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2"/>
    <p:sldId id="283" r:id="rId3"/>
    <p:sldId id="290" r:id="rId4"/>
    <p:sldId id="285" r:id="rId5"/>
    <p:sldId id="289" r:id="rId6"/>
    <p:sldId id="288" r:id="rId7"/>
    <p:sldId id="28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56" d="100"/>
          <a:sy n="56" d="100"/>
        </p:scale>
        <p:origin x="232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2022/9/1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" y="1160780"/>
            <a:ext cx="31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1.Bootstrap</a:t>
            </a:r>
            <a:r>
              <a:rPr lang="zh-CN" altLang="en-US" sz="3200" dirty="0">
                <a:solidFill>
                  <a:schemeClr val="bg1"/>
                </a:solidFill>
              </a:rPr>
              <a:t>优点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6400" y="1898015"/>
            <a:ext cx="11625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Bootstrap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是非常受欢迎且简洁、直观、强悍的前端开发框架，包含 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CSS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JS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基础框架，优秀的响应式布局，能够更好的兼容移动设备，从而快速开发 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项目，提升 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开发效率。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490220" y="2810371"/>
            <a:ext cx="472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2.Bootstrap</a:t>
            </a:r>
            <a:r>
              <a:rPr lang="zh-CN" altLang="en-US" sz="3200" dirty="0">
                <a:solidFill>
                  <a:schemeClr val="bg1"/>
                </a:solidFill>
              </a:rPr>
              <a:t>特点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D6CD5-FD90-E626-9372-C30ACD852F87}"/>
              </a:ext>
            </a:extLst>
          </p:cNvPr>
          <p:cNvSpPr txBox="1"/>
          <p:nvPr/>
        </p:nvSpPr>
        <p:spPr>
          <a:xfrm>
            <a:off x="537210" y="3596620"/>
            <a:ext cx="5040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预处理脚本</a:t>
            </a:r>
            <a:endParaRPr lang="en-US" altLang="zh-CN" sz="20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一个框架、多种设备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特性齐全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6400" y="1160780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1.s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" y="1898015"/>
            <a:ext cx="116255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）利用</a:t>
            </a:r>
            <a:r>
              <a:rPr lang="en-US" altLang="zh-CN" sz="2000" dirty="0">
                <a:solidFill>
                  <a:schemeClr val="bg1"/>
                </a:solidFill>
              </a:rPr>
              <a:t>Bootstrap+HTML5+CSS</a:t>
            </a:r>
            <a:r>
              <a:rPr lang="zh-CN" altLang="en-US" sz="2000" dirty="0">
                <a:solidFill>
                  <a:schemeClr val="bg1"/>
                </a:solidFill>
              </a:rPr>
              <a:t>设计简历页面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）应用场景：应用于简历制作，可以将简单的</a:t>
            </a:r>
            <a:r>
              <a:rPr lang="en-US" altLang="zh-CN" sz="2000" dirty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个人介绍</a:t>
            </a:r>
            <a:r>
              <a:rPr lang="en-US" altLang="zh-CN" sz="2000" dirty="0">
                <a:solidFill>
                  <a:schemeClr val="bg1"/>
                </a:solidFill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</a:rPr>
              <a:t>升级到高级且操作方便的网页版介绍。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6400" y="2656840"/>
            <a:ext cx="3150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作品截图：</a:t>
            </a:r>
          </a:p>
        </p:txBody>
      </p:sp>
      <p:sp>
        <p:nvSpPr>
          <p:cNvPr id="10" name="矩形 9"/>
          <p:cNvSpPr/>
          <p:nvPr/>
        </p:nvSpPr>
        <p:spPr>
          <a:xfrm>
            <a:off x="3027045" y="368300"/>
            <a:ext cx="61385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4000" b="1" dirty="0">
                <a:solidFill>
                  <a:schemeClr val="bg1"/>
                </a:solidFill>
                <a:latin typeface="+mj-ea"/>
                <a:ea typeface="+mj-ea"/>
              </a:rPr>
              <a:t>个人网页版简历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B52D31-6A39-4264-25B7-1BCEDFC7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3493135"/>
            <a:ext cx="10844478" cy="306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0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096C82-D87C-BD23-D9EE-864F5184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" y="368300"/>
            <a:ext cx="3771900" cy="62388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A89BD2-A725-4259-F43B-2FEC140A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2" y="368300"/>
            <a:ext cx="3886200" cy="3400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1274F-C774-5712-88A0-2A02FB9C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2" y="3487737"/>
            <a:ext cx="3876675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D484FA-548A-05B9-5814-4193AD15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68301"/>
            <a:ext cx="12077700" cy="3517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066C0-EF3C-B3EA-8AF0-227F5C64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2719388"/>
            <a:ext cx="12096750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460" y="71437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2.</a:t>
            </a:r>
            <a:r>
              <a:rPr lang="zh-CN" altLang="en-US" sz="3200">
                <a:solidFill>
                  <a:schemeClr val="bg1"/>
                </a:solidFill>
              </a:rPr>
              <a:t>安装、编译指南：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6400" y="1302385"/>
            <a:ext cx="11536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）作者利用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进行编译运行，当然也可以用</a:t>
            </a:r>
            <a:r>
              <a:rPr lang="en-US" altLang="zh-CN" sz="2000">
                <a:solidFill>
                  <a:schemeClr val="bg1"/>
                </a:solidFill>
              </a:rPr>
              <a:t>vscode</a:t>
            </a:r>
            <a:r>
              <a:rPr lang="zh-CN" altLang="en-US" sz="2000">
                <a:solidFill>
                  <a:schemeClr val="bg1"/>
                </a:solidFill>
              </a:rPr>
              <a:t>进行编译运行。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）利用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进行编译时，先用</a:t>
            </a:r>
            <a:r>
              <a:rPr lang="en-US" altLang="zh-CN" sz="2000">
                <a:solidFill>
                  <a:schemeClr val="bg1"/>
                </a:solidFill>
              </a:rPr>
              <a:t>HBuilder</a:t>
            </a:r>
            <a:r>
              <a:rPr lang="zh-CN" altLang="en-US" sz="2000">
                <a:solidFill>
                  <a:schemeClr val="bg1"/>
                </a:solidFill>
              </a:rPr>
              <a:t>打开文件，然后点击</a:t>
            </a:r>
            <a:r>
              <a:rPr lang="en-US" altLang="zh-CN" sz="2000">
                <a:solidFill>
                  <a:schemeClr val="bg1"/>
                </a:solidFill>
              </a:rPr>
              <a:t>index.html</a:t>
            </a:r>
            <a:r>
              <a:rPr lang="zh-CN" altLang="en-US" sz="2000">
                <a:solidFill>
                  <a:schemeClr val="bg1"/>
                </a:solidFill>
              </a:rPr>
              <a:t>，之后直接运行到</a:t>
            </a:r>
            <a:r>
              <a:rPr lang="en-US" altLang="zh-CN" sz="2000">
                <a:solidFill>
                  <a:schemeClr val="bg1"/>
                </a:solidFill>
              </a:rPr>
              <a:t>chrome</a:t>
            </a:r>
            <a:r>
              <a:rPr lang="zh-CN" altLang="en-US" sz="2000">
                <a:solidFill>
                  <a:schemeClr val="bg1"/>
                </a:solidFill>
              </a:rPr>
              <a:t>浏览器，编译运行就已成功！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" y="242633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3.</a:t>
            </a:r>
            <a:r>
              <a:rPr lang="zh-CN" altLang="en-US" sz="3200">
                <a:solidFill>
                  <a:schemeClr val="bg1"/>
                </a:solidFill>
              </a:rPr>
              <a:t>团队介绍：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6400" y="300990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）团队成员（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人）：徐琛汪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）联系方式：</a:t>
            </a:r>
            <a:r>
              <a:rPr lang="en-US" altLang="zh-CN" sz="2000" dirty="0">
                <a:solidFill>
                  <a:schemeClr val="bg1"/>
                </a:solidFill>
              </a:rPr>
              <a:t>13780311217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460" y="376745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4.</a:t>
            </a:r>
            <a:r>
              <a:rPr lang="zh-CN" altLang="en-US" sz="3200">
                <a:solidFill>
                  <a:schemeClr val="bg1"/>
                </a:solidFill>
              </a:rPr>
              <a:t>所用谷歌技术：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6400" y="444627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1</a:t>
            </a:r>
            <a:r>
              <a:rPr lang="zh-CN" altLang="en-US" sz="2000">
                <a:solidFill>
                  <a:schemeClr val="bg1"/>
                </a:solidFill>
              </a:rPr>
              <a:t>）谷歌浏览器Chrome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2</a:t>
            </a:r>
            <a:r>
              <a:rPr lang="zh-CN" altLang="en-US" sz="2000">
                <a:solidFill>
                  <a:schemeClr val="bg1"/>
                </a:solidFill>
              </a:rPr>
              <a:t>）谷歌翻译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1460" y="5248275"/>
            <a:ext cx="4401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</a:rPr>
              <a:t>5.</a:t>
            </a:r>
            <a:r>
              <a:rPr lang="zh-CN" altLang="en-US" sz="3200">
                <a:solidFill>
                  <a:schemeClr val="bg1"/>
                </a:solidFill>
              </a:rPr>
              <a:t>作品价值：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6400" y="5882640"/>
            <a:ext cx="963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）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将简单的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个人网页简历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升级到高级且操作方便的网页版介绍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）提升了简历的高级性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itt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2ZGZiNzZiNDVlOGViOWVmM2JhOTY0NGJkNjUyYzgifQ==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301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2112362639@qq.com</cp:lastModifiedBy>
  <cp:revision>41</cp:revision>
  <dcterms:created xsi:type="dcterms:W3CDTF">2022-08-25T04:07:00Z</dcterms:created>
  <dcterms:modified xsi:type="dcterms:W3CDTF">2022-09-01T11:50:04Z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EF2761D5EA7F4055BA7850414705BC1D</vt:lpwstr>
  </property>
  <property fmtid="{D5CDD505-2E9C-101B-9397-08002B2CF9AE}" pid="3" name="KSOProductBuildVer">
    <vt:lpwstr>2052-11.1.0.12313</vt:lpwstr>
  </property>
</Properties>
</file>