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4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file:///C:\Users\zfk\AppData\Local\Temp\wps\INetCache\df1d82f59eeb6991129c689ccba6c4f6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48293" y="4666615"/>
            <a:ext cx="6226175" cy="521970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GoogleFace进行人脸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</a:t>
            </a:r>
            <a:r>
              <a: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2913" y="5382895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51218" y="2060575"/>
            <a:ext cx="10637837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介绍作品使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用了什么谷歌技术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使用Google自带的FaceDetectionL进行人脸检测，并将检测到的人脸用矩形框绘制出来。代码基于PlayCamera，在Camera的open和preview流程上进行了改动。原先是放在单独线程里，这次我又把它放到Surfaceview的生命周期里进行打开和开预览。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55638" y="579755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带来什么价值，改变了生活的什么方面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过去，准备进入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小区或者其他场所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的人员，需要在入口戴好口罩，用手机扫描张贴在墙上的场所码/健康二维码，查验健康码状态、核酸检测阴性证明和时效，然后再测温，符合要求才能放行，遇上人流量大的时候，还很可能产生聚集。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基于谷歌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GoogleFace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技术开发的人脸识别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投入使用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，人员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只需要进行简单人类识别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自动记录相应的通行数据，有效了入口排队扫码容易引起的聚集情况。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474663" y="73787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作品介绍：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由于新冠疫情具有人传人等高传染性，全国各地纷纷对小区进行封闭管理，严格管控社区人口的出入。在这一社区的疫情管理中，包含人脸识别在内的智能门禁起到了重要的身份认证作用。本次作品基于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GoogleFace进行人脸检测，并将检测到的人脸用矩形框绘制出来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进行小区出入自动化登记，用于社区疫情防控工作。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3302000"/>
            <a:ext cx="6369050" cy="3467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499428" y="561340"/>
            <a:ext cx="106378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1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641475"/>
            <a:ext cx="2933700" cy="5216525"/>
          </a:xfrm>
          <a:prstGeom prst="rect">
            <a:avLst/>
          </a:prstGeom>
        </p:spPr>
      </p:pic>
      <p:pic>
        <p:nvPicPr>
          <p:cNvPr id="3" name="图片 2" descr="2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45" y="1641475"/>
            <a:ext cx="2867025" cy="5088890"/>
          </a:xfrm>
          <a:prstGeom prst="rect">
            <a:avLst/>
          </a:prstGeom>
        </p:spPr>
      </p:pic>
      <p:pic>
        <p:nvPicPr>
          <p:cNvPr id="4" name="图片 3" descr="3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660" y="1571625"/>
            <a:ext cx="2886710" cy="5158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67703" y="368300"/>
            <a:ext cx="10637837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新建了一个包org.yanzi.mode里面准备放所有的关于图像的东西。新建文件GoogleFaceDetect.Java实现FaceDetectionListener，在构造函数里传进来一个Handler，将检测到的人脸数据发给Activity，经Activity中转再刷新UI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2195195"/>
            <a:ext cx="7270115" cy="51473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49288" y="579755"/>
            <a:ext cx="106378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2.FaceView.java类继承ImageView，用来将Face[] 数据的rect取出来，变换后刷新到UI上</a:t>
            </a:r>
            <a:endParaRPr 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990090"/>
            <a:ext cx="7569200" cy="4648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49288" y="579755"/>
            <a:ext cx="10637837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1.Rect变换问题，通过Util.prepareMatrix(mMatrix, isMirror, 90, getWidth(), getHeight());进行变换，为了解决人脸检测坐标系和实际绘制坐标系不一致问题。第三个参数90，是因为前手摄像头都设置了mCamera.setDisplayOrientation(90);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接下来的Matrix和canvas两个旋转传值得都是0，所以只能在手机0、90、180、270四个标准角度下得到的人脸坐标是正确的。其他情况下，需要将OrientationEventListener得到的角度传过来。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49288" y="579755"/>
            <a:ext cx="106378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3.通过mMatrix.mapRect(mRect);来将mRect变换成UI坐标系的人脸Rect</a:t>
            </a:r>
            <a:endParaRPr 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1825625"/>
            <a:ext cx="8172450" cy="3206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649288" y="579755"/>
            <a:ext cx="106378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4.在onCreate里延迟1.5s开启人脸检测，camera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预览了。将Handler传到Surfaceview，在开预览后通过Handler通知Activity已经开启预览。</a:t>
            </a:r>
            <a:endParaRPr 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1831340"/>
            <a:ext cx="8089900" cy="4432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28663" y="2195195"/>
            <a:ext cx="10637837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团队介绍：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团队成员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：张法凯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联系方式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19801212371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6558" y="191770"/>
            <a:ext cx="6226175" cy="46037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我为祖国献石油队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yZDE2ZjNmMTJhZDdjYzRhY2M1YTgxNDMzMjE4MjU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演示</Application>
  <PresentationFormat/>
  <Paragraphs>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cup</cp:lastModifiedBy>
  <cp:revision>36</cp:revision>
  <dcterms:created xsi:type="dcterms:W3CDTF">2022-08-25T04:07:00Z</dcterms:created>
  <dcterms:modified xsi:type="dcterms:W3CDTF">2022-09-03T17:40:30Z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AEB3C49966D2498B931C089AE07CD52F</vt:lpwstr>
  </property>
  <property fmtid="{D5CDD505-2E9C-101B-9397-08002B2CF9AE}" pid="3" name="KSOProductBuildVer">
    <vt:lpwstr>2052-11.1.0.12313</vt:lpwstr>
  </property>
</Properties>
</file>