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83" r:id="rId3"/>
    <p:sldId id="288" r:id="rId4"/>
    <p:sldId id="289" r:id="rId5"/>
    <p:sldId id="292" r:id="rId6"/>
    <p:sldId id="291" r:id="rId7"/>
    <p:sldId id="293" r:id="rId8"/>
    <p:sldId id="290" r:id="rId9"/>
    <p:sldId id="284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65"/>
  </p:normalViewPr>
  <p:slideViewPr>
    <p:cSldViewPr snapToGrid="0" showGuides="1">
      <p:cViewPr varScale="1">
        <p:scale>
          <a:sx n="113" d="100"/>
          <a:sy n="113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887147" y="2324100"/>
            <a:ext cx="9416786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是一个农业大国世界上每年有许多作物都产自中国，而农作物的生产质量与种子纯度息息相关。而水稻在农作物中占了极大的比重。解决水稻的种子纯度识别问题至关重要。种子纯度检测的解决方式在市场上多用高精度的仪器解决，普通农民往往不会选择这样的方式，因为他们不能负担的起这种仪器的费用。所以农民们会采用最简单的形状观察法，然而这样是很难发现区别的。本作品打算采取深度学习技术完成水稻种子纯度检测功能，以实现高精度的检测。</a:t>
            </a: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4A33D07E-8C6E-2F0A-AE14-01B738D8166B}"/>
              </a:ext>
            </a:extLst>
          </p:cNvPr>
          <p:cNvSpPr txBox="1"/>
          <p:nvPr/>
        </p:nvSpPr>
        <p:spPr>
          <a:xfrm>
            <a:off x="777081" y="747216"/>
            <a:ext cx="2520510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作品简介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For Better_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946415" y="2472266"/>
            <a:ext cx="9365985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意在为农民免费服务，打造出专属于农民的水稻种子纯度检测的系统，并且本团队期望能与农业部门的农业专家达成合作，在本系统中添加专家诊断功能，若有本系统不能的解决的问题，可依托农业专家线上诊断。本作品期望通过使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AI+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人工为农民解决种植水稻的痛点，既不用消耗农民财力也不会过多消耗农业专家的精力，为智慧农业助力。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4A33D07E-8C6E-2F0A-AE14-01B738D8166B}"/>
              </a:ext>
            </a:extLst>
          </p:cNvPr>
          <p:cNvSpPr txBox="1"/>
          <p:nvPr/>
        </p:nvSpPr>
        <p:spPr>
          <a:xfrm>
            <a:off x="777081" y="747216"/>
            <a:ext cx="2520510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应用价值</a:t>
            </a:r>
          </a:p>
        </p:txBody>
      </p:sp>
    </p:spTree>
    <p:extLst>
      <p:ext uri="{BB962C8B-B14F-4D97-AF65-F5344CB8AC3E}">
        <p14:creationId xmlns:p14="http://schemas.microsoft.com/office/powerpoint/2010/main" val="4186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For Better_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777081" y="1955800"/>
            <a:ext cx="10637837" cy="3416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技术介绍：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本作品所搭建的神经网络模型使用的是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google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开发的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tensorflow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开源库。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所使用的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tensorflow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2.9.1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本作品搭建的卷积神经网络模型被本团队称为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minVGG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意思是小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VGG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网络模型。网络结构与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VGG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网络结构有些相似。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输入网络的图片大小，卷积核大小，卷积核个数和和最后神经网络隐藏层的大小我们全部进行了改动。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我们使用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tensorflow.keras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库里的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layers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来搭建网络。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使用的卷积层，池化层，展平操作，最后神经网络的搭建全部用该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实现。</a:t>
            </a: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4A33D07E-8C6E-2F0A-AE14-01B738D8166B}"/>
              </a:ext>
            </a:extLst>
          </p:cNvPr>
          <p:cNvSpPr txBox="1"/>
          <p:nvPr/>
        </p:nvSpPr>
        <p:spPr>
          <a:xfrm>
            <a:off x="619980" y="723965"/>
            <a:ext cx="2520510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技术介绍</a:t>
            </a:r>
          </a:p>
        </p:txBody>
      </p:sp>
    </p:spTree>
    <p:extLst>
      <p:ext uri="{BB962C8B-B14F-4D97-AF65-F5344CB8AC3E}">
        <p14:creationId xmlns:p14="http://schemas.microsoft.com/office/powerpoint/2010/main" val="44883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For Better_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Hackthon</a:t>
            </a: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4A33D07E-8C6E-2F0A-AE14-01B738D8166B}"/>
              </a:ext>
            </a:extLst>
          </p:cNvPr>
          <p:cNvSpPr txBox="1"/>
          <p:nvPr/>
        </p:nvSpPr>
        <p:spPr>
          <a:xfrm>
            <a:off x="619980" y="723965"/>
            <a:ext cx="2520510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作品截图</a:t>
            </a:r>
          </a:p>
        </p:txBody>
      </p:sp>
      <p:sp>
        <p:nvSpPr>
          <p:cNvPr id="6" name="文本框 13">
            <a:extLst>
              <a:ext uri="{FF2B5EF4-FFF2-40B4-BE49-F238E27FC236}">
                <a16:creationId xmlns:a16="http://schemas.microsoft.com/office/drawing/2014/main" id="{342884E9-EDB9-6CFC-49ED-B0389ED30AEA}"/>
              </a:ext>
            </a:extLst>
          </p:cNvPr>
          <p:cNvSpPr txBox="1"/>
          <p:nvPr/>
        </p:nvSpPr>
        <p:spPr>
          <a:xfrm>
            <a:off x="4988780" y="5905565"/>
            <a:ext cx="252051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网络参数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672158-A298-5E63-7533-9FA60430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82" y="1548492"/>
            <a:ext cx="7021305" cy="412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0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For Better_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Hackthon</a:t>
            </a: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4A33D07E-8C6E-2F0A-AE14-01B738D8166B}"/>
              </a:ext>
            </a:extLst>
          </p:cNvPr>
          <p:cNvSpPr txBox="1"/>
          <p:nvPr/>
        </p:nvSpPr>
        <p:spPr>
          <a:xfrm>
            <a:off x="619980" y="723965"/>
            <a:ext cx="2520510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作品截图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5CE00C-4D6B-59FD-F7D3-2D554A3FE9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78" y="1694103"/>
            <a:ext cx="6829644" cy="4128655"/>
          </a:xfrm>
          <a:prstGeom prst="rect">
            <a:avLst/>
          </a:prstGeom>
        </p:spPr>
      </p:pic>
      <p:sp>
        <p:nvSpPr>
          <p:cNvPr id="6" name="文本框 13">
            <a:extLst>
              <a:ext uri="{FF2B5EF4-FFF2-40B4-BE49-F238E27FC236}">
                <a16:creationId xmlns:a16="http://schemas.microsoft.com/office/drawing/2014/main" id="{342884E9-EDB9-6CFC-49ED-B0389ED30AEA}"/>
              </a:ext>
            </a:extLst>
          </p:cNvPr>
          <p:cNvSpPr txBox="1"/>
          <p:nvPr/>
        </p:nvSpPr>
        <p:spPr>
          <a:xfrm>
            <a:off x="4988780" y="5905565"/>
            <a:ext cx="252051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效果图</a:t>
            </a:r>
          </a:p>
        </p:txBody>
      </p:sp>
    </p:spTree>
    <p:extLst>
      <p:ext uri="{BB962C8B-B14F-4D97-AF65-F5344CB8AC3E}">
        <p14:creationId xmlns:p14="http://schemas.microsoft.com/office/powerpoint/2010/main" val="95974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For Better_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Hackthon</a:t>
            </a: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4A33D07E-8C6E-2F0A-AE14-01B738D8166B}"/>
              </a:ext>
            </a:extLst>
          </p:cNvPr>
          <p:cNvSpPr txBox="1"/>
          <p:nvPr/>
        </p:nvSpPr>
        <p:spPr>
          <a:xfrm>
            <a:off x="619980" y="723965"/>
            <a:ext cx="2520510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作品截图</a:t>
            </a:r>
          </a:p>
        </p:txBody>
      </p:sp>
      <p:sp>
        <p:nvSpPr>
          <p:cNvPr id="6" name="文本框 13">
            <a:extLst>
              <a:ext uri="{FF2B5EF4-FFF2-40B4-BE49-F238E27FC236}">
                <a16:creationId xmlns:a16="http://schemas.microsoft.com/office/drawing/2014/main" id="{342884E9-EDB9-6CFC-49ED-B0389ED30AEA}"/>
              </a:ext>
            </a:extLst>
          </p:cNvPr>
          <p:cNvSpPr txBox="1"/>
          <p:nvPr/>
        </p:nvSpPr>
        <p:spPr>
          <a:xfrm>
            <a:off x="4988780" y="5905565"/>
            <a:ext cx="252051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训练结果图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636AA8-FFE1-999E-35AD-71164114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1431851"/>
            <a:ext cx="5606063" cy="42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5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Code For Better_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777081" y="3031067"/>
            <a:ext cx="10637837" cy="12003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刘磊锟    江西农业大学    联系方式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——15797918141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吴俊 </a:t>
            </a: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江西农业大学    联系方式</a:t>
            </a: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——19870885038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4A33D07E-8C6E-2F0A-AE14-01B738D8166B}"/>
              </a:ext>
            </a:extLst>
          </p:cNvPr>
          <p:cNvSpPr txBox="1"/>
          <p:nvPr/>
        </p:nvSpPr>
        <p:spPr>
          <a:xfrm>
            <a:off x="777081" y="747216"/>
            <a:ext cx="2520510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43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42129" y="3814234"/>
            <a:ext cx="69061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团队：</a:t>
            </a:r>
            <a:endParaRPr lang="en-US" altLang="ja-JP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None/>
            </a:pPr>
            <a:r>
              <a:rPr lang="ja-JP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理塘最速传说と绝凶の猛虎！纯真丁一郎です！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436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刘 磊锟</cp:lastModifiedBy>
  <cp:revision>41</cp:revision>
  <dcterms:created xsi:type="dcterms:W3CDTF">2022-08-25T04:07:00Z</dcterms:created>
  <dcterms:modified xsi:type="dcterms:W3CDTF">2022-09-02T14:30:55Z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75CF057F4BD44946A4EE68D6697E5001</vt:lpwstr>
  </property>
  <property fmtid="{D5CDD505-2E9C-101B-9397-08002B2CF9AE}" pid="3" name="KSOProductBuildVer">
    <vt:lpwstr>2052-11.1.0.11751</vt:lpwstr>
  </property>
</Properties>
</file>