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7" r:id="rId4"/>
    <p:sldId id="291" r:id="rId5"/>
    <p:sldId id="285" r:id="rId6"/>
    <p:sldId id="286" r:id="rId7"/>
    <p:sldId id="288" r:id="rId8"/>
    <p:sldId id="289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88E436-DF5D-B414-EA65-DB79C3D40722}"/>
              </a:ext>
            </a:extLst>
          </p:cNvPr>
          <p:cNvSpPr txBox="1"/>
          <p:nvPr/>
        </p:nvSpPr>
        <p:spPr>
          <a:xfrm>
            <a:off x="2214562" y="2705725"/>
            <a:ext cx="7762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应用场景：基于</a:t>
            </a:r>
            <a:r>
              <a:rPr lang="en-US" altLang="zh-CN" sz="44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TF</a:t>
            </a:r>
            <a:r>
              <a:rPr lang="zh-CN" altLang="en-US" sz="44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深度模型的人脸痤疮程度识别模型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BD717F-E37E-1460-1748-CB522151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70" y="948475"/>
            <a:ext cx="5753599" cy="4961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A5242D-95CE-F199-183B-283600FC2016}"/>
              </a:ext>
            </a:extLst>
          </p:cNvPr>
          <p:cNvSpPr txBox="1"/>
          <p:nvPr/>
        </p:nvSpPr>
        <p:spPr>
          <a:xfrm>
            <a:off x="790575" y="3067050"/>
            <a:ext cx="383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人脸痤疮程度：预处理</a:t>
            </a:r>
          </a:p>
        </p:txBody>
      </p:sp>
    </p:spTree>
    <p:extLst>
      <p:ext uri="{BB962C8B-B14F-4D97-AF65-F5344CB8AC3E}">
        <p14:creationId xmlns:p14="http://schemas.microsoft.com/office/powerpoint/2010/main" val="7965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A5242D-95CE-F199-183B-283600FC2016}"/>
              </a:ext>
            </a:extLst>
          </p:cNvPr>
          <p:cNvSpPr txBox="1"/>
          <p:nvPr/>
        </p:nvSpPr>
        <p:spPr>
          <a:xfrm>
            <a:off x="2428876" y="3067050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标签分割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1A555-7310-D97F-94F6-B458887E2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37" y="1046272"/>
            <a:ext cx="5136325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CEFE86-14A0-C90A-7B4C-B73330E2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79" y="1024681"/>
            <a:ext cx="5326842" cy="48086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E84CAE-9514-B829-E03D-15B4461A7A28}"/>
              </a:ext>
            </a:extLst>
          </p:cNvPr>
          <p:cNvSpPr txBox="1"/>
          <p:nvPr/>
        </p:nvSpPr>
        <p:spPr>
          <a:xfrm>
            <a:off x="1390650" y="3136611"/>
            <a:ext cx="310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模型效果示意图</a:t>
            </a:r>
          </a:p>
        </p:txBody>
      </p:sp>
    </p:spTree>
    <p:extLst>
      <p:ext uri="{BB962C8B-B14F-4D97-AF65-F5344CB8AC3E}">
        <p14:creationId xmlns:p14="http://schemas.microsoft.com/office/powerpoint/2010/main" val="5061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C5E4C0-B6D8-4EF4-68AD-12804A93B83E}"/>
              </a:ext>
            </a:extLst>
          </p:cNvPr>
          <p:cNvSpPr txBox="1"/>
          <p:nvPr/>
        </p:nvSpPr>
        <p:spPr>
          <a:xfrm>
            <a:off x="3714750" y="3167390"/>
            <a:ext cx="453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安装编译指南：提供了模型</a:t>
            </a:r>
          </a:p>
        </p:txBody>
      </p:sp>
    </p:spTree>
    <p:extLst>
      <p:ext uri="{BB962C8B-B14F-4D97-AF65-F5344CB8AC3E}">
        <p14:creationId xmlns:p14="http://schemas.microsoft.com/office/powerpoint/2010/main" val="8008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FB17B8-B173-84D3-507D-0C4D8A75960A}"/>
              </a:ext>
            </a:extLst>
          </p:cNvPr>
          <p:cNvSpPr txBox="1"/>
          <p:nvPr/>
        </p:nvSpPr>
        <p:spPr>
          <a:xfrm>
            <a:off x="5081588" y="753159"/>
            <a:ext cx="202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团队介绍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ACB116-68FB-CD09-7139-B052B9683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85950"/>
            <a:ext cx="1771650" cy="2362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B00C0C-24F4-1AAC-EC0A-6AC4E43F91E2}"/>
              </a:ext>
            </a:extLst>
          </p:cNvPr>
          <p:cNvSpPr txBox="1"/>
          <p:nvPr/>
        </p:nvSpPr>
        <p:spPr>
          <a:xfrm>
            <a:off x="1502569" y="4724400"/>
            <a:ext cx="211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肖智钰： 赣南医学院物联网工程专业学生 前端开发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691E29-A0BF-D246-B877-395836608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885950"/>
            <a:ext cx="1771649" cy="23612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966C38-7B70-D2E8-FF9F-AEE8950E6B91}"/>
              </a:ext>
            </a:extLst>
          </p:cNvPr>
          <p:cNvSpPr txBox="1"/>
          <p:nvPr/>
        </p:nvSpPr>
        <p:spPr>
          <a:xfrm>
            <a:off x="4962524" y="4724400"/>
            <a:ext cx="226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胡长靖：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电话：</a:t>
            </a:r>
            <a:r>
              <a:rPr lang="en-US" altLang="zh-CN" dirty="0">
                <a:solidFill>
                  <a:schemeClr val="bg1"/>
                </a:solidFill>
              </a:rPr>
              <a:t>18879068031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赣南医学院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级生物医学工程学生，</a:t>
            </a:r>
            <a:r>
              <a:rPr lang="en-US" altLang="zh-CN" dirty="0">
                <a:solidFill>
                  <a:schemeClr val="bg1"/>
                </a:solidFill>
              </a:rPr>
              <a:t>c/</a:t>
            </a:r>
            <a:r>
              <a:rPr lang="en-US" altLang="zh-CN" dirty="0" err="1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415D9C-7AEC-746A-12E5-291CC5F815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2" y="1885949"/>
            <a:ext cx="2358815" cy="23612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49E1EE-5FD0-9A54-4815-A01B739A5504}"/>
              </a:ext>
            </a:extLst>
          </p:cNvPr>
          <p:cNvSpPr txBox="1"/>
          <p:nvPr/>
        </p:nvSpPr>
        <p:spPr>
          <a:xfrm>
            <a:off x="8734892" y="4862899"/>
            <a:ext cx="3038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陈继芊：赣南医学院物联网工程专业学生 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后端开发</a:t>
            </a:r>
          </a:p>
        </p:txBody>
      </p:sp>
    </p:spTree>
    <p:extLst>
      <p:ext uri="{BB962C8B-B14F-4D97-AF65-F5344CB8AC3E}">
        <p14:creationId xmlns:p14="http://schemas.microsoft.com/office/powerpoint/2010/main" val="1224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193175-56B5-9511-8F4B-5AAC62533739}"/>
              </a:ext>
            </a:extLst>
          </p:cNvPr>
          <p:cNvSpPr txBox="1"/>
          <p:nvPr/>
        </p:nvSpPr>
        <p:spPr>
          <a:xfrm>
            <a:off x="3305176" y="3075057"/>
            <a:ext cx="53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使用了</a:t>
            </a:r>
            <a:r>
              <a:rPr lang="en-US" altLang="zh-CN" sz="4000" dirty="0">
                <a:solidFill>
                  <a:schemeClr val="bg1"/>
                </a:solidFill>
              </a:rPr>
              <a:t>TensorFlow</a:t>
            </a:r>
            <a:r>
              <a:rPr lang="zh-CN" altLang="en-US" sz="4000" dirty="0">
                <a:solidFill>
                  <a:schemeClr val="bg1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1409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你说的都队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方正舒体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胡 长靖</cp:lastModifiedBy>
  <cp:revision>35</cp:revision>
  <dcterms:created xsi:type="dcterms:W3CDTF">2022-08-25T04:07:18Z</dcterms:created>
  <dcterms:modified xsi:type="dcterms:W3CDTF">2022-09-03T11:49:40Z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