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85" r:id="rId4"/>
    <p:sldId id="283" r:id="rId5"/>
    <p:sldId id="287" r:id="rId6"/>
    <p:sldId id="288" r:id="rId7"/>
    <p:sldId id="289" r:id="rId8"/>
    <p:sldId id="284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6"/>
    <p:restoredTop sz="94665"/>
  </p:normalViewPr>
  <p:slideViewPr>
    <p:cSldViewPr snapToGrid="0" showGuides="1">
      <p:cViewPr>
        <p:scale>
          <a:sx n="74" d="100"/>
          <a:sy n="74" d="100"/>
        </p:scale>
        <p:origin x="1384" y="688"/>
      </p:cViewPr>
      <p:guideLst>
        <p:guide orient="horz" pos="21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文本框 13"/>
          <p:cNvSpPr txBox="1"/>
          <p:nvPr/>
        </p:nvSpPr>
        <p:spPr>
          <a:xfrm>
            <a:off x="1105535" y="904240"/>
            <a:ext cx="2451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作品介绍</a:t>
            </a:r>
            <a:endParaRPr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7825" y="2825750"/>
            <a:ext cx="91865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本项目主要使用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USB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显微镜构建一个实时缺陷检测器，展示了发光二极管的实时缺陷检测。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我们提供了一套完整的代码，能够使用 Tensorflow 对象检测 API 进行训练，并且可以自定义的目标检测数据集和模型。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1105535" y="904240"/>
            <a:ext cx="2451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1727835"/>
            <a:ext cx="3031490" cy="2026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4605" y="3754755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定义有缺陷的引脚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1727835"/>
            <a:ext cx="3031490" cy="2026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14570" y="3754755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定义正常的引脚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4321810"/>
            <a:ext cx="2421890" cy="1898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" y="4321810"/>
            <a:ext cx="2413635" cy="18935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5" y="4321810"/>
            <a:ext cx="2428240" cy="18935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4321810"/>
            <a:ext cx="2394585" cy="18783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470" y="1728470"/>
            <a:ext cx="3256915" cy="202628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344535" y="3754755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搭建实时检测场景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14570" y="6220460"/>
            <a:ext cx="227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实时检测结果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1105535" y="904240"/>
            <a:ext cx="2451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安装、编译指南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655" y="1581785"/>
            <a:ext cx="1111631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创建新的虚拟环境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激活虚拟环境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安装依赖项并将虚拟环境添加到 Python Kernel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Image Collection.ipynb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收集图像 - 确保将内核更改为虚拟环境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手动将收集到的图像分为训练和测试两个文件夹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通过打开 Training and Detection.ipynb开始训练过程，此文件将引导安装 Tensorflow 目标检测、进行检测、保存和导出模型。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7230" y="1646555"/>
            <a:ext cx="1211580" cy="26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45" y="2152015"/>
            <a:ext cx="1965960" cy="327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65" y="2479675"/>
            <a:ext cx="2918460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345" y="3654425"/>
            <a:ext cx="3805555" cy="1653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65" y="5350510"/>
            <a:ext cx="2796540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1105535" y="904240"/>
            <a:ext cx="2451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团队介绍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7265" y="1621155"/>
            <a:ext cx="76752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团队名称丨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buxiangzudui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团队成员丨罗嘉钰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邮箱丨2516931884@qq.com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指导老师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崔磊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邮箱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丨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leicui@nwu.edu.cn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2270" y="305435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学校丨西北大学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专业丨电子信息科学与技术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3"/>
          <p:cNvSpPr txBox="1"/>
          <p:nvPr/>
        </p:nvSpPr>
        <p:spPr>
          <a:xfrm>
            <a:off x="1105535" y="904240"/>
            <a:ext cx="30683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用技术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3"/>
          <p:cNvSpPr txBox="1"/>
          <p:nvPr/>
        </p:nvSpPr>
        <p:spPr>
          <a:xfrm>
            <a:off x="1105535" y="2906395"/>
            <a:ext cx="30683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</a:t>
            </a:r>
            <a:r>
              <a: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价值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6535" y="1592580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TensorFlow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6535" y="3773805"/>
            <a:ext cx="94805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作为生产制造过程中必不可少的一步，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缺陷检测是工业上非常重要的一个应用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。传统的人工目视法生产效率低，且存在招工难、用工难、培训难、成本高的问题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。深度学习在特征提取和定位上取得了非常好的效果，越来越多的学者和工程人员将深度学习算法引入到缺陷检测领域中，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产品质量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严格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把控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982913" y="3797300"/>
            <a:ext cx="6226175" cy="706755"/>
          </a:xfrm>
          <a:prstGeom prst="rect">
            <a:avLst/>
          </a:prstGeom>
        </p:spPr>
        <p:txBody>
          <a:bodyPr>
            <a:spAutoFit/>
          </a:bodyPr>
          <a:p>
            <a:pPr algn="ctr">
              <a:buNone/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buxiangzudui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72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  <a:endParaRPr lang="en-US" altLang="zh-CN" sz="1800" b="1"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M5NzIwY2Y3Njc5MTYzMjRkZDFkZTVjYjgxY2Q1NjM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演示</Application>
  <PresentationFormat/>
  <Paragraphs>74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MiukyLaw</cp:lastModifiedBy>
  <cp:revision>39</cp:revision>
  <dcterms:created xsi:type="dcterms:W3CDTF">2022-08-25T04:07:00Z</dcterms:created>
  <dcterms:modified xsi:type="dcterms:W3CDTF">2022-09-03T07:01:02Z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75CF057F4BD44946A4EE68D6697E5001</vt:lpwstr>
  </property>
  <property fmtid="{D5CDD505-2E9C-101B-9397-08002B2CF9AE}" pid="3" name="KSOProductBuildVer">
    <vt:lpwstr>2052-11.1.0.12313</vt:lpwstr>
  </property>
</Properties>
</file>