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88" r:id="rId3"/>
    <p:sldId id="283" r:id="rId4"/>
    <p:sldId id="286" r:id="rId5"/>
    <p:sldId id="289" r:id="rId6"/>
    <p:sldId id="290" r:id="rId7"/>
    <p:sldId id="291" r:id="rId8"/>
    <p:sldId id="287" r:id="rId9"/>
    <p:sldId id="294" r:id="rId10"/>
    <p:sldId id="295" r:id="rId11"/>
    <p:sldId id="293" r:id="rId12"/>
    <p:sldId id="298" r:id="rId13"/>
    <p:sldId id="302" r:id="rId14"/>
    <p:sldId id="303" r:id="rId15"/>
    <p:sldId id="304" r:id="rId16"/>
    <p:sldId id="297" r:id="rId17"/>
    <p:sldId id="284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90" d="100"/>
          <a:sy n="90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orkyyx@163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选择工具栏的加载已解压的扩展程序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选中第一步解压后的项目文件夹（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webplugin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-tool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）即可安装成功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F03335-ECDE-852E-777B-1DDFB99B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970164"/>
            <a:ext cx="9508429" cy="47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8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3310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前置知识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406007" y="10743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浏览器的插件图标 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找到该插件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将其固定到外部使用更加方便</a:t>
            </a:r>
          </a:p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73F608-BDE2-F3E1-0ED1-19FF7EB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10" y="1781498"/>
            <a:ext cx="7894626" cy="47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7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首先点击插件图标，弹出的界面显示你暂存的网页记录，没有暂存的网页，则显示提示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FDA0851-0ECB-BD27-DCEC-9942E1F5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2043407"/>
            <a:ext cx="4325256" cy="465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4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如果没有暂存网页记录，可在需要暂存的网页页面中，右键选择暂存网页即可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BA631DE-CABC-DCEB-CD56-4400C705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4" y="1785984"/>
            <a:ext cx="5889345" cy="49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暂存后的网页即可出现在插件弹出的页面中</a:t>
            </a: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827EEAB-8EB5-FE2F-7F8A-2A013E05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37" y="577394"/>
            <a:ext cx="4085104" cy="60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4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点击暂存的网页记录的左侧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图标，即可删除该暂存网页记录；点击右侧的文字即可跳转到该暂存网页</a:t>
            </a: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916D5A-666F-343D-A49C-6BBC6AC3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0" y="2306959"/>
            <a:ext cx="71247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049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使用快捷翻译功能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3239CF-4493-4C56-79CC-B0C44DC0608C}"/>
              </a:ext>
            </a:extLst>
          </p:cNvPr>
          <p:cNvSpPr txBox="1"/>
          <p:nvPr/>
        </p:nvSpPr>
        <p:spPr>
          <a:xfrm>
            <a:off x="533066" y="1241093"/>
            <a:ext cx="678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选中所需翻译的文字， 右键选中菜单中该插件的快捷翻译选项，即可跳转到百度翻译进行快速翻译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F6CC5D8-0CC2-01CF-4EB5-0D98FD8F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8" y="2144275"/>
            <a:ext cx="8673354" cy="43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4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Dream-</a:t>
            </a:r>
            <a:r>
              <a:rPr lang="en-US" altLang="zh-CN" sz="40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yanghi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61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D78CB6C-B686-BEAD-1513-C05E0B6B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3355"/>
              </p:ext>
            </p:extLst>
          </p:nvPr>
        </p:nvGraphicFramePr>
        <p:xfrm>
          <a:off x="2137544" y="2895600"/>
          <a:ext cx="8257739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918">
                  <a:extLst>
                    <a:ext uri="{9D8B030D-6E8A-4147-A177-3AD203B41FA5}">
                      <a16:colId xmlns:a16="http://schemas.microsoft.com/office/drawing/2014/main" val="1903044892"/>
                    </a:ext>
                  </a:extLst>
                </a:gridCol>
                <a:gridCol w="1772653">
                  <a:extLst>
                    <a:ext uri="{9D8B030D-6E8A-4147-A177-3AD203B41FA5}">
                      <a16:colId xmlns:a16="http://schemas.microsoft.com/office/drawing/2014/main" val="277243790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1874587628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3243613542"/>
                    </a:ext>
                  </a:extLst>
                </a:gridCol>
                <a:gridCol w="2061410">
                  <a:extLst>
                    <a:ext uri="{9D8B030D-6E8A-4147-A177-3AD203B41FA5}">
                      <a16:colId xmlns:a16="http://schemas.microsoft.com/office/drawing/2014/main" val="4182153930"/>
                    </a:ext>
                  </a:extLst>
                </a:gridCol>
              </a:tblGrid>
              <a:tr h="338425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666666"/>
                          </a:solidFill>
                        </a:rPr>
                        <a:t>杨宜祥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666666"/>
                          </a:solidFill>
                        </a:rPr>
                        <a:t>河南科技大学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17274195876</a:t>
                      </a:r>
                      <a:endParaRPr lang="zh-CN" altLang="en-US" sz="1800" b="1" kern="1200" dirty="0">
                        <a:solidFill>
                          <a:srgbClr val="6666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</a:rPr>
                        <a:t>1919894349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  <a:hlinkClick r:id="rId2"/>
                        </a:rPr>
                        <a:t>workyyx@163.com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96388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FD2AD5-65C0-DD45-44A8-B4D50616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35077"/>
              </p:ext>
            </p:extLst>
          </p:nvPr>
        </p:nvGraphicFramePr>
        <p:xfrm>
          <a:off x="2137544" y="2524760"/>
          <a:ext cx="825773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869">
                  <a:extLst>
                    <a:ext uri="{9D8B030D-6E8A-4147-A177-3AD203B41FA5}">
                      <a16:colId xmlns:a16="http://schemas.microsoft.com/office/drawing/2014/main" val="693589399"/>
                    </a:ext>
                  </a:extLst>
                </a:gridCol>
                <a:gridCol w="4128869">
                  <a:extLst>
                    <a:ext uri="{9D8B030D-6E8A-4147-A177-3AD203B41FA5}">
                      <a16:colId xmlns:a16="http://schemas.microsoft.com/office/drawing/2014/main" val="66552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团队名称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>
                          <a:solidFill>
                            <a:srgbClr val="66666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Dream-</a:t>
                      </a:r>
                      <a:r>
                        <a:rPr lang="en-US" altLang="zh-CN" sz="1800" b="0" i="0" dirty="0" err="1">
                          <a:solidFill>
                            <a:srgbClr val="66666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yanghi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9198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3920E8D-DE96-8D07-4B80-0F777793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40866"/>
              </p:ext>
            </p:extLst>
          </p:nvPr>
        </p:nvGraphicFramePr>
        <p:xfrm>
          <a:off x="2137544" y="3632200"/>
          <a:ext cx="825773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869">
                  <a:extLst>
                    <a:ext uri="{9D8B030D-6E8A-4147-A177-3AD203B41FA5}">
                      <a16:colId xmlns:a16="http://schemas.microsoft.com/office/drawing/2014/main" val="693589399"/>
                    </a:ext>
                  </a:extLst>
                </a:gridCol>
                <a:gridCol w="4128869">
                  <a:extLst>
                    <a:ext uri="{9D8B030D-6E8A-4147-A177-3AD203B41FA5}">
                      <a16:colId xmlns:a16="http://schemas.microsoft.com/office/drawing/2014/main" val="66552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666666"/>
                          </a:solidFill>
                          <a:latin typeface="+mn-lt"/>
                          <a:ea typeface="+mn-ea"/>
                          <a:cs typeface="+mn-cs"/>
                        </a:rPr>
                        <a:t>17274195876</a:t>
                      </a:r>
                      <a:endParaRPr lang="zh-CN" altLang="en-US" sz="1800" b="1" kern="1200" dirty="0">
                        <a:solidFill>
                          <a:srgbClr val="6666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DF24C-9810-97DA-A4DF-142520F40B01}"/>
              </a:ext>
            </a:extLst>
          </p:cNvPr>
          <p:cNvSpPr txBox="1"/>
          <p:nvPr/>
        </p:nvSpPr>
        <p:spPr>
          <a:xfrm>
            <a:off x="1024657" y="1052940"/>
            <a:ext cx="96160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作品名称：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快捷翻译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插件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该作品是一款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浏览器插件，该插件的功能有：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暂存网页：点击右键菜单，选择暂存网页，即可暂存；点击插件图标即可查看暂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存的网页，进行删除暂存网页，跳转到暂存网页操作。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快捷翻译：首先选中需要翻译的文字，右键选择该插件的快捷翻译选项，即可快速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跳转到百度翻译进行翻译。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你打开的网页过多时，但是这些网页你也不想删除，当你关闭网页时，虽然可以通过历史记录找到该网页，但是较为繁琐；那么你可以通过该插件暂存该网页，想浏览时，可点击该插件，在弹出的页面里，快速找到该网页并打开。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当你想要翻译的时候，打开翻译网站，复制所需翻译的文字进行翻译，非常不便利；那么你可以通过选中所需翻译的文字，右键选择该插件的快捷翻译，进行翻译即可。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使用的谷歌技术：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浏览器插件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API</a:t>
            </a: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作品的价值：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解决用户打开的网页过多问题，提高用户使用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浏览器的便利度。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31111E-C820-2F4A-D22E-C8A8A93D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1" y="1719260"/>
            <a:ext cx="8475878" cy="4585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点击插件图片显示暂存的网页；如果没有则显示提示信息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04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右键选中菜单中暂存网页，即可暂存网页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1B767A-E15C-0CCE-2A21-1D722969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64" y="1677578"/>
            <a:ext cx="3573952" cy="4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7492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暂存网页可点击插件图标，查看暂存的网页，可进行跳转该网页和删除该暂存网页操作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E44977-EFF0-4D43-002C-8E7F617D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7" y="1755183"/>
            <a:ext cx="3329913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选中需要翻译的文字，右键选中快捷翻译即可跳转到百度翻译进行快捷翻译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F261F-EFC9-1590-99A0-A40F82F5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83" y="2195428"/>
            <a:ext cx="5162670" cy="40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解压项目代码文件至当前目录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打开右上角三个点图标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选择更多工具的扩展程序打开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52CF46-E3A0-ACEC-AA81-6AB49A6D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2432605"/>
            <a:ext cx="7449671" cy="41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在该页面打开右上角开发者模式选项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2FE510-9879-E8D7-35B0-857A3E56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3" y="1909919"/>
            <a:ext cx="9539015" cy="45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684</Words>
  <Application>Microsoft Office PowerPoint</Application>
  <PresentationFormat>宽屏</PresentationFormat>
  <Paragraphs>60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杨 宜祥</cp:lastModifiedBy>
  <cp:revision>43</cp:revision>
  <dcterms:created xsi:type="dcterms:W3CDTF">2022-08-25T04:07:18Z</dcterms:created>
  <dcterms:modified xsi:type="dcterms:W3CDTF">2022-09-03T14:29:27Z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