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5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86CAE9-7EF4-4698-E71E-C53879CC0D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F3113C-7856-E62B-7176-DBBA978E9C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73F183-B4AC-B3CD-00BC-8986BE4AC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4170-D83F-4630-8563-97818B1E88DF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8FE4BB-4622-959A-2D3D-44B4DB517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D7ED01-A154-8109-033F-14A4F8333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FA36-10D0-410F-A511-8A0FD7CD04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710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D9C42B-F8F0-94F0-1994-F3AB2AC14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A40178-06BF-5898-436C-A4875A8BB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F1B40C-C974-8BDF-F162-789787BA7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4170-D83F-4630-8563-97818B1E88DF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EBC1AF-9033-2204-8BA9-9C54C6364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124C1D-AA29-C97E-0797-B387B61CE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FA36-10D0-410F-A511-8A0FD7CD04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451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69D6F4A-BD12-9DA0-6308-A58101183B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38AD20-D261-DD1A-A303-C0E0C8F55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C525A1-5C6C-DCEB-3CC8-F78D2FC79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4170-D83F-4630-8563-97818B1E88DF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1AE7E2-A50E-C35C-CBB7-ACF81405F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A41877-A20F-4A58-F479-D7108A65C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FA36-10D0-410F-A511-8A0FD7CD04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169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787EB-C6FA-0E1C-5872-8EAA240DC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03F5C2-1C82-CD40-603F-4B957441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7943F1-5928-B762-2E92-E03C675B7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4170-D83F-4630-8563-97818B1E88DF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1EB39E-8FB0-630B-1667-08A0ED625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74C03A-CA98-629C-79EE-E840EBBAC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FA36-10D0-410F-A511-8A0FD7CD04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132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16640-56B4-D9A3-830D-25EA6F256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41AA6E-D3C7-1E6E-4431-383A6D0BD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BD90FF-AE49-9349-F0FA-D5FA48BE4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4170-D83F-4630-8563-97818B1E88DF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5C043E-E6F0-34F6-7509-9150A1CE7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A2AD48-AE89-0C60-43D2-595B0C177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FA36-10D0-410F-A511-8A0FD7CD04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13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FD0FE3-F13F-474A-AFAD-D4CE2C28E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F025B3-CB36-5C89-241F-754F9DD461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104E85-7A8B-BF1A-3141-BF7EE77DE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2CEB22-5489-DEA2-4FE0-9AA1B8DE3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4170-D83F-4630-8563-97818B1E88DF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AFFF90-72A4-B8C2-1425-6B8C5E5F3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F55477-5C69-8AB5-DC02-600914741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FA36-10D0-410F-A511-8A0FD7CD04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868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A09CC-F849-DDC9-1319-94D78DAE7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E3A4A5-1844-3088-16C8-335B8F09F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FC2930-7FCC-928B-809F-CDB732995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0349F8-4D0D-4BD1-FFDA-3739AB1E0F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B00C058-EBFA-0B92-A0E9-ECFF286BE3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B108A7C-08A8-EF5B-8786-33CD1F160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4170-D83F-4630-8563-97818B1E88DF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AABBB61-155A-10A3-69C3-EB86CF6A8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33C8D3C-D2EE-CA67-6BE5-5877DD933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FA36-10D0-410F-A511-8A0FD7CD04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924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5C20E6-1737-A3CE-7352-DB66BD0C7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2F5BEB9-0D30-1F0E-A7EF-B6DADBFF6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4170-D83F-4630-8563-97818B1E88DF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8F385A-70C2-A366-F792-498634466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2CC9E1-E7E4-F718-E908-02166B743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FA36-10D0-410F-A511-8A0FD7CD04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456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BCF80D7-30F2-B02D-369F-6B6FF5D95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4170-D83F-4630-8563-97818B1E88DF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2A299AB-B3ED-B8F0-B4F6-A7CDCE933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59F569-53BF-12A2-8009-6296B13F0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FA36-10D0-410F-A511-8A0FD7CD04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498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B92490-424B-66A7-F85B-355B5652A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180CF4-4C5B-054D-6D52-C9B12632D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6147F8-262D-AEDB-4B18-DC2B3AF74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C77984-AC5D-6D30-D4EA-0EB55D3EA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4170-D83F-4630-8563-97818B1E88DF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B5D3DE-E305-7D26-3FF8-AD8FA9925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62A29A-4ECA-C197-B604-A3EC2778B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FA36-10D0-410F-A511-8A0FD7CD04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15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FACE0B-7E08-8216-CE3F-2EE98B29E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872B3DE-DFD1-73A5-7A57-8E5616445D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8FB047-7B4F-6B50-58E5-217319947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E117B9-4E7A-FC82-9F51-5A0C3A795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4170-D83F-4630-8563-97818B1E88DF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8088C1-03F1-3A00-C156-09B2DBCD9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5BCF37-DCE9-B2EE-E092-CE14F12BA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FA36-10D0-410F-A511-8A0FD7CD04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078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598B5A-9D4A-6B23-A508-51761BF1F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C1E11E-3D31-7DCC-46E0-0763E69DA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5A2658-D41B-9529-A25E-F3B4EBC71D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14170-D83F-4630-8563-97818B1E88DF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648571-1E74-9D82-86AD-5865C878C8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75B2D0-20A3-3774-D0CB-AFA10227ED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3FA36-10D0-410F-A511-8A0FD7CD04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961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366D3E5-967D-F412-9D51-00870EDA1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777" y="700803"/>
            <a:ext cx="9754445" cy="545639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C83AF6-D64B-AB1F-B288-71D9AB71E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声明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D7B152-82EB-1035-CC0B-F52BC3A5D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57606A"/>
                </a:solidFill>
                <a:effectLst/>
                <a:latin typeface="-apple-system"/>
              </a:rPr>
              <a:t>项目中所有</a:t>
            </a:r>
            <a:r>
              <a:rPr lang="en-US" altLang="zh-CN" b="0" i="0" dirty="0" err="1">
                <a:solidFill>
                  <a:srgbClr val="57606A"/>
                </a:solidFill>
                <a:effectLst/>
                <a:latin typeface="-apple-system"/>
              </a:rPr>
              <a:t>api</a:t>
            </a:r>
            <a:r>
              <a:rPr lang="zh-CN" altLang="en-US" b="0" i="0" dirty="0">
                <a:solidFill>
                  <a:srgbClr val="57606A"/>
                </a:solidFill>
                <a:effectLst/>
                <a:latin typeface="-apple-system"/>
              </a:rPr>
              <a:t>接口都是抓取自开眼</a:t>
            </a:r>
            <a:r>
              <a:rPr lang="en-US" altLang="zh-CN" b="0" i="0" dirty="0">
                <a:solidFill>
                  <a:srgbClr val="57606A"/>
                </a:solidFill>
                <a:effectLst/>
                <a:latin typeface="-apple-system"/>
              </a:rPr>
              <a:t>app</a:t>
            </a:r>
            <a:r>
              <a:rPr lang="zh-CN" altLang="en-US" b="0" i="0" dirty="0">
                <a:solidFill>
                  <a:srgbClr val="57606A"/>
                </a:solidFill>
                <a:effectLst/>
                <a:latin typeface="-apple-system"/>
              </a:rPr>
              <a:t>，所有版权均归属开眼</a:t>
            </a:r>
            <a:r>
              <a:rPr lang="en-US" altLang="zh-CN" b="0" i="0" dirty="0">
                <a:solidFill>
                  <a:srgbClr val="57606A"/>
                </a:solidFill>
                <a:effectLst/>
                <a:latin typeface="-apple-system"/>
              </a:rPr>
              <a:t>app</a:t>
            </a:r>
            <a:r>
              <a:rPr lang="zh-CN" altLang="en-US" b="0" i="0" dirty="0">
                <a:solidFill>
                  <a:srgbClr val="57606A"/>
                </a:solidFill>
                <a:effectLst/>
                <a:latin typeface="-apple-system"/>
              </a:rPr>
              <a:t>所有，仅供学习借鉴使用，请勿用做商业用途，若有侵权，请联系作者删除。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7125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1ACB3D-C936-B1B6-025B-A32B4BC43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所带来的价值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E8FFB5-AFDF-C0FF-F72B-A8590132A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世界千奇百怪，我们所知道的知识实在是太少，眼界也不开阔，除了通过读书学习，闲暇时刻也可通过此</a:t>
            </a:r>
            <a:r>
              <a:rPr lang="en-US" altLang="zh-CN" dirty="0"/>
              <a:t>app</a:t>
            </a:r>
            <a:r>
              <a:rPr lang="zh-CN" altLang="en-US" dirty="0"/>
              <a:t>来拓宽自己的眼界，获得更多的知识，打开自己的思维，领悟到世界的千千万万，不仅在思维上有一个智的飞跃，同时也能让如今快时代的青年，在工作之余得到放松。</a:t>
            </a:r>
          </a:p>
        </p:txBody>
      </p:sp>
    </p:spTree>
    <p:extLst>
      <p:ext uri="{BB962C8B-B14F-4D97-AF65-F5344CB8AC3E}">
        <p14:creationId xmlns:p14="http://schemas.microsoft.com/office/powerpoint/2010/main" val="3926503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BE3A2B4-82EB-E39C-50E3-8412DF50D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880" y="685562"/>
            <a:ext cx="9678239" cy="548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886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5AD4E89-9AA3-F582-04A3-E06876C2B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536" y="696993"/>
            <a:ext cx="9784928" cy="546401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7B4C43-E953-0861-F078-DCA7CBA5EE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891D65-6C5F-0DB1-30C0-3C0EBCAD2C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00F4A8E-EAE5-0644-36F4-387E5E725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983" y="662700"/>
            <a:ext cx="9160034" cy="553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084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0D16A38B-7ACD-C033-2F02-0CB038BAE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983" y="670321"/>
            <a:ext cx="9160034" cy="551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530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CF321A-5BBE-9FE0-C8D2-B25E63322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项目采用组件化的方式开发，使用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MVVM + </a:t>
            </a:r>
            <a:r>
              <a:rPr lang="en-US" altLang="zh-CN" b="0" i="0" dirty="0" err="1">
                <a:solidFill>
                  <a:srgbClr val="24292F"/>
                </a:solidFill>
                <a:effectLst/>
                <a:latin typeface="-apple-system"/>
              </a:rPr>
              <a:t>AndroidX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 + jetpack 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组件为基本架构进行开发</a:t>
            </a:r>
            <a:endParaRPr lang="zh-CN" altLang="en-US" b="1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67AF6CC-472B-D701-8ABB-1CF9A3CBD0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5953" y="1825625"/>
            <a:ext cx="2940093" cy="4351338"/>
          </a:xfrm>
        </p:spPr>
      </p:pic>
    </p:spTree>
    <p:extLst>
      <p:ext uri="{BB962C8B-B14F-4D97-AF65-F5344CB8AC3E}">
        <p14:creationId xmlns:p14="http://schemas.microsoft.com/office/powerpoint/2010/main" val="3065737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C3626D-265B-6421-DB0D-997F4103C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</a:t>
            </a:r>
            <a:r>
              <a:rPr lang="zh-CN" altLang="en-US" dirty="0"/>
              <a:t>架构图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108789A-4D92-5652-23C7-300CEB9AA1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9857" y="1825625"/>
            <a:ext cx="6252285" cy="4351338"/>
          </a:xfrm>
        </p:spPr>
      </p:pic>
    </p:spTree>
    <p:extLst>
      <p:ext uri="{BB962C8B-B14F-4D97-AF65-F5344CB8AC3E}">
        <p14:creationId xmlns:p14="http://schemas.microsoft.com/office/powerpoint/2010/main" val="3130315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53F6E5-7699-AC62-84FB-A3BABD0B0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24292F"/>
                </a:solidFill>
                <a:effectLst/>
                <a:latin typeface="-apple-system"/>
              </a:rPr>
              <a:t>app </a:t>
            </a:r>
            <a:r>
              <a:rPr lang="zh-CN" altLang="en-US" b="1" i="0" dirty="0">
                <a:solidFill>
                  <a:srgbClr val="24292F"/>
                </a:solidFill>
                <a:effectLst/>
                <a:latin typeface="-apple-system"/>
              </a:rPr>
              <a:t>使用技术介绍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3B6E3B-FDC6-4EAD-CD8B-929E2DB6A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 err="1">
                <a:solidFill>
                  <a:srgbClr val="24292F"/>
                </a:solidFill>
                <a:effectLst/>
                <a:latin typeface="-apple-system"/>
              </a:rPr>
              <a:t>Mvvm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架构设计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Android X 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，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android Support 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库的升级迁移版</a:t>
            </a:r>
            <a:endParaRPr lang="en-US" altLang="zh-CN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jetpack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7AB3933-F1FF-FCE5-5011-BF8B3D482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654" y="2962275"/>
            <a:ext cx="2196075" cy="366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785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74DC8E-D6CF-52D6-30C0-35FC13669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</a:t>
            </a:r>
            <a:r>
              <a:rPr lang="zh-CN" altLang="en-US" dirty="0"/>
              <a:t>第三方依赖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256E6B-D667-EC24-4F74-0D7566D20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 err="1">
                <a:solidFill>
                  <a:srgbClr val="24292F"/>
                </a:solidFill>
                <a:effectLst/>
                <a:latin typeface="-apple-system"/>
              </a:rPr>
              <a:t>RxEasyHttp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altLang="zh-CN" b="0" i="0" dirty="0" err="1">
                <a:solidFill>
                  <a:srgbClr val="24292F"/>
                </a:solidFill>
                <a:effectLst/>
                <a:latin typeface="-apple-system"/>
              </a:rPr>
              <a:t>RxEasyHttp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是一款</a:t>
            </a:r>
            <a:r>
              <a:rPr lang="en-US" altLang="zh-CN" b="0" i="0" dirty="0" err="1">
                <a:solidFill>
                  <a:srgbClr val="24292F"/>
                </a:solidFill>
                <a:effectLst/>
                <a:latin typeface="-apple-system"/>
              </a:rPr>
              <a:t>github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上开源的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RxJava2+Retrofit2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实现简单易用的网络请求框架，各种业务场景</a:t>
            </a:r>
            <a:endParaRPr lang="en-US" altLang="zh-CN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 err="1">
                <a:solidFill>
                  <a:srgbClr val="24292F"/>
                </a:solidFill>
                <a:effectLst/>
                <a:latin typeface="-apple-system"/>
              </a:rPr>
              <a:t>Loadsir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altLang="zh-CN" b="0" i="0" dirty="0" err="1">
                <a:solidFill>
                  <a:srgbClr val="24292F"/>
                </a:solidFill>
                <a:effectLst/>
                <a:latin typeface="-apple-system"/>
              </a:rPr>
              <a:t>loadsir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是一个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app 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页面状态管理的第三方库，控制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app 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内的加载页面 、加载错误页面、空页面显示，点击重试等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 err="1">
                <a:solidFill>
                  <a:srgbClr val="24292F"/>
                </a:solidFill>
                <a:effectLst/>
                <a:latin typeface="-apple-system"/>
              </a:rPr>
              <a:t>mmkv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altLang="zh-CN" b="0" i="0" dirty="0" err="1">
                <a:solidFill>
                  <a:srgbClr val="24292F"/>
                </a:solidFill>
                <a:effectLst/>
                <a:latin typeface="-apple-system"/>
              </a:rPr>
              <a:t>mmkv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是腾讯开源的一个轻量级的存储库，用来代替</a:t>
            </a:r>
            <a:r>
              <a:rPr lang="en-US" altLang="zh-CN" b="0" i="0" dirty="0" err="1">
                <a:solidFill>
                  <a:srgbClr val="24292F"/>
                </a:solidFill>
                <a:effectLst/>
                <a:latin typeface="-apple-system"/>
              </a:rPr>
              <a:t>SharedPreferences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altLang="zh-CN" b="0" i="0" dirty="0" err="1">
                <a:solidFill>
                  <a:srgbClr val="24292F"/>
                </a:solidFill>
                <a:effectLst/>
                <a:latin typeface="-apple-system"/>
              </a:rPr>
              <a:t>BaseRecyclerViewAdapterHelper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altLang="zh-CN" b="0" i="0" dirty="0" err="1">
                <a:solidFill>
                  <a:srgbClr val="24292F"/>
                </a:solidFill>
                <a:effectLst/>
                <a:latin typeface="-apple-system"/>
              </a:rPr>
              <a:t>SmartRefreshLayout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这个库和上面那个库一样，用的非常多，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 err="1">
                <a:solidFill>
                  <a:srgbClr val="24292F"/>
                </a:solidFill>
                <a:effectLst/>
                <a:latin typeface="-apple-system"/>
              </a:rPr>
              <a:t>immersionbar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实现沉浸式状态栏的一个第三方库</a:t>
            </a:r>
            <a:endParaRPr lang="en-US" altLang="zh-CN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glide 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图片加载库，</a:t>
            </a:r>
            <a:r>
              <a:rPr lang="en-US" altLang="zh-CN" b="0" i="0" dirty="0" err="1">
                <a:solidFill>
                  <a:srgbClr val="24292F"/>
                </a:solidFill>
                <a:effectLst/>
                <a:latin typeface="-apple-system"/>
              </a:rPr>
              <a:t>rxpermissions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权限加载库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9766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00BD4F-5715-BA90-CE35-FA72F216A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9325"/>
            <a:ext cx="10515600" cy="435133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 err="1">
                <a:solidFill>
                  <a:srgbClr val="24292F"/>
                </a:solidFill>
                <a:effectLst/>
                <a:latin typeface="-apple-system"/>
              </a:rPr>
              <a:t>utilcodex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一个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android 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工具库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 err="1">
                <a:solidFill>
                  <a:srgbClr val="24292F"/>
                </a:solidFill>
                <a:effectLst/>
                <a:latin typeface="-apple-system"/>
              </a:rPr>
              <a:t>BannerViewPager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一个第三方轮播图的库</a:t>
            </a:r>
            <a:endParaRPr lang="en-US" altLang="zh-CN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 err="1">
                <a:solidFill>
                  <a:srgbClr val="24292F"/>
                </a:solidFill>
                <a:effectLst/>
                <a:latin typeface="-apple-system"/>
              </a:rPr>
              <a:t>PagerBottomTabStrip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一个第三方导航库，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app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中的底部导航就是基于这个库</a:t>
            </a:r>
            <a:endParaRPr lang="en-US" altLang="zh-CN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 err="1">
                <a:solidFill>
                  <a:srgbClr val="24292F"/>
                </a:solidFill>
                <a:effectLst/>
                <a:latin typeface="-apple-system"/>
              </a:rPr>
              <a:t>gsyVideoPlayer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一个第三方视频播放库，基于</a:t>
            </a:r>
            <a:r>
              <a:rPr lang="en-US" altLang="zh-CN" b="0" i="0" dirty="0" err="1">
                <a:solidFill>
                  <a:srgbClr val="24292F"/>
                </a:solidFill>
                <a:effectLst/>
                <a:latin typeface="-apple-system"/>
              </a:rPr>
              <a:t>bilibili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开源的 </a:t>
            </a:r>
            <a:r>
              <a:rPr lang="en-US" altLang="zh-CN" b="0" i="0" dirty="0" err="1">
                <a:solidFill>
                  <a:srgbClr val="24292F"/>
                </a:solidFill>
                <a:effectLst/>
                <a:latin typeface="-apple-system"/>
              </a:rPr>
              <a:t>ijkplayer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0214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325</Words>
  <Application>Microsoft Office PowerPoint</Application>
  <PresentationFormat>宽屏</PresentationFormat>
  <Paragraphs>20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-apple-system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项目采用组件化的方式开发，使用MVVM + AndroidX + jetpack 组件为基本架构进行开发</vt:lpstr>
      <vt:lpstr>App架构图</vt:lpstr>
      <vt:lpstr>app 使用技术介绍</vt:lpstr>
      <vt:lpstr>App第三方依赖</vt:lpstr>
      <vt:lpstr>PowerPoint 演示文稿</vt:lpstr>
      <vt:lpstr>声明</vt:lpstr>
      <vt:lpstr>所带来的价值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1848269531@qq.com</dc:creator>
  <cp:lastModifiedBy>1848269531@qq.com</cp:lastModifiedBy>
  <cp:revision>2</cp:revision>
  <dcterms:created xsi:type="dcterms:W3CDTF">2022-09-03T01:24:39Z</dcterms:created>
  <dcterms:modified xsi:type="dcterms:W3CDTF">2022-09-03T01:50:04Z</dcterms:modified>
</cp:coreProperties>
</file>