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83" r:id="rId4"/>
    <p:sldId id="285" r:id="rId5"/>
    <p:sldId id="286" r:id="rId6"/>
    <p:sldId id="287" r:id="rId7"/>
    <p:sldId id="288" r:id="rId8"/>
    <p:sldId id="284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6"/>
    <p:restoredTop sz="94665"/>
  </p:normalViewPr>
  <p:slideViewPr>
    <p:cSldViewPr snapToGrid="0" showGuides="1">
      <p:cViewPr>
        <p:scale>
          <a:sx n="74" d="100"/>
          <a:sy n="74" d="100"/>
        </p:scale>
        <p:origin x="1384" y="688"/>
      </p:cViewPr>
      <p:guideLst>
        <p:guide orient="horz" pos="2160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A6BA23-DEAC-A342-9F6E-88E8B98A9B8D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827088" y="2667000"/>
            <a:ext cx="10637837" cy="24301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googleweb toolkit</a:t>
            </a:r>
            <a:r>
              <a:rPr lang="zh-CN" altLang="en-US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应用优化技术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开发者李书贤</a:t>
            </a:r>
            <a:endParaRPr lang="zh-CN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18687398394</a:t>
            </a:r>
            <a:endParaRPr lang="en-US" altLang="zh-CN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827088" y="2667000"/>
            <a:ext cx="10637837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GoogleWeb Toolkit (GWT)是一种Java开发框架，帮助你更快的开发Ajax应用。在日常开发中，Ajax用来更快的，异步的和服务器交互，减少访问速度对用户体验的影响，使用Java开发时能把Java代码转化为本地的JavaScript和HTML，那么将Java代码转化为本地代码，既可以减少对jvm的依赖，更可以提升运行速度。</a:t>
            </a:r>
            <a:endParaRPr lang="en-US" altLang="zh-CN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827088" y="2667000"/>
            <a:ext cx="10637837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使用这种技术，将其集成在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和日常的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技术中，即可进行使用，能够帮助用户减少安装各类运行环境的烦恼，并且提升性能，本业务封装框架，进行本地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解析。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775" y="548005"/>
            <a:ext cx="7992110" cy="31521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00145"/>
            <a:ext cx="8216900" cy="3054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720" y="4100195"/>
            <a:ext cx="6311900" cy="2254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60485" y="1294765"/>
            <a:ext cx="1884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软件</a:t>
            </a:r>
            <a:r>
              <a:rPr lang="zh-CN" altLang="en-US">
                <a:solidFill>
                  <a:schemeClr val="bg1"/>
                </a:solidFill>
              </a:rPr>
              <a:t>截图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827088" y="2667000"/>
            <a:ext cx="10637837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使用这种技术，将其集成在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和日常的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技术中，即可进行使用，能够帮助用户减少安装各类运行环境的烦恼，并且提升性能，本业务封装框架，进行本地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解析。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982913" y="3797300"/>
            <a:ext cx="6226175" cy="708025"/>
          </a:xfrm>
          <a:prstGeom prst="rect">
            <a:avLst/>
          </a:prstGeom>
        </p:spPr>
        <p:txBody>
          <a:bodyPr>
            <a:spAutoFit/>
          </a:bodyPr>
          <a:p>
            <a:pPr algn="ctr">
              <a:buNone/>
            </a:pP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团队名称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文本框 12"/>
          <p:cNvSpPr txBox="1"/>
          <p:nvPr/>
        </p:nvSpPr>
        <p:spPr>
          <a:xfrm>
            <a:off x="4135438" y="2228850"/>
            <a:ext cx="39195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72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790,&quot;width&quot;:9610}"/>
</p:tagLst>
</file>

<file path=ppt/tags/tag2.xml><?xml version="1.0" encoding="utf-8"?>
<p:tagLst xmlns:p="http://schemas.openxmlformats.org/presentationml/2006/main">
  <p:tag name="COMMONDATA" val="eyJoZGlkIjoiNDcyMWU3YWRlYmQ2YTYxYTBhNzA3YjkzMzhkOGEyMTIifQ==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WPS 演示</Application>
  <PresentationFormat/>
  <Paragraphs>29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ʾĸ�</dc:title>
  <dc:creator>ѽСС�</dc:creator>
  <cp:lastModifiedBy>Administrator</cp:lastModifiedBy>
  <cp:revision>36</cp:revision>
  <dcterms:created xsi:type="dcterms:W3CDTF">2022-08-25T04:07:00Z</dcterms:created>
  <dcterms:modified xsi:type="dcterms:W3CDTF">2022-09-03T04:45:40Z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5FD0AFF78DAB4F6483B2FFB318F01ABB</vt:lpwstr>
  </property>
  <property fmtid="{D5CDD505-2E9C-101B-9397-08002B2CF9AE}" pid="3" name="KSOProductBuildVer">
    <vt:lpwstr>2052-11.1.0.11830</vt:lpwstr>
  </property>
</Properties>
</file>