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83" r:id="rId4"/>
    <p:sldId id="284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77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30T11:05:03.72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695" y="846455"/>
            <a:ext cx="13189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作品介绍：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本作品通过不同的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方法来对从微博采集的中文文本数据进行情感分析</a:t>
            </a:r>
            <a:r>
              <a:rPr 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包含各种主流的情感词典、机器学习、深度学习、预训练模型等方法，以选取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准确率，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平均召回率，平均精确率，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值作为评价指标，通过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筛选以此获得最好的方法来判断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一个文本情感的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2450" y="4524375"/>
            <a:ext cx="4323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用到的</a:t>
            </a:r>
            <a:r>
              <a:rPr lang="en-US" altLang="zh-CN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</a:t>
            </a:r>
            <a:r>
              <a:rPr lang="en-US" altLang="zh-CN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:tersorflow</a:t>
            </a:r>
            <a:endParaRPr lang="en-US" altLang="zh-CN" sz="24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作品介绍：应用场景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作品截图：至少 3 张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安装、编译指南等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团队介绍：团队成员、联系方式等</a:t>
            </a:r>
            <a:b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介绍作品使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用了什么谷歌技术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带来什么价值，改变了生活的什么方面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98745" y="102235"/>
            <a:ext cx="6882130" cy="3076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3010" y="588010"/>
            <a:ext cx="1483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作品截图</a:t>
            </a:r>
            <a:r>
              <a:rPr lang="en-US" altLang="zh-CN" sz="2400">
                <a:solidFill>
                  <a:schemeClr val="accent3"/>
                </a:solidFill>
              </a:rPr>
              <a:t>: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" y="1048385"/>
            <a:ext cx="4901565" cy="5173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745" y="3242945"/>
            <a:ext cx="688149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团队名称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小琪爱写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5350" y="4582160"/>
            <a:ext cx="62661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r>
              <a:rPr lang="en-US" altLang="zh-CN" sz="40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:QQ:1377231170</a:t>
            </a:r>
            <a:endParaRPr lang="en-US" altLang="zh-CN" sz="40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30,&quot;width&quot;:9630}"/>
</p:tagLst>
</file>

<file path=ppt/tags/tag2.xml><?xml version="1.0" encoding="utf-8"?>
<p:tagLst xmlns:p="http://schemas.openxmlformats.org/presentationml/2006/main">
  <p:tag name="COMMONDATA" val="eyJoZGlkIjoiOGI4NjI5OTBmMDM1ODFlMDkzNDFlZTFiMWNhZWU5ZTM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/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仿宋</vt:lpstr>
      <vt:lpstr>华文琥珀</vt:lpstr>
      <vt:lpstr>华文隶书</vt:lpstr>
      <vt:lpstr>新宋体</vt:lpstr>
      <vt:lpstr>华文彩云</vt:lpstr>
      <vt:lpstr>华文行楷</vt:lpstr>
      <vt:lpstr>微软雅黑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G6</cp:lastModifiedBy>
  <cp:revision>35</cp:revision>
  <dcterms:created xsi:type="dcterms:W3CDTF">2022-08-25T04:07:00Z</dcterms:created>
  <dcterms:modified xsi:type="dcterms:W3CDTF">2022-08-30T05:26:46Z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7D9FA233C8BA46BAB473A78152CCFFA6</vt:lpwstr>
  </property>
  <property fmtid="{D5CDD505-2E9C-101B-9397-08002B2CF9AE}" pid="3" name="KSOProductBuildVer">
    <vt:lpwstr>2052-11.1.0.12313</vt:lpwstr>
  </property>
</Properties>
</file>