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85" r:id="rId4"/>
    <p:sldId id="283" r:id="rId5"/>
    <p:sldId id="286" r:id="rId6"/>
    <p:sldId id="284" r:id="rId7"/>
  </p:sldIdLst>
  <p:sldSz cx="12192000" cy="6858000"/>
  <p:notesSz cx="6858000" cy="9144000"/>
  <p:custDataLst>
    <p:tags r:id="rId1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p:restoredTop sz="94665"/>
  </p:normalViewPr>
  <p:slideViewPr>
    <p:cSldViewPr snapToGrid="0" showGuides="1">
      <p:cViewPr>
        <p:scale>
          <a:sx n="74" d="100"/>
          <a:sy n="74" d="100"/>
        </p:scale>
        <p:origin x="1384" y="6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a:t>单击此处编辑母版标题样式</a:t>
            </a:r>
            <a:endParaRPr lang="zh-CN" altLang="zh-CN"/>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2" name="文本框 13"/>
          <p:cNvSpPr txBox="1"/>
          <p:nvPr/>
        </p:nvSpPr>
        <p:spPr>
          <a:xfrm>
            <a:off x="2382520" y="1977390"/>
            <a:ext cx="6867525" cy="2306955"/>
          </a:xfrm>
          <a:prstGeom prst="rect">
            <a:avLst/>
          </a:prstGeom>
          <a:noFill/>
          <a:ln w="9525">
            <a:noFill/>
          </a:ln>
        </p:spPr>
        <p:txBody>
          <a:bodyPr wrap="square">
            <a:spAutoFit/>
          </a:bodyPr>
          <a:p>
            <a:pPr marL="0" lvl="0" indent="0" algn="ctr">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作品介绍</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名称为速批，作用为批量下载图片，视频和链接，适用于需要下载多数图片，视频，已经保存链接的时候，此插件仅需几次点击便可以一次性下载整个网页的图片视频已经链接。</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4272915" y="828040"/>
            <a:ext cx="3107055" cy="521970"/>
          </a:xfrm>
          <a:prstGeom prst="rect">
            <a:avLst/>
          </a:prstGeom>
          <a:noFill/>
        </p:spPr>
        <p:txBody>
          <a:bodyPr wrap="square" rtlCol="0">
            <a:spAutoFit/>
          </a:bodyPr>
          <a:p>
            <a:pPr algn="l"/>
            <a:r>
              <a:rPr sz="2800" b="1">
                <a:solidFill>
                  <a:schemeClr val="bg1"/>
                </a:solidFill>
                <a:latin typeface="微软雅黑" panose="020B0503020204020204" pitchFamily="34" charset="-122"/>
                <a:ea typeface="微软雅黑" panose="020B0503020204020204" pitchFamily="34" charset="-122"/>
                <a:sym typeface="+mn-ea"/>
              </a:rPr>
              <a:t>作品截图</a:t>
            </a:r>
            <a:endParaRPr lang="zh-CN" altLang="en-US"/>
          </a:p>
        </p:txBody>
      </p:sp>
      <p:pic>
        <p:nvPicPr>
          <p:cNvPr id="3" name="图片 2" descr="9116d945ee03ee89addded194bfdbdd"/>
          <p:cNvPicPr>
            <a:picLocks noChangeAspect="1"/>
          </p:cNvPicPr>
          <p:nvPr/>
        </p:nvPicPr>
        <p:blipFill>
          <a:blip r:embed="rId1"/>
          <a:stretch>
            <a:fillRect/>
          </a:stretch>
        </p:blipFill>
        <p:spPr>
          <a:xfrm>
            <a:off x="490220" y="1642745"/>
            <a:ext cx="4204970" cy="2435225"/>
          </a:xfrm>
          <a:prstGeom prst="rect">
            <a:avLst/>
          </a:prstGeom>
        </p:spPr>
      </p:pic>
      <p:pic>
        <p:nvPicPr>
          <p:cNvPr id="4" name="图片 3" descr="639129f622baf55ccab162f8b7aa89a"/>
          <p:cNvPicPr>
            <a:picLocks noChangeAspect="1"/>
          </p:cNvPicPr>
          <p:nvPr/>
        </p:nvPicPr>
        <p:blipFill>
          <a:blip r:embed="rId2"/>
          <a:stretch>
            <a:fillRect/>
          </a:stretch>
        </p:blipFill>
        <p:spPr>
          <a:xfrm>
            <a:off x="5721985" y="1552575"/>
            <a:ext cx="3117215" cy="2322830"/>
          </a:xfrm>
          <a:prstGeom prst="rect">
            <a:avLst/>
          </a:prstGeom>
        </p:spPr>
      </p:pic>
      <p:pic>
        <p:nvPicPr>
          <p:cNvPr id="5" name="图片 4" descr="67c32ef9c92b4a505fef6662b5e81fe"/>
          <p:cNvPicPr>
            <a:picLocks noChangeAspect="1"/>
          </p:cNvPicPr>
          <p:nvPr/>
        </p:nvPicPr>
        <p:blipFill>
          <a:blip r:embed="rId3"/>
          <a:stretch>
            <a:fillRect/>
          </a:stretch>
        </p:blipFill>
        <p:spPr>
          <a:xfrm>
            <a:off x="4933950" y="4077970"/>
            <a:ext cx="3278505" cy="24428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2758440" y="2563495"/>
            <a:ext cx="738060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团队介绍：</a:t>
            </a:r>
            <a:r>
              <a:rPr lang="zh-CN" sz="2400" b="1">
                <a:solidFill>
                  <a:schemeClr val="bg1"/>
                </a:solidFill>
                <a:latin typeface="微软雅黑" panose="020B0503020204020204" pitchFamily="34" charset="-122"/>
                <a:ea typeface="微软雅黑" panose="020B0503020204020204" pitchFamily="34" charset="-122"/>
              </a:rPr>
              <a:t>团队成员为队长李四火，联系方式</a:t>
            </a:r>
            <a:r>
              <a:rPr lang="en-US" altLang="zh-CN" sz="2400" b="1">
                <a:solidFill>
                  <a:schemeClr val="bg1"/>
                </a:solidFill>
                <a:latin typeface="微软雅黑" panose="020B0503020204020204" pitchFamily="34" charset="-122"/>
                <a:ea typeface="微软雅黑" panose="020B0503020204020204" pitchFamily="34" charset="-122"/>
              </a:rPr>
              <a:t>qq</a:t>
            </a:r>
            <a:r>
              <a:rPr lang="zh-CN" altLang="en-US" sz="2400" b="1">
                <a:solidFill>
                  <a:schemeClr val="bg1"/>
                </a:solidFill>
                <a:latin typeface="微软雅黑" panose="020B0503020204020204" pitchFamily="34" charset="-122"/>
                <a:ea typeface="微软雅黑" panose="020B0503020204020204" pitchFamily="34" charset="-122"/>
              </a:rPr>
              <a:t>：</a:t>
            </a:r>
            <a:r>
              <a:rPr lang="en-US" altLang="zh-CN" sz="2400" b="1">
                <a:solidFill>
                  <a:schemeClr val="bg1"/>
                </a:solidFill>
                <a:latin typeface="微软雅黑" panose="020B0503020204020204" pitchFamily="34" charset="-122"/>
                <a:ea typeface="微软雅黑" panose="020B0503020204020204" pitchFamily="34" charset="-122"/>
              </a:rPr>
              <a:t>1486940401</a:t>
            </a:r>
            <a:r>
              <a:rPr lang="zh-CN" altLang="en-US" sz="2400" b="1">
                <a:solidFill>
                  <a:schemeClr val="bg1"/>
                </a:solidFill>
                <a:latin typeface="微软雅黑" panose="020B0503020204020204" pitchFamily="34" charset="-122"/>
                <a:ea typeface="微软雅黑" panose="020B0503020204020204" pitchFamily="34" charset="-122"/>
              </a:rPr>
              <a:t>，本插件基于谷歌浏览器制作，其使下载图片视频变得更加简单迅速。</a:t>
            </a:r>
            <a:endParaRPr lang="en-US" altLang="zh-CN"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3" name="矩形 2"/>
          <p:cNvSpPr/>
          <p:nvPr/>
        </p:nvSpPr>
        <p:spPr>
          <a:xfrm>
            <a:off x="2982913" y="3797300"/>
            <a:ext cx="6226175" cy="706755"/>
          </a:xfrm>
          <a:prstGeom prst="rect">
            <a:avLst/>
          </a:prstGeom>
        </p:spPr>
        <p:txBody>
          <a:bodyPr>
            <a:spAutoFit/>
          </a:bodyPr>
          <a:p>
            <a:pPr algn="ctr">
              <a:buNone/>
            </a:pPr>
            <a:r>
              <a:rPr lang="zh-CN" altLang="en-US" sz="4000">
                <a:solidFill>
                  <a:schemeClr val="bg1"/>
                </a:solidFill>
                <a:latin typeface="微软雅黑" panose="020B0503020204020204" pitchFamily="34" charset="-122"/>
                <a:ea typeface="微软雅黑" panose="020B0503020204020204" pitchFamily="34" charset="-122"/>
              </a:rPr>
              <a:t>新青年</a:t>
            </a: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anose="020B0503020204020204" pitchFamily="34" charset="-122"/>
                <a:ea typeface="微软雅黑" panose="020B0503020204020204" pitchFamily="34" charset="-122"/>
              </a:rPr>
              <a:t>谢谢观看</a:t>
            </a:r>
            <a:endParaRPr lang="zh-CN" altLang="en-US" sz="7200" b="1">
              <a:solidFill>
                <a:srgbClr val="00B050"/>
              </a:solidFill>
              <a:latin typeface="微软雅黑" panose="020B0503020204020204" pitchFamily="34" charset="-122"/>
              <a:ea typeface="微软雅黑" panose="020B0503020204020204" pitchFamily="34" charset="-122"/>
            </a:endParaRP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COMMONDATA" val="eyJoZGlkIjoiMzNkNDA2YWNmNDMyNGRjNDJlNzIxNzE3ZDFhZWE4ZWQifQ=="/>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WPS 演示</Application>
  <PresentationFormat/>
  <Paragraphs>20</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Calibri</vt:lpstr>
      <vt:lpstr>Calibri Light</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四火</cp:lastModifiedBy>
  <cp:revision>36</cp:revision>
  <dcterms:created xsi:type="dcterms:W3CDTF">2022-08-25T04:07:00Z</dcterms:created>
  <dcterms:modified xsi:type="dcterms:W3CDTF">2022-08-31T13:27:32Z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70797A96E76E4B4AB87D12AE977F05A8</vt:lpwstr>
  </property>
  <property fmtid="{D5CDD505-2E9C-101B-9397-08002B2CF9AE}" pid="3" name="KSOProductBuildVer">
    <vt:lpwstr>2052-11.1.0.11875</vt:lpwstr>
  </property>
</Properties>
</file>