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84" r:id="rId3"/>
    <p:sldId id="286" r:id="rId4"/>
    <p:sldId id="294" r:id="rId5"/>
    <p:sldId id="290" r:id="rId6"/>
    <p:sldId id="291" r:id="rId7"/>
    <p:sldId id="297" r:id="rId8"/>
    <p:sldId id="292" r:id="rId9"/>
    <p:sldId id="293" r:id="rId10"/>
    <p:sldId id="298" r:id="rId11"/>
    <p:sldId id="295" r:id="rId12"/>
    <p:sldId id="296" r:id="rId13"/>
    <p:sldId id="299" r:id="rId14"/>
    <p:sldId id="285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5"/>
  </p:normalViewPr>
  <p:slideViewPr>
    <p:cSldViewPr snapToGrid="0" showGuides="1">
      <p:cViewPr varScale="1">
        <p:scale>
          <a:sx n="84" d="100"/>
          <a:sy n="84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2022/8/31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ngtenglei/go-f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A3082-B4B2-59EF-1EE1-D99635F8FC6A}"/>
              </a:ext>
            </a:extLst>
          </p:cNvPr>
          <p:cNvSpPr txBox="1"/>
          <p:nvPr/>
        </p:nvSpPr>
        <p:spPr>
          <a:xfrm>
            <a:off x="4272424" y="126609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安装与使用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FC2F4A-EC87-E519-3E6A-089749C04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98" y="2555789"/>
            <a:ext cx="6093783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4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GOLANG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通信：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A3082-B4B2-59EF-1EE1-D99635F8FC6A}"/>
              </a:ext>
            </a:extLst>
          </p:cNvPr>
          <p:cNvSpPr txBox="1"/>
          <p:nvPr/>
        </p:nvSpPr>
        <p:spPr>
          <a:xfrm>
            <a:off x="4623794" y="1055985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技术使用</a:t>
            </a:r>
          </a:p>
        </p:txBody>
      </p:sp>
    </p:spTree>
    <p:extLst>
      <p:ext uri="{BB962C8B-B14F-4D97-AF65-F5344CB8AC3E}">
        <p14:creationId xmlns:p14="http://schemas.microsoft.com/office/powerpoint/2010/main" val="316595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个人文件存储更高的自主权与安全性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数据是无价的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A3082-B4B2-59EF-1EE1-D99635F8FC6A}"/>
              </a:ext>
            </a:extLst>
          </p:cNvPr>
          <p:cNvSpPr txBox="1"/>
          <p:nvPr/>
        </p:nvSpPr>
        <p:spPr>
          <a:xfrm>
            <a:off x="4618672" y="112632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产品价值</a:t>
            </a:r>
          </a:p>
        </p:txBody>
      </p:sp>
    </p:spTree>
    <p:extLst>
      <p:ext uri="{BB962C8B-B14F-4D97-AF65-F5344CB8AC3E}">
        <p14:creationId xmlns:p14="http://schemas.microsoft.com/office/powerpoint/2010/main" val="241320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宕机时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自动对数据进行迁移与备份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A3082-B4B2-59EF-1EE1-D99635F8FC6A}"/>
              </a:ext>
            </a:extLst>
          </p:cNvPr>
          <p:cNvSpPr txBox="1"/>
          <p:nvPr/>
        </p:nvSpPr>
        <p:spPr>
          <a:xfrm>
            <a:off x="4618672" y="112632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产品价值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9C1585-6397-DCFA-693C-CA89A6527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7" y="3746012"/>
            <a:ext cx="5889165" cy="21019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71D112-3AC9-EDDC-1C9B-B43CEFBAA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66" y="3493970"/>
            <a:ext cx="6010657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9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团队名称</a:t>
            </a: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</a:p>
        </p:txBody>
      </p:sp>
    </p:spTree>
    <p:extLst>
      <p:ext uri="{BB962C8B-B14F-4D97-AF65-F5344CB8AC3E}">
        <p14:creationId xmlns:p14="http://schemas.microsoft.com/office/powerpoint/2010/main" val="75197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zh-CN" altLang="en-US" sz="4000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sz="40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队伍名</a:t>
            </a:r>
            <a:r>
              <a:rPr lang="en-US" altLang="zh-CN" sz="40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sz="4000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11111</a:t>
            </a:r>
          </a:p>
          <a:p>
            <a:pPr algn="ctr">
              <a:buNone/>
            </a:pPr>
            <a:r>
              <a:rPr lang="zh-CN" altLang="en-US" sz="4000" b="0" i="0" dirty="0">
                <a:solidFill>
                  <a:srgbClr val="99999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报名编号：</a:t>
            </a:r>
            <a:r>
              <a:rPr lang="en-US" altLang="zh-CN" sz="4000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Hackathon202200124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7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GO-FS</a:t>
            </a:r>
            <a:endParaRPr lang="zh-CN" altLang="en-US" sz="7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使用个人服务器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云厂商等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搭建的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个人的文件分布式存储系统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A3082-B4B2-59EF-1EE1-D99635F8FC6A}"/>
              </a:ext>
            </a:extLst>
          </p:cNvPr>
          <p:cNvSpPr txBox="1"/>
          <p:nvPr/>
        </p:nvSpPr>
        <p:spPr>
          <a:xfrm>
            <a:off x="4618672" y="116449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作品介绍</a:t>
            </a:r>
          </a:p>
        </p:txBody>
      </p:sp>
    </p:spTree>
    <p:extLst>
      <p:ext uri="{BB962C8B-B14F-4D97-AF65-F5344CB8AC3E}">
        <p14:creationId xmlns:p14="http://schemas.microsoft.com/office/powerpoint/2010/main" val="166454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777081" y="2659184"/>
            <a:ext cx="10637837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雷永腾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15619619570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A3082-B4B2-59EF-1EE1-D99635F8FC6A}"/>
              </a:ext>
            </a:extLst>
          </p:cNvPr>
          <p:cNvSpPr txBox="1"/>
          <p:nvPr/>
        </p:nvSpPr>
        <p:spPr>
          <a:xfrm>
            <a:off x="4618672" y="116449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团队成员</a:t>
            </a:r>
          </a:p>
        </p:txBody>
      </p:sp>
    </p:spTree>
    <p:extLst>
      <p:ext uri="{BB962C8B-B14F-4D97-AF65-F5344CB8AC3E}">
        <p14:creationId xmlns:p14="http://schemas.microsoft.com/office/powerpoint/2010/main" val="257862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clone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https://github.com/yongtenglei/go-fs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 build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scripts/consul &amp;&amp; docker-compose up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A3082-B4B2-59EF-1EE1-D99635F8FC6A}"/>
              </a:ext>
            </a:extLst>
          </p:cNvPr>
          <p:cNvSpPr txBox="1"/>
          <p:nvPr/>
        </p:nvSpPr>
        <p:spPr>
          <a:xfrm>
            <a:off x="4272424" y="126609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安装与使用</a:t>
            </a:r>
          </a:p>
        </p:txBody>
      </p:sp>
    </p:spTree>
    <p:extLst>
      <p:ext uri="{BB962C8B-B14F-4D97-AF65-F5344CB8AC3E}">
        <p14:creationId xmlns:p14="http://schemas.microsoft.com/office/powerpoint/2010/main" val="305649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1569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可任意多个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./go-fs 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datanode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–port 7001 –data-location .dndata1/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./go-fs </a:t>
            </a:r>
            <a:r>
              <a:rPr lang="en-US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–block-size n –replication-factor 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A3082-B4B2-59EF-1EE1-D99635F8FC6A}"/>
              </a:ext>
            </a:extLst>
          </p:cNvPr>
          <p:cNvSpPr txBox="1"/>
          <p:nvPr/>
        </p:nvSpPr>
        <p:spPr>
          <a:xfrm>
            <a:off x="4272424" y="126609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安装与使用</a:t>
            </a:r>
          </a:p>
        </p:txBody>
      </p:sp>
    </p:spTree>
    <p:extLst>
      <p:ext uri="{BB962C8B-B14F-4D97-AF65-F5344CB8AC3E}">
        <p14:creationId xmlns:p14="http://schemas.microsoft.com/office/powerpoint/2010/main" val="72603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A3082-B4B2-59EF-1EE1-D99635F8FC6A}"/>
              </a:ext>
            </a:extLst>
          </p:cNvPr>
          <p:cNvSpPr txBox="1"/>
          <p:nvPr/>
        </p:nvSpPr>
        <p:spPr>
          <a:xfrm>
            <a:off x="4272424" y="126609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安装与使用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F44C3A-121E-13FD-9DCB-E0B25DB3A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19" y="2189422"/>
            <a:ext cx="8343901" cy="44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PUT: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./go-fs client –</a:t>
            </a:r>
            <a:r>
              <a:rPr lang="en-US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ip:port</a:t>
            </a: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\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–operation put \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–source-file-path ... \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-file-path…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A3082-B4B2-59EF-1EE1-D99635F8FC6A}"/>
              </a:ext>
            </a:extLst>
          </p:cNvPr>
          <p:cNvSpPr txBox="1"/>
          <p:nvPr/>
        </p:nvSpPr>
        <p:spPr>
          <a:xfrm>
            <a:off x="4272424" y="126609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安装与使用</a:t>
            </a:r>
          </a:p>
        </p:txBody>
      </p:sp>
    </p:spTree>
    <p:extLst>
      <p:ext uri="{BB962C8B-B14F-4D97-AF65-F5344CB8AC3E}">
        <p14:creationId xmlns:p14="http://schemas.microsoft.com/office/powerpoint/2010/main" val="3592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</a:t>
            </a:r>
            <a:r>
              <a:rPr lang="en-US" altLang="zh-CN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Better_</a:t>
            </a:r>
            <a:r>
              <a:rPr lang="en-US" altLang="zh-CN" sz="1800" b="1" dirty="0" err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 dirty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./go-fs client –</a:t>
            </a:r>
            <a:r>
              <a:rPr lang="en-US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namenode</a:t>
            </a: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ip:port</a:t>
            </a: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\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–operation get \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–source-file-path ... \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-file-path…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A3082-B4B2-59EF-1EE1-D99635F8FC6A}"/>
              </a:ext>
            </a:extLst>
          </p:cNvPr>
          <p:cNvSpPr txBox="1"/>
          <p:nvPr/>
        </p:nvSpPr>
        <p:spPr>
          <a:xfrm>
            <a:off x="4272424" y="126609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安装与使用</a:t>
            </a:r>
          </a:p>
        </p:txBody>
      </p:sp>
    </p:spTree>
    <p:extLst>
      <p:ext uri="{BB962C8B-B14F-4D97-AF65-F5344CB8AC3E}">
        <p14:creationId xmlns:p14="http://schemas.microsoft.com/office/powerpoint/2010/main" val="22600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252</Words>
  <Application>Microsoft Office PowerPoint</Application>
  <PresentationFormat>宽屏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微软雅黑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rey</cp:lastModifiedBy>
  <cp:revision>44</cp:revision>
  <dcterms:created xsi:type="dcterms:W3CDTF">2022-08-25T04:07:00Z</dcterms:created>
  <dcterms:modified xsi:type="dcterms:W3CDTF">2022-08-31T14:00:35Z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75CF057F4BD44946A4EE68D6697E5001</vt:lpwstr>
  </property>
  <property fmtid="{D5CDD505-2E9C-101B-9397-08002B2CF9AE}" pid="3" name="KSOProductBuildVer">
    <vt:lpwstr>2052-11.1.0.11751</vt:lpwstr>
  </property>
</Properties>
</file>