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60" r:id="rId3"/>
    <p:sldId id="1020" r:id="rId4"/>
    <p:sldId id="1001" r:id="rId5"/>
    <p:sldId id="270" r:id="rId6"/>
    <p:sldId id="1016" r:id="rId7"/>
    <p:sldId id="1017" r:id="rId8"/>
    <p:sldId id="1023" r:id="rId9"/>
    <p:sldId id="1002" r:id="rId10"/>
    <p:sldId id="1018" r:id="rId11"/>
    <p:sldId id="1024" r:id="rId12"/>
    <p:sldId id="1026" r:id="rId13"/>
    <p:sldId id="1030" r:id="rId14"/>
    <p:sldId id="1034" r:id="rId15"/>
    <p:sldId id="1035" r:id="rId16"/>
    <p:sldId id="1037" r:id="rId17"/>
    <p:sldId id="1040" r:id="rId18"/>
    <p:sldId id="1041" r:id="rId19"/>
    <p:sldId id="1044" r:id="rId20"/>
    <p:sldId id="99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A2E7AC9-9FEA-448C-B3D9-3396FFDC8E18}">
          <p14:sldIdLst>
            <p14:sldId id="260"/>
            <p14:sldId id="1020"/>
            <p14:sldId id="1001"/>
            <p14:sldId id="270"/>
            <p14:sldId id="1016"/>
            <p14:sldId id="1017"/>
            <p14:sldId id="1023"/>
            <p14:sldId id="1002"/>
            <p14:sldId id="1018"/>
            <p14:sldId id="1024"/>
            <p14:sldId id="1026"/>
            <p14:sldId id="1030"/>
            <p14:sldId id="1034"/>
            <p14:sldId id="1035"/>
            <p14:sldId id="1037"/>
            <p14:sldId id="1040"/>
            <p14:sldId id="1041"/>
            <p14:sldId id="1044"/>
            <p14:sldId id="995"/>
          </p14:sldIdLst>
        </p14:section>
        <p14:section name="使用说明" id="{F122C41B-2C7D-4046-B387-01D638AA2DAE}">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作者" initials="A" lastIdx="0" clrIdx="2"/>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9C7402"/>
    <a:srgbClr val="FDC520"/>
    <a:srgbClr val="A272ED"/>
    <a:srgbClr val="8D46AC"/>
    <a:srgbClr val="E6E6E6"/>
    <a:srgbClr val="009DD9"/>
    <a:srgbClr val="0BD0D9"/>
    <a:srgbClr val="1ABC9C"/>
    <a:srgbClr val="FE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p:scale>
          <a:sx n="75" d="100"/>
          <a:sy n="75" d="100"/>
        </p:scale>
        <p:origin x="1836" y="744"/>
      </p:cViewPr>
      <p:guideLst>
        <p:guide orient="horz" pos="2168"/>
        <p:guide pos="3848"/>
        <p:guide pos="7680"/>
        <p:guide orient="horz" pos="4320"/>
      </p:guideLst>
    </p:cSldViewPr>
  </p:slideViewPr>
  <p:notesTextViewPr>
    <p:cViewPr>
      <p:scale>
        <a:sx n="1" d="1"/>
        <a:sy n="1" d="1"/>
      </p:scale>
      <p:origin x="0" y="0"/>
    </p:cViewPr>
  </p:notesTextViewPr>
  <p:sorterViewPr>
    <p:cViewPr>
      <p:scale>
        <a:sx n="100" d="100"/>
        <a:sy n="100" d="100"/>
      </p:scale>
      <p:origin x="0" y="-108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image" Target="../media/image11.jpeg"/><Relationship Id="rId3" Type="http://schemas.openxmlformats.org/officeDocument/2006/relationships/tags" Target="../tags/tag170.xml"/><Relationship Id="rId2" Type="http://schemas.openxmlformats.org/officeDocument/2006/relationships/tags" Target="../tags/tag169.xml"/><Relationship Id="rId15" Type="http://schemas.openxmlformats.org/officeDocument/2006/relationships/slideLayout" Target="../slideLayouts/slideLayout2.xml"/><Relationship Id="rId14" Type="http://schemas.openxmlformats.org/officeDocument/2006/relationships/tags" Target="../tags/tag180.xml"/><Relationship Id="rId13" Type="http://schemas.openxmlformats.org/officeDocument/2006/relationships/tags" Target="../tags/tag179.xml"/><Relationship Id="rId12" Type="http://schemas.openxmlformats.org/officeDocument/2006/relationships/tags" Target="../tags/tag178.xml"/><Relationship Id="rId11" Type="http://schemas.openxmlformats.org/officeDocument/2006/relationships/tags" Target="../tags/tag177.xml"/><Relationship Id="rId10" Type="http://schemas.openxmlformats.org/officeDocument/2006/relationships/tags" Target="../tags/tag176.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tags" Target="../tags/tag186.xml"/><Relationship Id="rId5" Type="http://schemas.openxmlformats.org/officeDocument/2006/relationships/tags" Target="../tags/tag185.xml"/><Relationship Id="rId4" Type="http://schemas.openxmlformats.org/officeDocument/2006/relationships/tags" Target="../tags/tag184.xml"/><Relationship Id="rId3" Type="http://schemas.openxmlformats.org/officeDocument/2006/relationships/tags" Target="../tags/tag183.xml"/><Relationship Id="rId2" Type="http://schemas.openxmlformats.org/officeDocument/2006/relationships/tags" Target="../tags/tag182.xml"/><Relationship Id="rId11" Type="http://schemas.openxmlformats.org/officeDocument/2006/relationships/slideLayout" Target="../slideLayouts/slideLayout1.xml"/><Relationship Id="rId10" Type="http://schemas.openxmlformats.org/officeDocument/2006/relationships/tags" Target="../tags/tag190.xml"/><Relationship Id="rId1" Type="http://schemas.openxmlformats.org/officeDocument/2006/relationships/tags" Target="../tags/tag181.xml"/></Relationships>
</file>

<file path=ppt/slides/_rels/slide12.xml.rels><?xml version="1.0" encoding="UTF-8" standalone="yes"?>
<Relationships xmlns="http://schemas.openxmlformats.org/package/2006/relationships"><Relationship Id="rId9" Type="http://schemas.openxmlformats.org/officeDocument/2006/relationships/image" Target="../media/image12.jpeg"/><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1" Type="http://schemas.openxmlformats.org/officeDocument/2006/relationships/slideLayout" Target="../slideLayouts/slideLayout1.xml"/><Relationship Id="rId10" Type="http://schemas.openxmlformats.org/officeDocument/2006/relationships/tags" Target="../tags/tag199.xml"/><Relationship Id="rId1" Type="http://schemas.openxmlformats.org/officeDocument/2006/relationships/tags" Target="../tags/tag191.xml"/></Relationships>
</file>

<file path=ppt/slides/_rels/slide13.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image" Target="../media/image13.jpeg"/><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0" Type="http://schemas.openxmlformats.org/officeDocument/2006/relationships/slideLayout" Target="../slideLayouts/slideLayout1.xml"/><Relationship Id="rId1" Type="http://schemas.openxmlformats.org/officeDocument/2006/relationships/tags" Target="../tags/tag200.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20.xml"/><Relationship Id="rId6" Type="http://schemas.openxmlformats.org/officeDocument/2006/relationships/tags" Target="../tags/tag219.xml"/><Relationship Id="rId5" Type="http://schemas.openxmlformats.org/officeDocument/2006/relationships/tags" Target="../tags/tag218.xml"/><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6" Type="http://schemas.openxmlformats.org/officeDocument/2006/relationships/slideLayout" Target="../slideLayouts/slideLayout1.xml"/><Relationship Id="rId15" Type="http://schemas.openxmlformats.org/officeDocument/2006/relationships/tags" Target="../tags/tag235.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9" Type="http://schemas.openxmlformats.org/officeDocument/2006/relationships/tags" Target="../tags/tag250.xml"/><Relationship Id="rId8" Type="http://schemas.openxmlformats.org/officeDocument/2006/relationships/tags" Target="../tags/tag249.xml"/><Relationship Id="rId7" Type="http://schemas.openxmlformats.org/officeDocument/2006/relationships/tags" Target="../tags/tag248.xml"/><Relationship Id="rId6" Type="http://schemas.openxmlformats.org/officeDocument/2006/relationships/tags" Target="../tags/tag247.xml"/><Relationship Id="rId56" Type="http://schemas.openxmlformats.org/officeDocument/2006/relationships/slideLayout" Target="../slideLayouts/slideLayout1.xml"/><Relationship Id="rId55" Type="http://schemas.openxmlformats.org/officeDocument/2006/relationships/tags" Target="../tags/tag296.xml"/><Relationship Id="rId54" Type="http://schemas.openxmlformats.org/officeDocument/2006/relationships/tags" Target="../tags/tag295.xml"/><Relationship Id="rId53" Type="http://schemas.openxmlformats.org/officeDocument/2006/relationships/tags" Target="../tags/tag294.xml"/><Relationship Id="rId52" Type="http://schemas.openxmlformats.org/officeDocument/2006/relationships/tags" Target="../tags/tag293.xml"/><Relationship Id="rId51" Type="http://schemas.openxmlformats.org/officeDocument/2006/relationships/tags" Target="../tags/tag292.xml"/><Relationship Id="rId50" Type="http://schemas.openxmlformats.org/officeDocument/2006/relationships/tags" Target="../tags/tag291.xml"/><Relationship Id="rId5" Type="http://schemas.openxmlformats.org/officeDocument/2006/relationships/tags" Target="../tags/tag246.xml"/><Relationship Id="rId49" Type="http://schemas.openxmlformats.org/officeDocument/2006/relationships/tags" Target="../tags/tag290.xml"/><Relationship Id="rId48" Type="http://schemas.openxmlformats.org/officeDocument/2006/relationships/tags" Target="../tags/tag289.xml"/><Relationship Id="rId47" Type="http://schemas.openxmlformats.org/officeDocument/2006/relationships/tags" Target="../tags/tag288.xml"/><Relationship Id="rId46" Type="http://schemas.openxmlformats.org/officeDocument/2006/relationships/tags" Target="../tags/tag287.xml"/><Relationship Id="rId45" Type="http://schemas.openxmlformats.org/officeDocument/2006/relationships/tags" Target="../tags/tag286.xml"/><Relationship Id="rId44" Type="http://schemas.openxmlformats.org/officeDocument/2006/relationships/tags" Target="../tags/tag285.xml"/><Relationship Id="rId43" Type="http://schemas.openxmlformats.org/officeDocument/2006/relationships/tags" Target="../tags/tag284.xml"/><Relationship Id="rId42" Type="http://schemas.openxmlformats.org/officeDocument/2006/relationships/tags" Target="../tags/tag283.xml"/><Relationship Id="rId41" Type="http://schemas.openxmlformats.org/officeDocument/2006/relationships/tags" Target="../tags/tag282.xml"/><Relationship Id="rId40" Type="http://schemas.openxmlformats.org/officeDocument/2006/relationships/tags" Target="../tags/tag281.xml"/><Relationship Id="rId4" Type="http://schemas.openxmlformats.org/officeDocument/2006/relationships/tags" Target="../tags/tag245.xml"/><Relationship Id="rId39" Type="http://schemas.openxmlformats.org/officeDocument/2006/relationships/tags" Target="../tags/tag280.xml"/><Relationship Id="rId38" Type="http://schemas.openxmlformats.org/officeDocument/2006/relationships/tags" Target="../tags/tag279.xml"/><Relationship Id="rId37" Type="http://schemas.openxmlformats.org/officeDocument/2006/relationships/tags" Target="../tags/tag278.xml"/><Relationship Id="rId36" Type="http://schemas.openxmlformats.org/officeDocument/2006/relationships/tags" Target="../tags/tag277.xml"/><Relationship Id="rId35" Type="http://schemas.openxmlformats.org/officeDocument/2006/relationships/tags" Target="../tags/tag276.xml"/><Relationship Id="rId34" Type="http://schemas.openxmlformats.org/officeDocument/2006/relationships/tags" Target="../tags/tag275.xml"/><Relationship Id="rId33" Type="http://schemas.openxmlformats.org/officeDocument/2006/relationships/tags" Target="../tags/tag274.xml"/><Relationship Id="rId32" Type="http://schemas.openxmlformats.org/officeDocument/2006/relationships/tags" Target="../tags/tag273.xml"/><Relationship Id="rId31" Type="http://schemas.openxmlformats.org/officeDocument/2006/relationships/tags" Target="../tags/tag272.xml"/><Relationship Id="rId30" Type="http://schemas.openxmlformats.org/officeDocument/2006/relationships/tags" Target="../tags/tag271.xml"/><Relationship Id="rId3" Type="http://schemas.openxmlformats.org/officeDocument/2006/relationships/tags" Target="../tags/tag244.xml"/><Relationship Id="rId29" Type="http://schemas.openxmlformats.org/officeDocument/2006/relationships/tags" Target="../tags/tag270.xml"/><Relationship Id="rId28" Type="http://schemas.openxmlformats.org/officeDocument/2006/relationships/tags" Target="../tags/tag269.xml"/><Relationship Id="rId27" Type="http://schemas.openxmlformats.org/officeDocument/2006/relationships/tags" Target="../tags/tag268.xml"/><Relationship Id="rId26" Type="http://schemas.openxmlformats.org/officeDocument/2006/relationships/tags" Target="../tags/tag267.xml"/><Relationship Id="rId25" Type="http://schemas.openxmlformats.org/officeDocument/2006/relationships/tags" Target="../tags/tag266.xml"/><Relationship Id="rId24" Type="http://schemas.openxmlformats.org/officeDocument/2006/relationships/tags" Target="../tags/tag265.xml"/><Relationship Id="rId23" Type="http://schemas.openxmlformats.org/officeDocument/2006/relationships/tags" Target="../tags/tag264.xml"/><Relationship Id="rId22" Type="http://schemas.openxmlformats.org/officeDocument/2006/relationships/tags" Target="../tags/tag263.xml"/><Relationship Id="rId21" Type="http://schemas.openxmlformats.org/officeDocument/2006/relationships/tags" Target="../tags/tag262.xml"/><Relationship Id="rId20" Type="http://schemas.openxmlformats.org/officeDocument/2006/relationships/tags" Target="../tags/tag261.xml"/><Relationship Id="rId2" Type="http://schemas.openxmlformats.org/officeDocument/2006/relationships/tags" Target="../tags/tag243.xml"/><Relationship Id="rId19" Type="http://schemas.openxmlformats.org/officeDocument/2006/relationships/tags" Target="../tags/tag260.xml"/><Relationship Id="rId18" Type="http://schemas.openxmlformats.org/officeDocument/2006/relationships/tags" Target="../tags/tag259.xml"/><Relationship Id="rId17" Type="http://schemas.openxmlformats.org/officeDocument/2006/relationships/tags" Target="../tags/tag258.xml"/><Relationship Id="rId16" Type="http://schemas.openxmlformats.org/officeDocument/2006/relationships/tags" Target="../tags/tag257.xml"/><Relationship Id="rId15" Type="http://schemas.openxmlformats.org/officeDocument/2006/relationships/tags" Target="../tags/tag256.xml"/><Relationship Id="rId14" Type="http://schemas.openxmlformats.org/officeDocument/2006/relationships/tags" Target="../tags/tag255.xml"/><Relationship Id="rId13" Type="http://schemas.openxmlformats.org/officeDocument/2006/relationships/tags" Target="../tags/tag254.xml"/><Relationship Id="rId12" Type="http://schemas.openxmlformats.org/officeDocument/2006/relationships/tags" Target="../tags/tag253.xml"/><Relationship Id="rId11" Type="http://schemas.openxmlformats.org/officeDocument/2006/relationships/tags" Target="../tags/tag252.xml"/><Relationship Id="rId10" Type="http://schemas.openxmlformats.org/officeDocument/2006/relationships/tags" Target="../tags/tag251.xml"/><Relationship Id="rId1" Type="http://schemas.openxmlformats.org/officeDocument/2006/relationships/tags" Target="../tags/tag24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2" Type="http://schemas.openxmlformats.org/officeDocument/2006/relationships/slideLayout" Target="../slideLayouts/slideLayout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3" Type="http://schemas.openxmlformats.org/officeDocument/2006/relationships/slideLayout" Target="../slideLayouts/slideLayout2.xml"/><Relationship Id="rId12" Type="http://schemas.openxmlformats.org/officeDocument/2006/relationships/image" Target="../media/image7.png"/><Relationship Id="rId11" Type="http://schemas.openxmlformats.org/officeDocument/2006/relationships/image" Target="../media/image6.png"/><Relationship Id="rId10" Type="http://schemas.openxmlformats.org/officeDocument/2006/relationships/image" Target="../media/image5.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tags" Target="../tags/tag2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7" Type="http://schemas.openxmlformats.org/officeDocument/2006/relationships/slideLayout" Target="../slideLayouts/slideLayout1.xml"/><Relationship Id="rId36" Type="http://schemas.openxmlformats.org/officeDocument/2006/relationships/tags" Target="../tags/tag62.xml"/><Relationship Id="rId35" Type="http://schemas.openxmlformats.org/officeDocument/2006/relationships/tags" Target="../tags/tag61.xml"/><Relationship Id="rId34" Type="http://schemas.openxmlformats.org/officeDocument/2006/relationships/tags" Target="../tags/tag60.xml"/><Relationship Id="rId33" Type="http://schemas.openxmlformats.org/officeDocument/2006/relationships/tags" Target="../tags/tag59.xml"/><Relationship Id="rId32" Type="http://schemas.openxmlformats.org/officeDocument/2006/relationships/tags" Target="../tags/tag58.xml"/><Relationship Id="rId31" Type="http://schemas.openxmlformats.org/officeDocument/2006/relationships/tags" Target="../tags/tag57.xml"/><Relationship Id="rId30" Type="http://schemas.openxmlformats.org/officeDocument/2006/relationships/tags" Target="../tags/tag56.xml"/><Relationship Id="rId3" Type="http://schemas.openxmlformats.org/officeDocument/2006/relationships/tags" Target="../tags/tag29.xml"/><Relationship Id="rId29" Type="http://schemas.openxmlformats.org/officeDocument/2006/relationships/tags" Target="../tags/tag55.xml"/><Relationship Id="rId28" Type="http://schemas.openxmlformats.org/officeDocument/2006/relationships/tags" Target="../tags/tag54.xml"/><Relationship Id="rId27" Type="http://schemas.openxmlformats.org/officeDocument/2006/relationships/tags" Target="../tags/tag53.xml"/><Relationship Id="rId26" Type="http://schemas.openxmlformats.org/officeDocument/2006/relationships/tags" Target="../tags/tag52.xml"/><Relationship Id="rId25" Type="http://schemas.openxmlformats.org/officeDocument/2006/relationships/tags" Target="../tags/tag51.xml"/><Relationship Id="rId24" Type="http://schemas.openxmlformats.org/officeDocument/2006/relationships/tags" Target="../tags/tag50.xml"/><Relationship Id="rId23" Type="http://schemas.openxmlformats.org/officeDocument/2006/relationships/tags" Target="../tags/tag49.xml"/><Relationship Id="rId22" Type="http://schemas.openxmlformats.org/officeDocument/2006/relationships/tags" Target="../tags/tag48.xml"/><Relationship Id="rId21" Type="http://schemas.openxmlformats.org/officeDocument/2006/relationships/tags" Target="../tags/tag47.xml"/><Relationship Id="rId20" Type="http://schemas.openxmlformats.org/officeDocument/2006/relationships/tags" Target="../tags/tag46.xml"/><Relationship Id="rId2" Type="http://schemas.openxmlformats.org/officeDocument/2006/relationships/image" Target="../media/image10.jpeg"/><Relationship Id="rId19" Type="http://schemas.openxmlformats.org/officeDocument/2006/relationships/tags" Target="../tags/tag45.xml"/><Relationship Id="rId18" Type="http://schemas.openxmlformats.org/officeDocument/2006/relationships/tags" Target="../tags/tag44.xml"/><Relationship Id="rId17" Type="http://schemas.openxmlformats.org/officeDocument/2006/relationships/tags" Target="../tags/tag4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9" Type="http://schemas.openxmlformats.org/officeDocument/2006/relationships/tags" Target="../tags/tag166.xml"/><Relationship Id="rId98" Type="http://schemas.openxmlformats.org/officeDocument/2006/relationships/tags" Target="../tags/tag165.xml"/><Relationship Id="rId97" Type="http://schemas.openxmlformats.org/officeDocument/2006/relationships/tags" Target="../tags/tag164.xml"/><Relationship Id="rId96" Type="http://schemas.openxmlformats.org/officeDocument/2006/relationships/tags" Target="../tags/tag163.xml"/><Relationship Id="rId95" Type="http://schemas.openxmlformats.org/officeDocument/2006/relationships/tags" Target="../tags/tag162.xml"/><Relationship Id="rId94" Type="http://schemas.openxmlformats.org/officeDocument/2006/relationships/tags" Target="../tags/tag161.xml"/><Relationship Id="rId93" Type="http://schemas.openxmlformats.org/officeDocument/2006/relationships/tags" Target="../tags/tag160.xml"/><Relationship Id="rId92" Type="http://schemas.openxmlformats.org/officeDocument/2006/relationships/tags" Target="../tags/tag159.xml"/><Relationship Id="rId91" Type="http://schemas.openxmlformats.org/officeDocument/2006/relationships/tags" Target="../tags/tag158.xml"/><Relationship Id="rId90" Type="http://schemas.openxmlformats.org/officeDocument/2006/relationships/tags" Target="../tags/tag157.xml"/><Relationship Id="rId9" Type="http://schemas.openxmlformats.org/officeDocument/2006/relationships/tags" Target="../tags/tag76.xml"/><Relationship Id="rId89" Type="http://schemas.openxmlformats.org/officeDocument/2006/relationships/tags" Target="../tags/tag156.xml"/><Relationship Id="rId88" Type="http://schemas.openxmlformats.org/officeDocument/2006/relationships/tags" Target="../tags/tag155.xml"/><Relationship Id="rId87" Type="http://schemas.openxmlformats.org/officeDocument/2006/relationships/tags" Target="../tags/tag154.xml"/><Relationship Id="rId86" Type="http://schemas.openxmlformats.org/officeDocument/2006/relationships/tags" Target="../tags/tag153.xml"/><Relationship Id="rId85" Type="http://schemas.openxmlformats.org/officeDocument/2006/relationships/tags" Target="../tags/tag152.xml"/><Relationship Id="rId84" Type="http://schemas.openxmlformats.org/officeDocument/2006/relationships/tags" Target="../tags/tag151.xml"/><Relationship Id="rId83" Type="http://schemas.openxmlformats.org/officeDocument/2006/relationships/tags" Target="../tags/tag150.xml"/><Relationship Id="rId82" Type="http://schemas.openxmlformats.org/officeDocument/2006/relationships/tags" Target="../tags/tag149.xml"/><Relationship Id="rId81" Type="http://schemas.openxmlformats.org/officeDocument/2006/relationships/tags" Target="../tags/tag148.xml"/><Relationship Id="rId80" Type="http://schemas.openxmlformats.org/officeDocument/2006/relationships/tags" Target="../tags/tag147.xml"/><Relationship Id="rId8" Type="http://schemas.openxmlformats.org/officeDocument/2006/relationships/tags" Target="../tags/tag75.xml"/><Relationship Id="rId79" Type="http://schemas.openxmlformats.org/officeDocument/2006/relationships/tags" Target="../tags/tag146.xml"/><Relationship Id="rId78" Type="http://schemas.openxmlformats.org/officeDocument/2006/relationships/tags" Target="../tags/tag145.xml"/><Relationship Id="rId77" Type="http://schemas.openxmlformats.org/officeDocument/2006/relationships/tags" Target="../tags/tag144.xml"/><Relationship Id="rId76" Type="http://schemas.openxmlformats.org/officeDocument/2006/relationships/tags" Target="../tags/tag143.xml"/><Relationship Id="rId75" Type="http://schemas.openxmlformats.org/officeDocument/2006/relationships/tags" Target="../tags/tag142.xml"/><Relationship Id="rId74" Type="http://schemas.openxmlformats.org/officeDocument/2006/relationships/tags" Target="../tags/tag141.xml"/><Relationship Id="rId73" Type="http://schemas.openxmlformats.org/officeDocument/2006/relationships/tags" Target="../tags/tag140.xml"/><Relationship Id="rId72" Type="http://schemas.openxmlformats.org/officeDocument/2006/relationships/tags" Target="../tags/tag139.xml"/><Relationship Id="rId71" Type="http://schemas.openxmlformats.org/officeDocument/2006/relationships/tags" Target="../tags/tag138.xml"/><Relationship Id="rId70" Type="http://schemas.openxmlformats.org/officeDocument/2006/relationships/tags" Target="../tags/tag137.xml"/><Relationship Id="rId7" Type="http://schemas.openxmlformats.org/officeDocument/2006/relationships/tags" Target="../tags/tag74.xml"/><Relationship Id="rId69" Type="http://schemas.openxmlformats.org/officeDocument/2006/relationships/tags" Target="../tags/tag136.xml"/><Relationship Id="rId68" Type="http://schemas.openxmlformats.org/officeDocument/2006/relationships/tags" Target="../tags/tag135.xml"/><Relationship Id="rId67" Type="http://schemas.openxmlformats.org/officeDocument/2006/relationships/tags" Target="../tags/tag134.xml"/><Relationship Id="rId66" Type="http://schemas.openxmlformats.org/officeDocument/2006/relationships/tags" Target="../tags/tag133.xml"/><Relationship Id="rId65" Type="http://schemas.openxmlformats.org/officeDocument/2006/relationships/tags" Target="../tags/tag132.xml"/><Relationship Id="rId64" Type="http://schemas.openxmlformats.org/officeDocument/2006/relationships/tags" Target="../tags/tag131.xml"/><Relationship Id="rId63" Type="http://schemas.openxmlformats.org/officeDocument/2006/relationships/tags" Target="../tags/tag130.xml"/><Relationship Id="rId62" Type="http://schemas.openxmlformats.org/officeDocument/2006/relationships/tags" Target="../tags/tag129.xml"/><Relationship Id="rId61" Type="http://schemas.openxmlformats.org/officeDocument/2006/relationships/tags" Target="../tags/tag128.xml"/><Relationship Id="rId60" Type="http://schemas.openxmlformats.org/officeDocument/2006/relationships/tags" Target="../tags/tag127.xml"/><Relationship Id="rId6" Type="http://schemas.openxmlformats.org/officeDocument/2006/relationships/tags" Target="../tags/tag73.xml"/><Relationship Id="rId59" Type="http://schemas.openxmlformats.org/officeDocument/2006/relationships/tags" Target="../tags/tag126.xml"/><Relationship Id="rId58" Type="http://schemas.openxmlformats.org/officeDocument/2006/relationships/tags" Target="../tags/tag125.xml"/><Relationship Id="rId57" Type="http://schemas.openxmlformats.org/officeDocument/2006/relationships/tags" Target="../tags/tag124.xml"/><Relationship Id="rId56" Type="http://schemas.openxmlformats.org/officeDocument/2006/relationships/tags" Target="../tags/tag123.xml"/><Relationship Id="rId55" Type="http://schemas.openxmlformats.org/officeDocument/2006/relationships/tags" Target="../tags/tag122.xml"/><Relationship Id="rId54" Type="http://schemas.openxmlformats.org/officeDocument/2006/relationships/tags" Target="../tags/tag121.xml"/><Relationship Id="rId53" Type="http://schemas.openxmlformats.org/officeDocument/2006/relationships/tags" Target="../tags/tag120.xml"/><Relationship Id="rId52" Type="http://schemas.openxmlformats.org/officeDocument/2006/relationships/tags" Target="../tags/tag119.xml"/><Relationship Id="rId51" Type="http://schemas.openxmlformats.org/officeDocument/2006/relationships/tags" Target="../tags/tag118.xml"/><Relationship Id="rId50" Type="http://schemas.openxmlformats.org/officeDocument/2006/relationships/tags" Target="../tags/tag117.xml"/><Relationship Id="rId5" Type="http://schemas.openxmlformats.org/officeDocument/2006/relationships/tags" Target="../tags/tag72.xml"/><Relationship Id="rId49" Type="http://schemas.openxmlformats.org/officeDocument/2006/relationships/tags" Target="../tags/tag116.xml"/><Relationship Id="rId48" Type="http://schemas.openxmlformats.org/officeDocument/2006/relationships/tags" Target="../tags/tag115.xml"/><Relationship Id="rId47" Type="http://schemas.openxmlformats.org/officeDocument/2006/relationships/tags" Target="../tags/tag114.xml"/><Relationship Id="rId46" Type="http://schemas.openxmlformats.org/officeDocument/2006/relationships/tags" Target="../tags/tag113.xml"/><Relationship Id="rId45" Type="http://schemas.openxmlformats.org/officeDocument/2006/relationships/tags" Target="../tags/tag112.xml"/><Relationship Id="rId44" Type="http://schemas.openxmlformats.org/officeDocument/2006/relationships/tags" Target="../tags/tag111.xml"/><Relationship Id="rId43" Type="http://schemas.openxmlformats.org/officeDocument/2006/relationships/tags" Target="../tags/tag110.xml"/><Relationship Id="rId42" Type="http://schemas.openxmlformats.org/officeDocument/2006/relationships/tags" Target="../tags/tag109.xml"/><Relationship Id="rId41" Type="http://schemas.openxmlformats.org/officeDocument/2006/relationships/tags" Target="../tags/tag108.xml"/><Relationship Id="rId40" Type="http://schemas.openxmlformats.org/officeDocument/2006/relationships/tags" Target="../tags/tag107.xml"/><Relationship Id="rId4" Type="http://schemas.openxmlformats.org/officeDocument/2006/relationships/tags" Target="../tags/tag71.xml"/><Relationship Id="rId39" Type="http://schemas.openxmlformats.org/officeDocument/2006/relationships/tags" Target="../tags/tag106.xml"/><Relationship Id="rId38" Type="http://schemas.openxmlformats.org/officeDocument/2006/relationships/tags" Target="../tags/tag105.xml"/><Relationship Id="rId37" Type="http://schemas.openxmlformats.org/officeDocument/2006/relationships/tags" Target="../tags/tag104.xml"/><Relationship Id="rId36" Type="http://schemas.openxmlformats.org/officeDocument/2006/relationships/tags" Target="../tags/tag103.xml"/><Relationship Id="rId35" Type="http://schemas.openxmlformats.org/officeDocument/2006/relationships/tags" Target="../tags/tag102.xml"/><Relationship Id="rId34" Type="http://schemas.openxmlformats.org/officeDocument/2006/relationships/tags" Target="../tags/tag101.xml"/><Relationship Id="rId33" Type="http://schemas.openxmlformats.org/officeDocument/2006/relationships/tags" Target="../tags/tag100.xml"/><Relationship Id="rId32" Type="http://schemas.openxmlformats.org/officeDocument/2006/relationships/tags" Target="../tags/tag99.xml"/><Relationship Id="rId31" Type="http://schemas.openxmlformats.org/officeDocument/2006/relationships/tags" Target="../tags/tag98.xml"/><Relationship Id="rId30" Type="http://schemas.openxmlformats.org/officeDocument/2006/relationships/tags" Target="../tags/tag97.xml"/><Relationship Id="rId3" Type="http://schemas.openxmlformats.org/officeDocument/2006/relationships/tags" Target="../tags/tag70.xml"/><Relationship Id="rId29" Type="http://schemas.openxmlformats.org/officeDocument/2006/relationships/tags" Target="../tags/tag96.xml"/><Relationship Id="rId28" Type="http://schemas.openxmlformats.org/officeDocument/2006/relationships/tags" Target="../tags/tag95.xml"/><Relationship Id="rId27" Type="http://schemas.openxmlformats.org/officeDocument/2006/relationships/tags" Target="../tags/tag94.xml"/><Relationship Id="rId26" Type="http://schemas.openxmlformats.org/officeDocument/2006/relationships/tags" Target="../tags/tag93.xml"/><Relationship Id="rId25" Type="http://schemas.openxmlformats.org/officeDocument/2006/relationships/tags" Target="../tags/tag92.xml"/><Relationship Id="rId24" Type="http://schemas.openxmlformats.org/officeDocument/2006/relationships/tags" Target="../tags/tag91.xml"/><Relationship Id="rId23" Type="http://schemas.openxmlformats.org/officeDocument/2006/relationships/tags" Target="../tags/tag90.xml"/><Relationship Id="rId22" Type="http://schemas.openxmlformats.org/officeDocument/2006/relationships/tags" Target="../tags/tag89.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tags" Target="../tags/tag69.xml"/><Relationship Id="rId19" Type="http://schemas.openxmlformats.org/officeDocument/2006/relationships/tags" Target="../tags/tag86.xml"/><Relationship Id="rId18" Type="http://schemas.openxmlformats.org/officeDocument/2006/relationships/tags" Target="../tags/tag85.xml"/><Relationship Id="rId17" Type="http://schemas.openxmlformats.org/officeDocument/2006/relationships/tags" Target="../tags/tag84.xml"/><Relationship Id="rId16" Type="http://schemas.openxmlformats.org/officeDocument/2006/relationships/tags" Target="../tags/tag83.xml"/><Relationship Id="rId15" Type="http://schemas.openxmlformats.org/officeDocument/2006/relationships/tags" Target="../tags/tag82.xml"/><Relationship Id="rId14" Type="http://schemas.openxmlformats.org/officeDocument/2006/relationships/tags" Target="../tags/tag81.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2" Type="http://schemas.openxmlformats.org/officeDocument/2006/relationships/slideLayout" Target="../slideLayouts/slideLayout2.xml"/><Relationship Id="rId101" Type="http://schemas.openxmlformats.org/officeDocument/2006/relationships/tags" Target="../tags/tag168.xml"/><Relationship Id="rId100" Type="http://schemas.openxmlformats.org/officeDocument/2006/relationships/tags" Target="../tags/tag167.xml"/><Relationship Id="rId10" Type="http://schemas.openxmlformats.org/officeDocument/2006/relationships/tags" Target="../tags/tag7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28000"/>
          </a:blip>
          <a:stretch>
            <a:fillRect/>
          </a:stretch>
        </a:blipFill>
        <a:effectLst/>
      </p:bgPr>
    </p:bg>
    <p:spTree>
      <p:nvGrpSpPr>
        <p:cNvPr id="1" name=""/>
        <p:cNvGrpSpPr/>
        <p:nvPr/>
      </p:nvGrpSpPr>
      <p:grpSpPr>
        <a:xfrm>
          <a:off x="0" y="0"/>
          <a:ext cx="0" cy="0"/>
          <a:chOff x="0" y="0"/>
          <a:chExt cx="0" cy="0"/>
        </a:xfrm>
      </p:grpSpPr>
      <p:sp>
        <p:nvSpPr>
          <p:cNvPr id="60" name="任意多边形: 形状 59"/>
          <p:cNvSpPr/>
          <p:nvPr/>
        </p:nvSpPr>
        <p:spPr>
          <a:xfrm>
            <a:off x="5986384" y="0"/>
            <a:ext cx="6205616" cy="6858000"/>
          </a:xfrm>
          <a:custGeom>
            <a:avLst/>
            <a:gdLst>
              <a:gd name="connsiteX0" fmla="*/ 103572 w 6205616"/>
              <a:gd name="connsiteY0" fmla="*/ 0 h 6858000"/>
              <a:gd name="connsiteX1" fmla="*/ 6205616 w 6205616"/>
              <a:gd name="connsiteY1" fmla="*/ 0 h 6858000"/>
              <a:gd name="connsiteX2" fmla="*/ 6205616 w 6205616"/>
              <a:gd name="connsiteY2" fmla="*/ 6858000 h 6858000"/>
              <a:gd name="connsiteX3" fmla="*/ 2631535 w 6205616"/>
              <a:gd name="connsiteY3" fmla="*/ 6858000 h 6858000"/>
              <a:gd name="connsiteX4" fmla="*/ 2407249 w 6205616"/>
              <a:gd name="connsiteY4" fmla="*/ 6663719 h 6858000"/>
              <a:gd name="connsiteX5" fmla="*/ 0 w 6205616"/>
              <a:gd name="connsiteY5" fmla="*/ 1224869 h 6858000"/>
              <a:gd name="connsiteX6" fmla="*/ 84662 w 6205616"/>
              <a:gd name="connsiteY6" fmla="*/ 1058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616" h="6858000">
                <a:moveTo>
                  <a:pt x="103572" y="0"/>
                </a:moveTo>
                <a:lnTo>
                  <a:pt x="6205616" y="0"/>
                </a:lnTo>
                <a:lnTo>
                  <a:pt x="6205616" y="6858000"/>
                </a:lnTo>
                <a:lnTo>
                  <a:pt x="2631535" y="6858000"/>
                </a:lnTo>
                <a:lnTo>
                  <a:pt x="2407249" y="6663719"/>
                </a:lnTo>
                <a:cubicBezTo>
                  <a:pt x="928425" y="5319633"/>
                  <a:pt x="0" y="3380674"/>
                  <a:pt x="0" y="1224869"/>
                </a:cubicBezTo>
                <a:cubicBezTo>
                  <a:pt x="0" y="844433"/>
                  <a:pt x="28912" y="470750"/>
                  <a:pt x="84662" y="105897"/>
                </a:cubicBezTo>
                <a:close/>
              </a:path>
            </a:pathLst>
          </a:custGeom>
          <a:solidFill>
            <a:srgbClr val="FDC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p:cNvSpPr/>
          <p:nvPr/>
        </p:nvSpPr>
        <p:spPr>
          <a:xfrm>
            <a:off x="8874162" y="0"/>
            <a:ext cx="3317839" cy="3809900"/>
          </a:xfrm>
          <a:custGeom>
            <a:avLst/>
            <a:gdLst>
              <a:gd name="connsiteX0" fmla="*/ 39946 w 3317839"/>
              <a:gd name="connsiteY0" fmla="*/ 0 h 3809900"/>
              <a:gd name="connsiteX1" fmla="*/ 1511737 w 3317839"/>
              <a:gd name="connsiteY1" fmla="*/ 0 h 3809900"/>
              <a:gd name="connsiteX2" fmla="*/ 1483225 w 3317839"/>
              <a:gd name="connsiteY2" fmla="*/ 110887 h 3809900"/>
              <a:gd name="connsiteX3" fmla="*/ 1445113 w 3317839"/>
              <a:gd name="connsiteY3" fmla="*/ 488950 h 3809900"/>
              <a:gd name="connsiteX4" fmla="*/ 3129230 w 3317839"/>
              <a:gd name="connsiteY4" fmla="*/ 2355183 h 3809900"/>
              <a:gd name="connsiteX5" fmla="*/ 3317839 w 3317839"/>
              <a:gd name="connsiteY5" fmla="*/ 2364707 h 3809900"/>
              <a:gd name="connsiteX6" fmla="*/ 3317839 w 3317839"/>
              <a:gd name="connsiteY6" fmla="*/ 3809900 h 3809900"/>
              <a:gd name="connsiteX7" fmla="*/ 3150132 w 3317839"/>
              <a:gd name="connsiteY7" fmla="*/ 3805660 h 3809900"/>
              <a:gd name="connsiteX8" fmla="*/ 0 w 3317839"/>
              <a:gd name="connsiteY8" fmla="*/ 488950 h 3809900"/>
              <a:gd name="connsiteX9" fmla="*/ 17146 w 3317839"/>
              <a:gd name="connsiteY9" fmla="*/ 149394 h 380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7839" h="3809900">
                <a:moveTo>
                  <a:pt x="39946" y="0"/>
                </a:moveTo>
                <a:lnTo>
                  <a:pt x="1511737" y="0"/>
                </a:lnTo>
                <a:lnTo>
                  <a:pt x="1483225" y="110887"/>
                </a:lnTo>
                <a:cubicBezTo>
                  <a:pt x="1458236" y="233005"/>
                  <a:pt x="1445113" y="359445"/>
                  <a:pt x="1445113" y="488950"/>
                </a:cubicBezTo>
                <a:cubicBezTo>
                  <a:pt x="1445113" y="1460239"/>
                  <a:pt x="2183287" y="2259117"/>
                  <a:pt x="3129230" y="2355183"/>
                </a:cubicBezTo>
                <a:lnTo>
                  <a:pt x="3317839" y="2364707"/>
                </a:lnTo>
                <a:lnTo>
                  <a:pt x="3317839" y="3809900"/>
                </a:lnTo>
                <a:lnTo>
                  <a:pt x="3150132" y="3805660"/>
                </a:lnTo>
                <a:cubicBezTo>
                  <a:pt x="1395399" y="3716712"/>
                  <a:pt x="0" y="2265788"/>
                  <a:pt x="0" y="488950"/>
                </a:cubicBezTo>
                <a:cubicBezTo>
                  <a:pt x="0" y="374316"/>
                  <a:pt x="5808" y="261037"/>
                  <a:pt x="17146" y="149394"/>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
        <p:nvSpPr>
          <p:cNvPr id="51" name="矩形: 圆角 50"/>
          <p:cNvSpPr/>
          <p:nvPr/>
        </p:nvSpPr>
        <p:spPr>
          <a:xfrm>
            <a:off x="885825" y="3781062"/>
            <a:ext cx="2868095" cy="178454"/>
          </a:xfrm>
          <a:prstGeom prst="roundRect">
            <a:avLst/>
          </a:prstGeom>
          <a:solidFill>
            <a:srgbClr val="FDC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946953" y="2142911"/>
            <a:ext cx="926465" cy="679441"/>
            <a:chOff x="4621403" y="2106705"/>
            <a:chExt cx="926465" cy="679441"/>
          </a:xfrm>
        </p:grpSpPr>
        <p:sp>
          <p:nvSpPr>
            <p:cNvPr id="18" name="对话气泡: 椭圆形 17"/>
            <p:cNvSpPr/>
            <p:nvPr/>
          </p:nvSpPr>
          <p:spPr>
            <a:xfrm rot="1800000">
              <a:off x="4731005" y="2106705"/>
              <a:ext cx="678873" cy="679441"/>
            </a:xfrm>
            <a:prstGeom prst="wedgeEllipseCallout">
              <a:avLst>
                <a:gd name="adj1" fmla="val -20274"/>
                <a:gd name="adj2" fmla="val 58454"/>
              </a:avLst>
            </a:prstGeom>
            <a:solidFill>
              <a:srgbClr val="FDC520"/>
            </a:solidFill>
            <a:ln w="1905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lumMod val="85000"/>
                    <a:lumOff val="15000"/>
                  </a:schemeClr>
                </a:solidFill>
              </a:endParaRPr>
            </a:p>
          </p:txBody>
        </p:sp>
        <p:sp>
          <p:nvSpPr>
            <p:cNvPr id="20" name="矩形 19"/>
            <p:cNvSpPr/>
            <p:nvPr/>
          </p:nvSpPr>
          <p:spPr>
            <a:xfrm>
              <a:off x="4621403" y="2261759"/>
              <a:ext cx="926465" cy="368300"/>
            </a:xfrm>
            <a:prstGeom prst="rect">
              <a:avLst/>
            </a:prstGeom>
          </p:spPr>
          <p:txBody>
            <a:bodyPr wrap="none">
              <a:spAutoFit/>
            </a:bodyPr>
            <a:lstStyle/>
            <a:p>
              <a:pPr algn="ctr"/>
              <a:r>
                <a:rPr lang="en-US" altLang="zh-CN" dirty="0">
                  <a:solidFill>
                    <a:schemeClr val="tx1">
                      <a:lumMod val="95000"/>
                      <a:lumOff val="5000"/>
                    </a:schemeClr>
                  </a:solidFill>
                </a:rPr>
                <a:t>VR</a:t>
              </a:r>
              <a:r>
                <a:rPr lang="zh-CN" altLang="en-US" dirty="0">
                  <a:solidFill>
                    <a:schemeClr val="tx1">
                      <a:lumMod val="95000"/>
                      <a:lumOff val="5000"/>
                    </a:schemeClr>
                  </a:solidFill>
                </a:rPr>
                <a:t>设备</a:t>
              </a:r>
              <a:endParaRPr lang="zh-CN" altLang="en-US" dirty="0">
                <a:solidFill>
                  <a:schemeClr val="tx1">
                    <a:lumMod val="95000"/>
                    <a:lumOff val="5000"/>
                  </a:schemeClr>
                </a:solidFill>
              </a:endParaRPr>
            </a:p>
          </p:txBody>
        </p:sp>
      </p:grpSp>
      <p:sp>
        <p:nvSpPr>
          <p:cNvPr id="5" name="文本框 4"/>
          <p:cNvSpPr txBox="1"/>
          <p:nvPr/>
        </p:nvSpPr>
        <p:spPr>
          <a:xfrm>
            <a:off x="798300" y="1638403"/>
            <a:ext cx="4395998" cy="1088390"/>
          </a:xfrm>
          <a:prstGeom prst="rect">
            <a:avLst/>
          </a:prstGeom>
          <a:noFill/>
        </p:spPr>
        <p:txBody>
          <a:bodyPr wrap="square" rtlCol="0">
            <a:spAutoFit/>
          </a:bodyPr>
          <a:lstStyle/>
          <a:p>
            <a:pPr algn="l">
              <a:lnSpc>
                <a:spcPct val="120000"/>
              </a:lnSpc>
              <a:spcAft>
                <a:spcPts val="600"/>
              </a:spcAft>
            </a:pPr>
            <a:r>
              <a:rPr lang="en-US" altLang="zh-CN" sz="54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54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城市绿洲</a:t>
            </a:r>
            <a:r>
              <a:rPr lang="en-US" altLang="zh-CN" sz="54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54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文本框 25"/>
          <p:cNvSpPr txBox="1"/>
          <p:nvPr/>
        </p:nvSpPr>
        <p:spPr>
          <a:xfrm>
            <a:off x="449580" y="2667635"/>
            <a:ext cx="7525385" cy="2085340"/>
          </a:xfrm>
          <a:prstGeom prst="rect">
            <a:avLst/>
          </a:prstGeom>
          <a:noFill/>
        </p:spPr>
        <p:txBody>
          <a:bodyPr wrap="square" rtlCol="0">
            <a:spAutoFit/>
          </a:bodyPr>
          <a:lstStyle/>
          <a:p>
            <a:pPr algn="l">
              <a:lnSpc>
                <a:spcPct val="120000"/>
              </a:lnSpc>
              <a:spcAft>
                <a:spcPts val="600"/>
              </a:spcAft>
            </a:pPr>
            <a:r>
              <a:rPr lang="zh-CN" altLang="en-US" sz="54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-以游戏视角结合VR技术的生活服务</a:t>
            </a:r>
            <a:endParaRPr lang="zh-CN" altLang="en-US" sz="54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0" name="组合 49"/>
          <p:cNvGrpSpPr/>
          <p:nvPr/>
        </p:nvGrpSpPr>
        <p:grpSpPr>
          <a:xfrm>
            <a:off x="943631" y="5037715"/>
            <a:ext cx="2295027" cy="500856"/>
            <a:chOff x="1007767" y="4769644"/>
            <a:chExt cx="2295027" cy="500856"/>
          </a:xfrm>
        </p:grpSpPr>
        <p:sp>
          <p:nvSpPr>
            <p:cNvPr id="43" name="矩形: 圆角 42"/>
            <p:cNvSpPr/>
            <p:nvPr/>
          </p:nvSpPr>
          <p:spPr>
            <a:xfrm>
              <a:off x="1007767" y="4769644"/>
              <a:ext cx="2295027" cy="500856"/>
            </a:xfrm>
            <a:prstGeom prst="roundRect">
              <a:avLst>
                <a:gd name="adj" fmla="val 50000"/>
              </a:avLst>
            </a:prstGeom>
            <a:solidFill>
              <a:schemeClr val="bg1"/>
            </a:solidFill>
            <a:ln>
              <a:noFill/>
            </a:ln>
            <a:effectLst>
              <a:outerShdw blurRad="190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Rounded Rectangle 42+"/>
            <p:cNvSpPr/>
            <p:nvPr/>
          </p:nvSpPr>
          <p:spPr>
            <a:xfrm>
              <a:off x="1043370" y="4799189"/>
              <a:ext cx="1013332" cy="441765"/>
            </a:xfrm>
            <a:prstGeom prst="roundRect">
              <a:avLst>
                <a:gd name="adj" fmla="val 50000"/>
              </a:avLst>
            </a:prstGeom>
            <a:solidFill>
              <a:srgbClr val="FDC52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1092186" y="4850794"/>
              <a:ext cx="915700" cy="338554"/>
            </a:xfrm>
            <a:prstGeom prst="rect">
              <a:avLst/>
            </a:prstGeom>
            <a:noFill/>
          </p:spPr>
          <p:txBody>
            <a:bodyPr wrap="square" rtlCol="0">
              <a:spAutoFit/>
            </a:bodyPr>
            <a:lstStyle/>
            <a:p>
              <a:pPr algn="ctr"/>
              <a:r>
                <a:rPr lang="zh-CN" altLang="en-US" sz="1600" b="1" spc="8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汇报人</a:t>
              </a:r>
              <a:endParaRPr lang="zh-CN" altLang="en-US" sz="16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文本框 48"/>
            <p:cNvSpPr txBox="1"/>
            <p:nvPr/>
          </p:nvSpPr>
          <p:spPr>
            <a:xfrm>
              <a:off x="2167655" y="4835405"/>
              <a:ext cx="915700" cy="368300"/>
            </a:xfrm>
            <a:prstGeom prst="rect">
              <a:avLst/>
            </a:prstGeom>
            <a:noFill/>
          </p:spPr>
          <p:txBody>
            <a:bodyPr wrap="square" rtlCol="0">
              <a:spAutoFit/>
            </a:bodyPr>
            <a:lstStyle/>
            <a:p>
              <a:pPr algn="ctr"/>
              <a:r>
                <a:rPr lang="zh-CN" altLang="en-US"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赵婉竹</a:t>
              </a:r>
              <a:endParaRPr lang="zh-CN" altLang="en-US"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6" name="任意多边形: 形状 55"/>
          <p:cNvSpPr/>
          <p:nvPr/>
        </p:nvSpPr>
        <p:spPr>
          <a:xfrm rot="19800000">
            <a:off x="6408203" y="4861603"/>
            <a:ext cx="1696082" cy="1703277"/>
          </a:xfrm>
          <a:custGeom>
            <a:avLst/>
            <a:gdLst>
              <a:gd name="connsiteX0" fmla="*/ 551520 w 1546310"/>
              <a:gd name="connsiteY0" fmla="*/ 1516875 h 1552875"/>
              <a:gd name="connsiteX1" fmla="*/ 994791 w 1546310"/>
              <a:gd name="connsiteY1" fmla="*/ 1516875 h 1552875"/>
              <a:gd name="connsiteX2" fmla="*/ 929635 w 1546310"/>
              <a:gd name="connsiteY2" fmla="*/ 1537101 h 1552875"/>
              <a:gd name="connsiteX3" fmla="*/ 773155 w 1546310"/>
              <a:gd name="connsiteY3" fmla="*/ 1552875 h 1552875"/>
              <a:gd name="connsiteX4" fmla="*/ 616676 w 1546310"/>
              <a:gd name="connsiteY4" fmla="*/ 1537101 h 1552875"/>
              <a:gd name="connsiteX5" fmla="*/ 333561 w 1546310"/>
              <a:gd name="connsiteY5" fmla="*/ 1415750 h 1552875"/>
              <a:gd name="connsiteX6" fmla="*/ 1212749 w 1546310"/>
              <a:gd name="connsiteY6" fmla="*/ 1415750 h 1552875"/>
              <a:gd name="connsiteX7" fmla="*/ 1207269 w 1546310"/>
              <a:gd name="connsiteY7" fmla="*/ 1420272 h 1552875"/>
              <a:gd name="connsiteX8" fmla="*/ 1149274 w 1546310"/>
              <a:gd name="connsiteY8" fmla="*/ 1451750 h 1552875"/>
              <a:gd name="connsiteX9" fmla="*/ 397036 w 1546310"/>
              <a:gd name="connsiteY9" fmla="*/ 1451750 h 1552875"/>
              <a:gd name="connsiteX10" fmla="*/ 339041 w 1546310"/>
              <a:gd name="connsiteY10" fmla="*/ 1420272 h 1552875"/>
              <a:gd name="connsiteX11" fmla="*/ 215190 w 1546310"/>
              <a:gd name="connsiteY11" fmla="*/ 1314625 h 1552875"/>
              <a:gd name="connsiteX12" fmla="*/ 1331121 w 1546310"/>
              <a:gd name="connsiteY12" fmla="*/ 1314625 h 1552875"/>
              <a:gd name="connsiteX13" fmla="*/ 1322180 w 1546310"/>
              <a:gd name="connsiteY13" fmla="*/ 1325462 h 1552875"/>
              <a:gd name="connsiteX14" fmla="*/ 1291681 w 1546310"/>
              <a:gd name="connsiteY14" fmla="*/ 1350625 h 1552875"/>
              <a:gd name="connsiteX15" fmla="*/ 254629 w 1546310"/>
              <a:gd name="connsiteY15" fmla="*/ 1350625 h 1552875"/>
              <a:gd name="connsiteX16" fmla="*/ 224131 w 1546310"/>
              <a:gd name="connsiteY16" fmla="*/ 1325462 h 1552875"/>
              <a:gd name="connsiteX17" fmla="*/ 131754 w 1546310"/>
              <a:gd name="connsiteY17" fmla="*/ 1213500 h 1552875"/>
              <a:gd name="connsiteX18" fmla="*/ 1414556 w 1546310"/>
              <a:gd name="connsiteY18" fmla="*/ 1213500 h 1552875"/>
              <a:gd name="connsiteX19" fmla="*/ 1384854 w 1546310"/>
              <a:gd name="connsiteY19" fmla="*/ 1249500 h 1552875"/>
              <a:gd name="connsiteX20" fmla="*/ 161457 w 1546310"/>
              <a:gd name="connsiteY20" fmla="*/ 1249500 h 1552875"/>
              <a:gd name="connsiteX21" fmla="*/ 76033 w 1546310"/>
              <a:gd name="connsiteY21" fmla="*/ 1112375 h 1552875"/>
              <a:gd name="connsiteX22" fmla="*/ 1470278 w 1546310"/>
              <a:gd name="connsiteY22" fmla="*/ 1112375 h 1552875"/>
              <a:gd name="connsiteX23" fmla="*/ 1450738 w 1546310"/>
              <a:gd name="connsiteY23" fmla="*/ 1148375 h 1552875"/>
              <a:gd name="connsiteX24" fmla="*/ 95573 w 1546310"/>
              <a:gd name="connsiteY24" fmla="*/ 1148375 h 1552875"/>
              <a:gd name="connsiteX25" fmla="*/ 36808 w 1546310"/>
              <a:gd name="connsiteY25" fmla="*/ 1011250 h 1552875"/>
              <a:gd name="connsiteX26" fmla="*/ 1509502 w 1546310"/>
              <a:gd name="connsiteY26" fmla="*/ 1011250 h 1552875"/>
              <a:gd name="connsiteX27" fmla="*/ 1498327 w 1546310"/>
              <a:gd name="connsiteY27" fmla="*/ 1047250 h 1552875"/>
              <a:gd name="connsiteX28" fmla="*/ 47983 w 1546310"/>
              <a:gd name="connsiteY28" fmla="*/ 1047250 h 1552875"/>
              <a:gd name="connsiteX29" fmla="*/ 10194 w 1546310"/>
              <a:gd name="connsiteY29" fmla="*/ 910125 h 1552875"/>
              <a:gd name="connsiteX30" fmla="*/ 1536116 w 1546310"/>
              <a:gd name="connsiteY30" fmla="*/ 910125 h 1552875"/>
              <a:gd name="connsiteX31" fmla="*/ 1533819 w 1546310"/>
              <a:gd name="connsiteY31" fmla="*/ 932917 h 1552875"/>
              <a:gd name="connsiteX32" fmla="*/ 1529718 w 1546310"/>
              <a:gd name="connsiteY32" fmla="*/ 946125 h 1552875"/>
              <a:gd name="connsiteX33" fmla="*/ 16592 w 1546310"/>
              <a:gd name="connsiteY33" fmla="*/ 946125 h 1552875"/>
              <a:gd name="connsiteX34" fmla="*/ 12492 w 1546310"/>
              <a:gd name="connsiteY34" fmla="*/ 932917 h 1552875"/>
              <a:gd name="connsiteX35" fmla="*/ 0 w 1546310"/>
              <a:gd name="connsiteY35" fmla="*/ 809000 h 1552875"/>
              <a:gd name="connsiteX36" fmla="*/ 1546310 w 1546310"/>
              <a:gd name="connsiteY36" fmla="*/ 809000 h 1552875"/>
              <a:gd name="connsiteX37" fmla="*/ 1542681 w 1546310"/>
              <a:gd name="connsiteY37" fmla="*/ 845000 h 1552875"/>
              <a:gd name="connsiteX38" fmla="*/ 3629 w 1546310"/>
              <a:gd name="connsiteY38" fmla="*/ 845000 h 1552875"/>
              <a:gd name="connsiteX39" fmla="*/ 3629 w 1546310"/>
              <a:gd name="connsiteY39" fmla="*/ 707875 h 1552875"/>
              <a:gd name="connsiteX40" fmla="*/ 1542681 w 1546310"/>
              <a:gd name="connsiteY40" fmla="*/ 707875 h 1552875"/>
              <a:gd name="connsiteX41" fmla="*/ 1546310 w 1546310"/>
              <a:gd name="connsiteY41" fmla="*/ 743875 h 1552875"/>
              <a:gd name="connsiteX42" fmla="*/ 0 w 1546310"/>
              <a:gd name="connsiteY42" fmla="*/ 743875 h 1552875"/>
              <a:gd name="connsiteX43" fmla="*/ 16592 w 1546310"/>
              <a:gd name="connsiteY43" fmla="*/ 606750 h 1552875"/>
              <a:gd name="connsiteX44" fmla="*/ 1529719 w 1546310"/>
              <a:gd name="connsiteY44" fmla="*/ 606750 h 1552875"/>
              <a:gd name="connsiteX45" fmla="*/ 1533819 w 1546310"/>
              <a:gd name="connsiteY45" fmla="*/ 619958 h 1552875"/>
              <a:gd name="connsiteX46" fmla="*/ 1536116 w 1546310"/>
              <a:gd name="connsiteY46" fmla="*/ 642750 h 1552875"/>
              <a:gd name="connsiteX47" fmla="*/ 10194 w 1546310"/>
              <a:gd name="connsiteY47" fmla="*/ 642750 h 1552875"/>
              <a:gd name="connsiteX48" fmla="*/ 12492 w 1546310"/>
              <a:gd name="connsiteY48" fmla="*/ 619958 h 1552875"/>
              <a:gd name="connsiteX49" fmla="*/ 47983 w 1546310"/>
              <a:gd name="connsiteY49" fmla="*/ 505625 h 1552875"/>
              <a:gd name="connsiteX50" fmla="*/ 1498328 w 1546310"/>
              <a:gd name="connsiteY50" fmla="*/ 505625 h 1552875"/>
              <a:gd name="connsiteX51" fmla="*/ 1509503 w 1546310"/>
              <a:gd name="connsiteY51" fmla="*/ 541625 h 1552875"/>
              <a:gd name="connsiteX52" fmla="*/ 36808 w 1546310"/>
              <a:gd name="connsiteY52" fmla="*/ 541625 h 1552875"/>
              <a:gd name="connsiteX53" fmla="*/ 95572 w 1546310"/>
              <a:gd name="connsiteY53" fmla="*/ 404500 h 1552875"/>
              <a:gd name="connsiteX54" fmla="*/ 1450738 w 1546310"/>
              <a:gd name="connsiteY54" fmla="*/ 404500 h 1552875"/>
              <a:gd name="connsiteX55" fmla="*/ 1470278 w 1546310"/>
              <a:gd name="connsiteY55" fmla="*/ 440500 h 1552875"/>
              <a:gd name="connsiteX56" fmla="*/ 76032 w 1546310"/>
              <a:gd name="connsiteY56" fmla="*/ 440500 h 1552875"/>
              <a:gd name="connsiteX57" fmla="*/ 161456 w 1546310"/>
              <a:gd name="connsiteY57" fmla="*/ 303375 h 1552875"/>
              <a:gd name="connsiteX58" fmla="*/ 1384855 w 1546310"/>
              <a:gd name="connsiteY58" fmla="*/ 303375 h 1552875"/>
              <a:gd name="connsiteX59" fmla="*/ 1414557 w 1546310"/>
              <a:gd name="connsiteY59" fmla="*/ 339375 h 1552875"/>
              <a:gd name="connsiteX60" fmla="*/ 131753 w 1546310"/>
              <a:gd name="connsiteY60" fmla="*/ 339375 h 1552875"/>
              <a:gd name="connsiteX61" fmla="*/ 254628 w 1546310"/>
              <a:gd name="connsiteY61" fmla="*/ 202250 h 1552875"/>
              <a:gd name="connsiteX62" fmla="*/ 1291683 w 1546310"/>
              <a:gd name="connsiteY62" fmla="*/ 202250 h 1552875"/>
              <a:gd name="connsiteX63" fmla="*/ 1322180 w 1546310"/>
              <a:gd name="connsiteY63" fmla="*/ 227413 h 1552875"/>
              <a:gd name="connsiteX64" fmla="*/ 1331121 w 1546310"/>
              <a:gd name="connsiteY64" fmla="*/ 238250 h 1552875"/>
              <a:gd name="connsiteX65" fmla="*/ 215189 w 1546310"/>
              <a:gd name="connsiteY65" fmla="*/ 238250 h 1552875"/>
              <a:gd name="connsiteX66" fmla="*/ 224131 w 1546310"/>
              <a:gd name="connsiteY66" fmla="*/ 227413 h 1552875"/>
              <a:gd name="connsiteX67" fmla="*/ 397034 w 1546310"/>
              <a:gd name="connsiteY67" fmla="*/ 101125 h 1552875"/>
              <a:gd name="connsiteX68" fmla="*/ 1149276 w 1546310"/>
              <a:gd name="connsiteY68" fmla="*/ 101125 h 1552875"/>
              <a:gd name="connsiteX69" fmla="*/ 1207269 w 1546310"/>
              <a:gd name="connsiteY69" fmla="*/ 132603 h 1552875"/>
              <a:gd name="connsiteX70" fmla="*/ 1212750 w 1546310"/>
              <a:gd name="connsiteY70" fmla="*/ 137125 h 1552875"/>
              <a:gd name="connsiteX71" fmla="*/ 333560 w 1546310"/>
              <a:gd name="connsiteY71" fmla="*/ 137125 h 1552875"/>
              <a:gd name="connsiteX72" fmla="*/ 339041 w 1546310"/>
              <a:gd name="connsiteY72" fmla="*/ 132603 h 1552875"/>
              <a:gd name="connsiteX73" fmla="*/ 773136 w 1546310"/>
              <a:gd name="connsiteY73" fmla="*/ 0 h 1552875"/>
              <a:gd name="connsiteX74" fmla="*/ 773175 w 1546310"/>
              <a:gd name="connsiteY74" fmla="*/ 0 h 1552875"/>
              <a:gd name="connsiteX75" fmla="*/ 852542 w 1546310"/>
              <a:gd name="connsiteY75" fmla="*/ 4008 h 1552875"/>
              <a:gd name="connsiteX76" fmla="*/ 929635 w 1546310"/>
              <a:gd name="connsiteY76" fmla="*/ 15774 h 1552875"/>
              <a:gd name="connsiteX77" fmla="*/ 994794 w 1546310"/>
              <a:gd name="connsiteY77" fmla="*/ 36000 h 1552875"/>
              <a:gd name="connsiteX78" fmla="*/ 551517 w 1546310"/>
              <a:gd name="connsiteY78" fmla="*/ 36000 h 1552875"/>
              <a:gd name="connsiteX79" fmla="*/ 616676 w 1546310"/>
              <a:gd name="connsiteY79" fmla="*/ 15774 h 1552875"/>
              <a:gd name="connsiteX80" fmla="*/ 693769 w 1546310"/>
              <a:gd name="connsiteY80" fmla="*/ 4008 h 155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546310" h="1552875">
                <a:moveTo>
                  <a:pt x="551520" y="1516875"/>
                </a:moveTo>
                <a:lnTo>
                  <a:pt x="994791" y="1516875"/>
                </a:lnTo>
                <a:lnTo>
                  <a:pt x="929635" y="1537101"/>
                </a:lnTo>
                <a:cubicBezTo>
                  <a:pt x="879090" y="1547444"/>
                  <a:pt x="826757" y="1552875"/>
                  <a:pt x="773155" y="1552875"/>
                </a:cubicBezTo>
                <a:cubicBezTo>
                  <a:pt x="719553" y="1552875"/>
                  <a:pt x="667220" y="1547444"/>
                  <a:pt x="616676" y="1537101"/>
                </a:cubicBezTo>
                <a:close/>
                <a:moveTo>
                  <a:pt x="333561" y="1415750"/>
                </a:moveTo>
                <a:lnTo>
                  <a:pt x="1212749" y="1415750"/>
                </a:lnTo>
                <a:lnTo>
                  <a:pt x="1207269" y="1420272"/>
                </a:lnTo>
                <a:lnTo>
                  <a:pt x="1149274" y="1451750"/>
                </a:lnTo>
                <a:lnTo>
                  <a:pt x="397036" y="1451750"/>
                </a:lnTo>
                <a:lnTo>
                  <a:pt x="339041" y="1420272"/>
                </a:lnTo>
                <a:close/>
                <a:moveTo>
                  <a:pt x="215190" y="1314625"/>
                </a:moveTo>
                <a:lnTo>
                  <a:pt x="1331121" y="1314625"/>
                </a:lnTo>
                <a:lnTo>
                  <a:pt x="1322180" y="1325462"/>
                </a:lnTo>
                <a:lnTo>
                  <a:pt x="1291681" y="1350625"/>
                </a:lnTo>
                <a:lnTo>
                  <a:pt x="254629" y="1350625"/>
                </a:lnTo>
                <a:lnTo>
                  <a:pt x="224131" y="1325462"/>
                </a:lnTo>
                <a:close/>
                <a:moveTo>
                  <a:pt x="131754" y="1213500"/>
                </a:moveTo>
                <a:lnTo>
                  <a:pt x="1414556" y="1213500"/>
                </a:lnTo>
                <a:lnTo>
                  <a:pt x="1384854" y="1249500"/>
                </a:lnTo>
                <a:lnTo>
                  <a:pt x="161457" y="1249500"/>
                </a:lnTo>
                <a:close/>
                <a:moveTo>
                  <a:pt x="76033" y="1112375"/>
                </a:moveTo>
                <a:lnTo>
                  <a:pt x="1470278" y="1112375"/>
                </a:lnTo>
                <a:lnTo>
                  <a:pt x="1450738" y="1148375"/>
                </a:lnTo>
                <a:lnTo>
                  <a:pt x="95573" y="1148375"/>
                </a:lnTo>
                <a:close/>
                <a:moveTo>
                  <a:pt x="36808" y="1011250"/>
                </a:moveTo>
                <a:lnTo>
                  <a:pt x="1509502" y="1011250"/>
                </a:lnTo>
                <a:lnTo>
                  <a:pt x="1498327" y="1047250"/>
                </a:lnTo>
                <a:lnTo>
                  <a:pt x="47983" y="1047250"/>
                </a:lnTo>
                <a:close/>
                <a:moveTo>
                  <a:pt x="10194" y="910125"/>
                </a:moveTo>
                <a:lnTo>
                  <a:pt x="1536116" y="910125"/>
                </a:lnTo>
                <a:lnTo>
                  <a:pt x="1533819" y="932917"/>
                </a:lnTo>
                <a:lnTo>
                  <a:pt x="1529718" y="946125"/>
                </a:lnTo>
                <a:lnTo>
                  <a:pt x="16592" y="946125"/>
                </a:lnTo>
                <a:lnTo>
                  <a:pt x="12492" y="932917"/>
                </a:lnTo>
                <a:close/>
                <a:moveTo>
                  <a:pt x="0" y="809000"/>
                </a:moveTo>
                <a:lnTo>
                  <a:pt x="1546310" y="809000"/>
                </a:lnTo>
                <a:lnTo>
                  <a:pt x="1542681" y="845000"/>
                </a:lnTo>
                <a:lnTo>
                  <a:pt x="3629" y="845000"/>
                </a:lnTo>
                <a:close/>
                <a:moveTo>
                  <a:pt x="3629" y="707875"/>
                </a:moveTo>
                <a:lnTo>
                  <a:pt x="1542681" y="707875"/>
                </a:lnTo>
                <a:lnTo>
                  <a:pt x="1546310" y="743875"/>
                </a:lnTo>
                <a:lnTo>
                  <a:pt x="0" y="743875"/>
                </a:lnTo>
                <a:close/>
                <a:moveTo>
                  <a:pt x="16592" y="606750"/>
                </a:moveTo>
                <a:lnTo>
                  <a:pt x="1529719" y="606750"/>
                </a:lnTo>
                <a:lnTo>
                  <a:pt x="1533819" y="619958"/>
                </a:lnTo>
                <a:lnTo>
                  <a:pt x="1536116" y="642750"/>
                </a:lnTo>
                <a:lnTo>
                  <a:pt x="10194" y="642750"/>
                </a:lnTo>
                <a:lnTo>
                  <a:pt x="12492" y="619958"/>
                </a:lnTo>
                <a:close/>
                <a:moveTo>
                  <a:pt x="47983" y="505625"/>
                </a:moveTo>
                <a:lnTo>
                  <a:pt x="1498328" y="505625"/>
                </a:lnTo>
                <a:lnTo>
                  <a:pt x="1509503" y="541625"/>
                </a:lnTo>
                <a:lnTo>
                  <a:pt x="36808" y="541625"/>
                </a:lnTo>
                <a:close/>
                <a:moveTo>
                  <a:pt x="95572" y="404500"/>
                </a:moveTo>
                <a:lnTo>
                  <a:pt x="1450738" y="404500"/>
                </a:lnTo>
                <a:lnTo>
                  <a:pt x="1470278" y="440500"/>
                </a:lnTo>
                <a:lnTo>
                  <a:pt x="76032" y="440500"/>
                </a:lnTo>
                <a:close/>
                <a:moveTo>
                  <a:pt x="161456" y="303375"/>
                </a:moveTo>
                <a:lnTo>
                  <a:pt x="1384855" y="303375"/>
                </a:lnTo>
                <a:lnTo>
                  <a:pt x="1414557" y="339375"/>
                </a:lnTo>
                <a:lnTo>
                  <a:pt x="131753" y="339375"/>
                </a:lnTo>
                <a:close/>
                <a:moveTo>
                  <a:pt x="254628" y="202250"/>
                </a:moveTo>
                <a:lnTo>
                  <a:pt x="1291683" y="202250"/>
                </a:lnTo>
                <a:lnTo>
                  <a:pt x="1322180" y="227413"/>
                </a:lnTo>
                <a:lnTo>
                  <a:pt x="1331121" y="238250"/>
                </a:lnTo>
                <a:lnTo>
                  <a:pt x="215189" y="238250"/>
                </a:lnTo>
                <a:lnTo>
                  <a:pt x="224131" y="227413"/>
                </a:lnTo>
                <a:close/>
                <a:moveTo>
                  <a:pt x="397034" y="101125"/>
                </a:moveTo>
                <a:lnTo>
                  <a:pt x="1149276" y="101125"/>
                </a:lnTo>
                <a:lnTo>
                  <a:pt x="1207269" y="132603"/>
                </a:lnTo>
                <a:lnTo>
                  <a:pt x="1212750" y="137125"/>
                </a:lnTo>
                <a:lnTo>
                  <a:pt x="333560" y="137125"/>
                </a:lnTo>
                <a:lnTo>
                  <a:pt x="339041" y="132603"/>
                </a:lnTo>
                <a:close/>
                <a:moveTo>
                  <a:pt x="773136" y="0"/>
                </a:moveTo>
                <a:lnTo>
                  <a:pt x="773175" y="0"/>
                </a:lnTo>
                <a:lnTo>
                  <a:pt x="852542" y="4008"/>
                </a:lnTo>
                <a:cubicBezTo>
                  <a:pt x="878643" y="6659"/>
                  <a:pt x="904363" y="10602"/>
                  <a:pt x="929635" y="15774"/>
                </a:cubicBezTo>
                <a:lnTo>
                  <a:pt x="994794" y="36000"/>
                </a:lnTo>
                <a:lnTo>
                  <a:pt x="551517" y="36000"/>
                </a:lnTo>
                <a:lnTo>
                  <a:pt x="616676" y="15774"/>
                </a:lnTo>
                <a:cubicBezTo>
                  <a:pt x="641948" y="10602"/>
                  <a:pt x="667667" y="6659"/>
                  <a:pt x="693769" y="400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2" name="组合 51"/>
          <p:cNvGrpSpPr/>
          <p:nvPr/>
        </p:nvGrpSpPr>
        <p:grpSpPr>
          <a:xfrm>
            <a:off x="7775288" y="977898"/>
            <a:ext cx="3323917" cy="6674421"/>
            <a:chOff x="3900968" y="0"/>
            <a:chExt cx="3415339" cy="6858000"/>
          </a:xfrm>
        </p:grpSpPr>
        <p:pic>
          <p:nvPicPr>
            <p:cNvPr id="53" name="图片 52" descr="图片包含 监控, 游戏机, 电脑, 手机&#10;&#10;描述已自动生成"/>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3900968" y="0"/>
              <a:ext cx="3415339" cy="6858000"/>
            </a:xfrm>
            <a:prstGeom prst="rect">
              <a:avLst/>
            </a:prstGeom>
          </p:spPr>
        </p:pic>
        <p:sp>
          <p:nvSpPr>
            <p:cNvPr id="54" name="任意多边形: 形状 53"/>
            <p:cNvSpPr/>
            <p:nvPr>
              <p:custDataLst>
                <p:tags r:id="rId4"/>
              </p:custDataLst>
            </p:nvPr>
          </p:nvSpPr>
          <p:spPr>
            <a:xfrm>
              <a:off x="4106188" y="171449"/>
              <a:ext cx="3004900" cy="6515103"/>
            </a:xfrm>
            <a:custGeom>
              <a:avLst/>
              <a:gdLst>
                <a:gd name="connsiteX0" fmla="*/ 2544256 w 2541917"/>
                <a:gd name="connsiteY0" fmla="*/ 239717 h 5511287"/>
                <a:gd name="connsiteX1" fmla="*/ 2544256 w 2541917"/>
                <a:gd name="connsiteY1" fmla="*/ 5274253 h 5511287"/>
                <a:gd name="connsiteX2" fmla="*/ 2539240 w 2541917"/>
                <a:gd name="connsiteY2" fmla="*/ 5300470 h 5511287"/>
                <a:gd name="connsiteX3" fmla="*/ 2315027 w 2541917"/>
                <a:gd name="connsiteY3" fmla="*/ 5511631 h 5511287"/>
                <a:gd name="connsiteX4" fmla="*/ 2301634 w 2541917"/>
                <a:gd name="connsiteY4" fmla="*/ 5516818 h 5511287"/>
                <a:gd name="connsiteX5" fmla="*/ 243650 w 2541917"/>
                <a:gd name="connsiteY5" fmla="*/ 5516818 h 5511287"/>
                <a:gd name="connsiteX6" fmla="*/ 231510 w 2541917"/>
                <a:gd name="connsiteY6" fmla="*/ 5511802 h 5511287"/>
                <a:gd name="connsiteX7" fmla="*/ 211448 w 2541917"/>
                <a:gd name="connsiteY7" fmla="*/ 5508212 h 5511287"/>
                <a:gd name="connsiteX8" fmla="*/ 17955 w 2541917"/>
                <a:gd name="connsiteY8" fmla="*/ 5342930 h 5511287"/>
                <a:gd name="connsiteX9" fmla="*/ 59 w 2541917"/>
                <a:gd name="connsiteY9" fmla="*/ 5236181 h 5511287"/>
                <a:gd name="connsiteX10" fmla="*/ 173 w 2541917"/>
                <a:gd name="connsiteY10" fmla="*/ 481769 h 5511287"/>
                <a:gd name="connsiteX11" fmla="*/ 287 w 2541917"/>
                <a:gd name="connsiteY11" fmla="*/ 266447 h 5511287"/>
                <a:gd name="connsiteX12" fmla="*/ 97005 w 2541917"/>
                <a:gd name="connsiteY12" fmla="*/ 60130 h 5511287"/>
                <a:gd name="connsiteX13" fmla="*/ 248893 w 2541917"/>
                <a:gd name="connsiteY13" fmla="*/ 686 h 5511287"/>
                <a:gd name="connsiteX14" fmla="*/ 520069 w 2541917"/>
                <a:gd name="connsiteY14" fmla="*/ 173 h 5511287"/>
                <a:gd name="connsiteX15" fmla="*/ 552612 w 2541917"/>
                <a:gd name="connsiteY15" fmla="*/ 20519 h 5511287"/>
                <a:gd name="connsiteX16" fmla="*/ 559338 w 2541917"/>
                <a:gd name="connsiteY16" fmla="*/ 46566 h 5511287"/>
                <a:gd name="connsiteX17" fmla="*/ 567545 w 2541917"/>
                <a:gd name="connsiteY17" fmla="*/ 91876 h 5511287"/>
                <a:gd name="connsiteX18" fmla="*/ 721484 w 2541917"/>
                <a:gd name="connsiteY18" fmla="*/ 202215 h 5511287"/>
                <a:gd name="connsiteX19" fmla="*/ 1787095 w 2541917"/>
                <a:gd name="connsiteY19" fmla="*/ 201930 h 5511287"/>
                <a:gd name="connsiteX20" fmla="*/ 1835996 w 2541917"/>
                <a:gd name="connsiteY20" fmla="*/ 199708 h 5511287"/>
                <a:gd name="connsiteX21" fmla="*/ 1978651 w 2541917"/>
                <a:gd name="connsiteY21" fmla="*/ 50270 h 5511287"/>
                <a:gd name="connsiteX22" fmla="*/ 1981614 w 2541917"/>
                <a:gd name="connsiteY22" fmla="*/ 30151 h 5511287"/>
                <a:gd name="connsiteX23" fmla="*/ 2021852 w 2541917"/>
                <a:gd name="connsiteY23" fmla="*/ 2 h 5511287"/>
                <a:gd name="connsiteX24" fmla="*/ 2294396 w 2541917"/>
                <a:gd name="connsiteY24" fmla="*/ 401 h 5511287"/>
                <a:gd name="connsiteX25" fmla="*/ 2312064 w 2541917"/>
                <a:gd name="connsiteY25" fmla="*/ 1028 h 5511287"/>
                <a:gd name="connsiteX26" fmla="*/ 2438020 w 2541917"/>
                <a:gd name="connsiteY26" fmla="*/ 52322 h 5511287"/>
                <a:gd name="connsiteX27" fmla="*/ 2541520 w 2541917"/>
                <a:gd name="connsiteY27" fmla="*/ 232308 h 5511287"/>
                <a:gd name="connsiteX28" fmla="*/ 2544256 w 2541917"/>
                <a:gd name="connsiteY28" fmla="*/ 239717 h 551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41917" h="5511287">
                  <a:moveTo>
                    <a:pt x="2544256" y="239717"/>
                  </a:moveTo>
                  <a:cubicBezTo>
                    <a:pt x="2544256" y="1917896"/>
                    <a:pt x="2544256" y="3596074"/>
                    <a:pt x="2544256" y="5274253"/>
                  </a:cubicBezTo>
                  <a:cubicBezTo>
                    <a:pt x="2542603" y="5282973"/>
                    <a:pt x="2541007" y="5291750"/>
                    <a:pt x="2539240" y="5300470"/>
                  </a:cubicBezTo>
                  <a:cubicBezTo>
                    <a:pt x="2516671" y="5412120"/>
                    <a:pt x="2428388" y="5495217"/>
                    <a:pt x="2315027" y="5511631"/>
                  </a:cubicBezTo>
                  <a:cubicBezTo>
                    <a:pt x="2310411" y="5512315"/>
                    <a:pt x="2306079" y="5515051"/>
                    <a:pt x="2301634" y="5516818"/>
                  </a:cubicBezTo>
                  <a:cubicBezTo>
                    <a:pt x="1615658" y="5516818"/>
                    <a:pt x="929682" y="5516818"/>
                    <a:pt x="243650" y="5516818"/>
                  </a:cubicBezTo>
                  <a:cubicBezTo>
                    <a:pt x="239603" y="5515108"/>
                    <a:pt x="235727" y="5512828"/>
                    <a:pt x="231510" y="5511802"/>
                  </a:cubicBezTo>
                  <a:cubicBezTo>
                    <a:pt x="224956" y="5510206"/>
                    <a:pt x="218059" y="5509751"/>
                    <a:pt x="211448" y="5508212"/>
                  </a:cubicBezTo>
                  <a:cubicBezTo>
                    <a:pt x="118264" y="5486725"/>
                    <a:pt x="53804" y="5431384"/>
                    <a:pt x="17955" y="5342930"/>
                  </a:cubicBezTo>
                  <a:cubicBezTo>
                    <a:pt x="4162" y="5308848"/>
                    <a:pt x="59" y="5272942"/>
                    <a:pt x="59" y="5236181"/>
                  </a:cubicBezTo>
                  <a:cubicBezTo>
                    <a:pt x="230" y="3651358"/>
                    <a:pt x="173" y="2066592"/>
                    <a:pt x="173" y="481769"/>
                  </a:cubicBezTo>
                  <a:cubicBezTo>
                    <a:pt x="173" y="410014"/>
                    <a:pt x="-283" y="338202"/>
                    <a:pt x="287" y="266447"/>
                  </a:cubicBezTo>
                  <a:cubicBezTo>
                    <a:pt x="971" y="183065"/>
                    <a:pt x="33001" y="113704"/>
                    <a:pt x="97005" y="60130"/>
                  </a:cubicBezTo>
                  <a:cubicBezTo>
                    <a:pt x="140833" y="23540"/>
                    <a:pt x="191443" y="1484"/>
                    <a:pt x="248893" y="686"/>
                  </a:cubicBezTo>
                  <a:cubicBezTo>
                    <a:pt x="339285" y="-625"/>
                    <a:pt x="429677" y="458"/>
                    <a:pt x="520069" y="173"/>
                  </a:cubicBezTo>
                  <a:cubicBezTo>
                    <a:pt x="535799" y="116"/>
                    <a:pt x="546286" y="7639"/>
                    <a:pt x="552612" y="20519"/>
                  </a:cubicBezTo>
                  <a:cubicBezTo>
                    <a:pt x="556488" y="28385"/>
                    <a:pt x="557628" y="37732"/>
                    <a:pt x="559338" y="46566"/>
                  </a:cubicBezTo>
                  <a:cubicBezTo>
                    <a:pt x="562244" y="61669"/>
                    <a:pt x="562871" y="77399"/>
                    <a:pt x="567545" y="91876"/>
                  </a:cubicBezTo>
                  <a:cubicBezTo>
                    <a:pt x="585213" y="146646"/>
                    <a:pt x="637761" y="202329"/>
                    <a:pt x="721484" y="202215"/>
                  </a:cubicBezTo>
                  <a:cubicBezTo>
                    <a:pt x="1076669" y="201816"/>
                    <a:pt x="1431910" y="202101"/>
                    <a:pt x="1787095" y="201930"/>
                  </a:cubicBezTo>
                  <a:cubicBezTo>
                    <a:pt x="1803395" y="201930"/>
                    <a:pt x="1819752" y="201132"/>
                    <a:pt x="1835996" y="199708"/>
                  </a:cubicBezTo>
                  <a:cubicBezTo>
                    <a:pt x="1915502" y="192754"/>
                    <a:pt x="1975231" y="129890"/>
                    <a:pt x="1978651" y="50270"/>
                  </a:cubicBezTo>
                  <a:cubicBezTo>
                    <a:pt x="1978936" y="43545"/>
                    <a:pt x="1979790" y="36649"/>
                    <a:pt x="1981614" y="30151"/>
                  </a:cubicBezTo>
                  <a:cubicBezTo>
                    <a:pt x="1986687" y="12198"/>
                    <a:pt x="2003044" y="-169"/>
                    <a:pt x="2021852" y="2"/>
                  </a:cubicBezTo>
                  <a:cubicBezTo>
                    <a:pt x="2112700" y="743"/>
                    <a:pt x="2203548" y="344"/>
                    <a:pt x="2294396" y="401"/>
                  </a:cubicBezTo>
                  <a:cubicBezTo>
                    <a:pt x="2300323" y="401"/>
                    <a:pt x="2306250" y="173"/>
                    <a:pt x="2312064" y="1028"/>
                  </a:cubicBezTo>
                  <a:cubicBezTo>
                    <a:pt x="2358285" y="7582"/>
                    <a:pt x="2400917" y="23597"/>
                    <a:pt x="2438020" y="52322"/>
                  </a:cubicBezTo>
                  <a:cubicBezTo>
                    <a:pt x="2497065" y="98031"/>
                    <a:pt x="2533541" y="157076"/>
                    <a:pt x="2541520" y="232308"/>
                  </a:cubicBezTo>
                  <a:cubicBezTo>
                    <a:pt x="2541805" y="234816"/>
                    <a:pt x="2543287" y="237209"/>
                    <a:pt x="2544256" y="239717"/>
                  </a:cubicBezTo>
                  <a:close/>
                </a:path>
              </a:pathLst>
            </a:custGeom>
            <a:blipFill>
              <a:blip r:embed="rId5"/>
              <a:srcRect/>
              <a:stretch>
                <a:fillRect l="-119336" t="-2629" r="-103484" b="8849"/>
              </a:stretch>
            </a:blipFill>
            <a:ln w="5698" cap="flat">
              <a:noFill/>
              <a:prstDash val="solid"/>
              <a:miter/>
            </a:ln>
          </p:spPr>
          <p:txBody>
            <a:bodyPr lIns="98524" tIns="49262" rIns="98524" bIns="49262" rtlCol="0" anchor="ctr"/>
            <a:lstStyle/>
            <a:p>
              <a:endParaRPr lang="zh-CN" altLang="en-US" sz="1940"/>
            </a:p>
          </p:txBody>
        </p:sp>
      </p:grpSp>
      <p:sp>
        <p:nvSpPr>
          <p:cNvPr id="59" name="任意多边形: 形状 58"/>
          <p:cNvSpPr/>
          <p:nvPr/>
        </p:nvSpPr>
        <p:spPr>
          <a:xfrm>
            <a:off x="-12179300" y="-6845298"/>
            <a:ext cx="36576000" cy="20573999"/>
          </a:xfrm>
          <a:custGeom>
            <a:avLst/>
            <a:gdLst>
              <a:gd name="connsiteX0" fmla="*/ 12179301 w 36576000"/>
              <a:gd name="connsiteY0" fmla="*/ 6845299 h 20573999"/>
              <a:gd name="connsiteX1" fmla="*/ 12179301 w 36576000"/>
              <a:gd name="connsiteY1" fmla="*/ 13703299 h 20573999"/>
              <a:gd name="connsiteX2" fmla="*/ 24371300 w 36576000"/>
              <a:gd name="connsiteY2" fmla="*/ 13703299 h 20573999"/>
              <a:gd name="connsiteX3" fmla="*/ 24371300 w 36576000"/>
              <a:gd name="connsiteY3" fmla="*/ 6845299 h 20573999"/>
              <a:gd name="connsiteX4" fmla="*/ 0 w 36576000"/>
              <a:gd name="connsiteY4" fmla="*/ 0 h 20573999"/>
              <a:gd name="connsiteX5" fmla="*/ 36576000 w 36576000"/>
              <a:gd name="connsiteY5" fmla="*/ 0 h 20573999"/>
              <a:gd name="connsiteX6" fmla="*/ 36576000 w 36576000"/>
              <a:gd name="connsiteY6" fmla="*/ 20573999 h 20573999"/>
              <a:gd name="connsiteX7" fmla="*/ 0 w 36576000"/>
              <a:gd name="connsiteY7" fmla="*/ 20573999 h 20573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00" h="20573999">
                <a:moveTo>
                  <a:pt x="12179301" y="6845299"/>
                </a:moveTo>
                <a:lnTo>
                  <a:pt x="12179301" y="13703299"/>
                </a:lnTo>
                <a:lnTo>
                  <a:pt x="24371300" y="13703299"/>
                </a:lnTo>
                <a:lnTo>
                  <a:pt x="24371300" y="6845299"/>
                </a:lnTo>
                <a:close/>
                <a:moveTo>
                  <a:pt x="0" y="0"/>
                </a:moveTo>
                <a:lnTo>
                  <a:pt x="36576000" y="0"/>
                </a:lnTo>
                <a:lnTo>
                  <a:pt x="36576000" y="20573999"/>
                </a:lnTo>
                <a:lnTo>
                  <a:pt x="0" y="20573999"/>
                </a:ln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1039790" y="1352939"/>
            <a:ext cx="1224916" cy="285321"/>
          </a:xfrm>
          <a:custGeom>
            <a:avLst/>
            <a:gdLst/>
            <a:ahLst/>
            <a:cxnLst/>
            <a:rect l="l" t="t" r="r" b="b"/>
            <a:pathLst>
              <a:path w="484315" h="112812">
                <a:moveTo>
                  <a:pt x="433472" y="25524"/>
                </a:moveTo>
                <a:cubicBezTo>
                  <a:pt x="426676" y="25524"/>
                  <a:pt x="420401" y="27930"/>
                  <a:pt x="414649" y="32742"/>
                </a:cubicBezTo>
                <a:cubicBezTo>
                  <a:pt x="408896" y="37554"/>
                  <a:pt x="404131" y="45516"/>
                  <a:pt x="400355" y="56629"/>
                </a:cubicBezTo>
                <a:cubicBezTo>
                  <a:pt x="396612" y="67642"/>
                  <a:pt x="395969" y="75555"/>
                  <a:pt x="398426" y="80367"/>
                </a:cubicBezTo>
                <a:cubicBezTo>
                  <a:pt x="400884" y="85179"/>
                  <a:pt x="405635" y="87585"/>
                  <a:pt x="412680" y="87585"/>
                </a:cubicBezTo>
                <a:cubicBezTo>
                  <a:pt x="419922" y="87585"/>
                  <a:pt x="426329" y="85229"/>
                  <a:pt x="431899" y="80516"/>
                </a:cubicBezTo>
                <a:cubicBezTo>
                  <a:pt x="437470" y="75803"/>
                  <a:pt x="442328" y="67345"/>
                  <a:pt x="446476" y="55141"/>
                </a:cubicBezTo>
                <a:cubicBezTo>
                  <a:pt x="449966" y="44872"/>
                  <a:pt x="450445" y="37368"/>
                  <a:pt x="447912" y="32630"/>
                </a:cubicBezTo>
                <a:cubicBezTo>
                  <a:pt x="445380" y="27893"/>
                  <a:pt x="440567" y="25524"/>
                  <a:pt x="433472" y="25524"/>
                </a:cubicBezTo>
                <a:close/>
                <a:moveTo>
                  <a:pt x="185822" y="25524"/>
                </a:moveTo>
                <a:cubicBezTo>
                  <a:pt x="179026" y="25524"/>
                  <a:pt x="172751" y="27930"/>
                  <a:pt x="166999" y="32742"/>
                </a:cubicBezTo>
                <a:cubicBezTo>
                  <a:pt x="161246" y="37554"/>
                  <a:pt x="156481" y="45516"/>
                  <a:pt x="152705" y="56629"/>
                </a:cubicBezTo>
                <a:cubicBezTo>
                  <a:pt x="148962" y="67642"/>
                  <a:pt x="148319" y="75555"/>
                  <a:pt x="150776" y="80367"/>
                </a:cubicBezTo>
                <a:cubicBezTo>
                  <a:pt x="153234" y="85179"/>
                  <a:pt x="157985" y="87585"/>
                  <a:pt x="165030" y="87585"/>
                </a:cubicBezTo>
                <a:cubicBezTo>
                  <a:pt x="172273" y="87585"/>
                  <a:pt x="178679" y="85229"/>
                  <a:pt x="184249" y="80516"/>
                </a:cubicBezTo>
                <a:cubicBezTo>
                  <a:pt x="189820" y="75803"/>
                  <a:pt x="194679" y="67345"/>
                  <a:pt x="198826" y="55141"/>
                </a:cubicBezTo>
                <a:cubicBezTo>
                  <a:pt x="202316" y="44872"/>
                  <a:pt x="202795" y="37368"/>
                  <a:pt x="200262" y="32630"/>
                </a:cubicBezTo>
                <a:cubicBezTo>
                  <a:pt x="197730" y="27893"/>
                  <a:pt x="192917" y="25524"/>
                  <a:pt x="185822" y="25524"/>
                </a:cubicBezTo>
                <a:close/>
                <a:moveTo>
                  <a:pt x="37075" y="1860"/>
                </a:moveTo>
                <a:lnTo>
                  <a:pt x="70784" y="1860"/>
                </a:lnTo>
                <a:lnTo>
                  <a:pt x="42839" y="84088"/>
                </a:lnTo>
                <a:lnTo>
                  <a:pt x="95450" y="84088"/>
                </a:lnTo>
                <a:lnTo>
                  <a:pt x="86320" y="110951"/>
                </a:lnTo>
                <a:lnTo>
                  <a:pt x="0" y="110951"/>
                </a:lnTo>
                <a:close/>
                <a:moveTo>
                  <a:pt x="442221" y="0"/>
                </a:moveTo>
                <a:cubicBezTo>
                  <a:pt x="460378" y="0"/>
                  <a:pt x="472711" y="4874"/>
                  <a:pt x="479221" y="14622"/>
                </a:cubicBezTo>
                <a:cubicBezTo>
                  <a:pt x="485732" y="24370"/>
                  <a:pt x="486002" y="38025"/>
                  <a:pt x="480034" y="55587"/>
                </a:cubicBezTo>
                <a:cubicBezTo>
                  <a:pt x="475700" y="68337"/>
                  <a:pt x="470002" y="78792"/>
                  <a:pt x="462938" y="86953"/>
                </a:cubicBezTo>
                <a:cubicBezTo>
                  <a:pt x="455873" y="95113"/>
                  <a:pt x="447514" y="101463"/>
                  <a:pt x="437860" y="106003"/>
                </a:cubicBezTo>
                <a:cubicBezTo>
                  <a:pt x="428206" y="110542"/>
                  <a:pt x="417327" y="112812"/>
                  <a:pt x="405222" y="112812"/>
                </a:cubicBezTo>
                <a:cubicBezTo>
                  <a:pt x="392919" y="112812"/>
                  <a:pt x="383402" y="110852"/>
                  <a:pt x="376673" y="106933"/>
                </a:cubicBezTo>
                <a:cubicBezTo>
                  <a:pt x="369944" y="103014"/>
                  <a:pt x="365515" y="96813"/>
                  <a:pt x="363387" y="88329"/>
                </a:cubicBezTo>
                <a:cubicBezTo>
                  <a:pt x="361259" y="79846"/>
                  <a:pt x="362362" y="69230"/>
                  <a:pt x="366695" y="56480"/>
                </a:cubicBezTo>
                <a:cubicBezTo>
                  <a:pt x="372748" y="38670"/>
                  <a:pt x="382420" y="24805"/>
                  <a:pt x="395714" y="14883"/>
                </a:cubicBezTo>
                <a:cubicBezTo>
                  <a:pt x="409008" y="4961"/>
                  <a:pt x="424510" y="0"/>
                  <a:pt x="442221" y="0"/>
                </a:cubicBezTo>
                <a:close/>
                <a:moveTo>
                  <a:pt x="320926" y="0"/>
                </a:moveTo>
                <a:cubicBezTo>
                  <a:pt x="332981" y="0"/>
                  <a:pt x="341626" y="1091"/>
                  <a:pt x="346863" y="3274"/>
                </a:cubicBezTo>
                <a:cubicBezTo>
                  <a:pt x="352099" y="5457"/>
                  <a:pt x="355909" y="8843"/>
                  <a:pt x="358294" y="13432"/>
                </a:cubicBezTo>
                <a:cubicBezTo>
                  <a:pt x="360679" y="18020"/>
                  <a:pt x="361666" y="23837"/>
                  <a:pt x="361256" y="30882"/>
                </a:cubicBezTo>
                <a:lnTo>
                  <a:pt x="326765" y="36686"/>
                </a:lnTo>
                <a:cubicBezTo>
                  <a:pt x="326825" y="32568"/>
                  <a:pt x="325626" y="29418"/>
                  <a:pt x="323168" y="27235"/>
                </a:cubicBezTo>
                <a:cubicBezTo>
                  <a:pt x="320710" y="25053"/>
                  <a:pt x="317000" y="23961"/>
                  <a:pt x="312039" y="23961"/>
                </a:cubicBezTo>
                <a:cubicBezTo>
                  <a:pt x="304647" y="23961"/>
                  <a:pt x="297884" y="26528"/>
                  <a:pt x="291749" y="31663"/>
                </a:cubicBezTo>
                <a:cubicBezTo>
                  <a:pt x="285613" y="36798"/>
                  <a:pt x="280657" y="44921"/>
                  <a:pt x="276881" y="56034"/>
                </a:cubicBezTo>
                <a:cubicBezTo>
                  <a:pt x="272868" y="67841"/>
                  <a:pt x="272222" y="76274"/>
                  <a:pt x="274942" y="81334"/>
                </a:cubicBezTo>
                <a:cubicBezTo>
                  <a:pt x="277662" y="86395"/>
                  <a:pt x="282991" y="88925"/>
                  <a:pt x="290929" y="88925"/>
                </a:cubicBezTo>
                <a:cubicBezTo>
                  <a:pt x="294699" y="88925"/>
                  <a:pt x="298481" y="88379"/>
                  <a:pt x="302275" y="87288"/>
                </a:cubicBezTo>
                <a:cubicBezTo>
                  <a:pt x="306069" y="86196"/>
                  <a:pt x="310621" y="84336"/>
                  <a:pt x="315930" y="81707"/>
                </a:cubicBezTo>
                <a:lnTo>
                  <a:pt x="319419" y="71437"/>
                </a:lnTo>
                <a:lnTo>
                  <a:pt x="296872" y="71437"/>
                </a:lnTo>
                <a:lnTo>
                  <a:pt x="304585" y="48741"/>
                </a:lnTo>
                <a:lnTo>
                  <a:pt x="356675" y="48741"/>
                </a:lnTo>
                <a:lnTo>
                  <a:pt x="340869" y="95250"/>
                </a:lnTo>
                <a:cubicBezTo>
                  <a:pt x="328588" y="102046"/>
                  <a:pt x="318198" y="106672"/>
                  <a:pt x="309699" y="109128"/>
                </a:cubicBezTo>
                <a:cubicBezTo>
                  <a:pt x="301199" y="111584"/>
                  <a:pt x="291691" y="112812"/>
                  <a:pt x="281174" y="112812"/>
                </a:cubicBezTo>
                <a:cubicBezTo>
                  <a:pt x="268226" y="112812"/>
                  <a:pt x="258422" y="110604"/>
                  <a:pt x="251762" y="106189"/>
                </a:cubicBezTo>
                <a:cubicBezTo>
                  <a:pt x="245101" y="101774"/>
                  <a:pt x="241010" y="95200"/>
                  <a:pt x="239488" y="86469"/>
                </a:cubicBezTo>
                <a:cubicBezTo>
                  <a:pt x="237965" y="77738"/>
                  <a:pt x="239126" y="67717"/>
                  <a:pt x="242970" y="56406"/>
                </a:cubicBezTo>
                <a:cubicBezTo>
                  <a:pt x="247016" y="44499"/>
                  <a:pt x="252991" y="34144"/>
                  <a:pt x="260895" y="25338"/>
                </a:cubicBezTo>
                <a:cubicBezTo>
                  <a:pt x="268799" y="16532"/>
                  <a:pt x="278264" y="9847"/>
                  <a:pt x="289291" y="5283"/>
                </a:cubicBezTo>
                <a:cubicBezTo>
                  <a:pt x="297879" y="1761"/>
                  <a:pt x="308424" y="0"/>
                  <a:pt x="320926" y="0"/>
                </a:cubicBezTo>
                <a:close/>
                <a:moveTo>
                  <a:pt x="194571" y="0"/>
                </a:moveTo>
                <a:cubicBezTo>
                  <a:pt x="212728" y="0"/>
                  <a:pt x="225061" y="4874"/>
                  <a:pt x="231571" y="14622"/>
                </a:cubicBezTo>
                <a:cubicBezTo>
                  <a:pt x="238082" y="24370"/>
                  <a:pt x="238352" y="38025"/>
                  <a:pt x="232384" y="55587"/>
                </a:cubicBezTo>
                <a:cubicBezTo>
                  <a:pt x="228051" y="68337"/>
                  <a:pt x="222352" y="78792"/>
                  <a:pt x="215288" y="86953"/>
                </a:cubicBezTo>
                <a:cubicBezTo>
                  <a:pt x="208223" y="95113"/>
                  <a:pt x="199864" y="101463"/>
                  <a:pt x="190210" y="106003"/>
                </a:cubicBezTo>
                <a:cubicBezTo>
                  <a:pt x="180556" y="110542"/>
                  <a:pt x="169677" y="112812"/>
                  <a:pt x="157572" y="112812"/>
                </a:cubicBezTo>
                <a:cubicBezTo>
                  <a:pt x="145269" y="112812"/>
                  <a:pt x="135752" y="110852"/>
                  <a:pt x="129023" y="106933"/>
                </a:cubicBezTo>
                <a:cubicBezTo>
                  <a:pt x="122294" y="103014"/>
                  <a:pt x="117865" y="96813"/>
                  <a:pt x="115737" y="88329"/>
                </a:cubicBezTo>
                <a:cubicBezTo>
                  <a:pt x="113609" y="79846"/>
                  <a:pt x="114712" y="69230"/>
                  <a:pt x="119045" y="56480"/>
                </a:cubicBezTo>
                <a:cubicBezTo>
                  <a:pt x="125098" y="38670"/>
                  <a:pt x="134771" y="24805"/>
                  <a:pt x="148064" y="14883"/>
                </a:cubicBezTo>
                <a:cubicBezTo>
                  <a:pt x="161358" y="4961"/>
                  <a:pt x="176860" y="0"/>
                  <a:pt x="194571" y="0"/>
                </a:cubicBezTo>
                <a:close/>
              </a:path>
            </a:pathLst>
          </a:custGeom>
          <a:solidFill>
            <a:srgbClr val="0D0D0D"/>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955" i="1" dirty="0">
              <a:solidFill>
                <a:srgbClr val="A80814"/>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0"/>
          </a:blip>
          <a:stretch>
            <a:fillRect/>
          </a:stretch>
        </a:blipFill>
        <a:effectLst/>
      </p:bgPr>
    </p:bg>
    <p:spTree>
      <p:nvGrpSpPr>
        <p:cNvPr id="1" name=""/>
        <p:cNvGrpSpPr/>
        <p:nvPr/>
      </p:nvGrpSpPr>
      <p:grpSpPr>
        <a:xfrm>
          <a:off x="0" y="0"/>
          <a:ext cx="0" cy="0"/>
          <a:chOff x="0" y="0"/>
          <a:chExt cx="0" cy="0"/>
        </a:xfrm>
      </p:grpSpPr>
      <p:sp>
        <p:nvSpPr>
          <p:cNvPr id="50" name="任意多边形: 形状 49"/>
          <p:cNvSpPr/>
          <p:nvPr>
            <p:custDataLst>
              <p:tags r:id="rId2"/>
            </p:custDataLst>
          </p:nvPr>
        </p:nvSpPr>
        <p:spPr>
          <a:xfrm>
            <a:off x="7619902" y="-13"/>
            <a:ext cx="4572098" cy="6858027"/>
          </a:xfrm>
          <a:custGeom>
            <a:avLst/>
            <a:gdLst>
              <a:gd name="connsiteX0" fmla="*/ 98 w 4572098"/>
              <a:gd name="connsiteY0" fmla="*/ 5624284 h 6858027"/>
              <a:gd name="connsiteX1" fmla="*/ 4572098 w 4572098"/>
              <a:gd name="connsiteY1" fmla="*/ 5624284 h 6858027"/>
              <a:gd name="connsiteX2" fmla="*/ 4572098 w 4572098"/>
              <a:gd name="connsiteY2" fmla="*/ 6858027 h 6858027"/>
              <a:gd name="connsiteX3" fmla="*/ 98 w 4572098"/>
              <a:gd name="connsiteY3" fmla="*/ 6858027 h 6858027"/>
              <a:gd name="connsiteX4" fmla="*/ 0 w 4572098"/>
              <a:gd name="connsiteY4" fmla="*/ 1233770 h 6858027"/>
              <a:gd name="connsiteX5" fmla="*/ 98 w 4572098"/>
              <a:gd name="connsiteY5" fmla="*/ 1233770 h 6858027"/>
              <a:gd name="connsiteX6" fmla="*/ 98 w 4572098"/>
              <a:gd name="connsiteY6" fmla="*/ 1320855 h 6858027"/>
              <a:gd name="connsiteX7" fmla="*/ 0 w 4572098"/>
              <a:gd name="connsiteY7" fmla="*/ 1320855 h 6858027"/>
              <a:gd name="connsiteX8" fmla="*/ 98 w 4572098"/>
              <a:gd name="connsiteY8" fmla="*/ 0 h 6858027"/>
              <a:gd name="connsiteX9" fmla="*/ 4572098 w 4572098"/>
              <a:gd name="connsiteY9" fmla="*/ 0 h 6858027"/>
              <a:gd name="connsiteX10" fmla="*/ 4572098 w 4572098"/>
              <a:gd name="connsiteY10" fmla="*/ 5537199 h 6858027"/>
              <a:gd name="connsiteX11" fmla="*/ 98 w 4572098"/>
              <a:gd name="connsiteY11" fmla="*/ 5537199 h 6858027"/>
              <a:gd name="connsiteX12" fmla="*/ 98 w 4572098"/>
              <a:gd name="connsiteY12" fmla="*/ 1320855 h 6858027"/>
              <a:gd name="connsiteX13" fmla="*/ 4572000 w 4572098"/>
              <a:gd name="connsiteY13" fmla="*/ 1320855 h 6858027"/>
              <a:gd name="connsiteX14" fmla="*/ 4572000 w 4572098"/>
              <a:gd name="connsiteY14" fmla="*/ 1233770 h 6858027"/>
              <a:gd name="connsiteX15" fmla="*/ 98 w 4572098"/>
              <a:gd name="connsiteY15" fmla="*/ 1233770 h 6858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2098" h="6858027">
                <a:moveTo>
                  <a:pt x="98" y="5624284"/>
                </a:moveTo>
                <a:lnTo>
                  <a:pt x="4572098" y="5624284"/>
                </a:lnTo>
                <a:lnTo>
                  <a:pt x="4572098" y="6858027"/>
                </a:lnTo>
                <a:lnTo>
                  <a:pt x="98" y="6858027"/>
                </a:lnTo>
                <a:close/>
                <a:moveTo>
                  <a:pt x="0" y="1233770"/>
                </a:moveTo>
                <a:lnTo>
                  <a:pt x="98" y="1233770"/>
                </a:lnTo>
                <a:lnTo>
                  <a:pt x="98" y="1320855"/>
                </a:lnTo>
                <a:lnTo>
                  <a:pt x="0" y="1320855"/>
                </a:lnTo>
                <a:close/>
                <a:moveTo>
                  <a:pt x="98" y="0"/>
                </a:moveTo>
                <a:lnTo>
                  <a:pt x="4572098" y="0"/>
                </a:lnTo>
                <a:lnTo>
                  <a:pt x="4572098" y="5537199"/>
                </a:lnTo>
                <a:lnTo>
                  <a:pt x="98" y="5537199"/>
                </a:lnTo>
                <a:lnTo>
                  <a:pt x="98" y="1320855"/>
                </a:lnTo>
                <a:lnTo>
                  <a:pt x="4572000" y="1320855"/>
                </a:lnTo>
                <a:lnTo>
                  <a:pt x="4572000" y="1233770"/>
                </a:lnTo>
                <a:lnTo>
                  <a:pt x="98" y="123377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pic>
        <p:nvPicPr>
          <p:cNvPr id="26" name="图片 25" descr="D:\meihua_service_cache\jpg/6e1df273d52da414615992ec70f6520b.jpg6e1df273d52da414615992ec70f6520b"/>
          <p:cNvPicPr>
            <a:picLocks noChangeAspect="1"/>
          </p:cNvPicPr>
          <p:nvPr>
            <p:custDataLst>
              <p:tags r:id="rId3"/>
            </p:custDataLst>
          </p:nvPr>
        </p:nvPicPr>
        <p:blipFill>
          <a:blip r:embed="rId4"/>
          <a:srcRect t="22063" b="22063"/>
          <a:stretch>
            <a:fillRect/>
          </a:stretch>
        </p:blipFill>
        <p:spPr>
          <a:xfrm>
            <a:off x="7619902" y="1513114"/>
            <a:ext cx="4572000" cy="3831772"/>
          </a:xfrm>
          <a:custGeom>
            <a:avLst/>
            <a:gdLst>
              <a:gd name="connsiteX0" fmla="*/ 0 w 4572000"/>
              <a:gd name="connsiteY0" fmla="*/ 0 h 3831772"/>
              <a:gd name="connsiteX1" fmla="*/ 4572000 w 4572000"/>
              <a:gd name="connsiteY1" fmla="*/ 0 h 3831772"/>
              <a:gd name="connsiteX2" fmla="*/ 4572000 w 4572000"/>
              <a:gd name="connsiteY2" fmla="*/ 3831772 h 3831772"/>
              <a:gd name="connsiteX3" fmla="*/ 0 w 4572000"/>
              <a:gd name="connsiteY3" fmla="*/ 3831772 h 3831772"/>
            </a:gdLst>
            <a:ahLst/>
            <a:cxnLst>
              <a:cxn ang="0">
                <a:pos x="connsiteX0" y="connsiteY0"/>
              </a:cxn>
              <a:cxn ang="0">
                <a:pos x="connsiteX1" y="connsiteY1"/>
              </a:cxn>
              <a:cxn ang="0">
                <a:pos x="connsiteX2" y="connsiteY2"/>
              </a:cxn>
              <a:cxn ang="0">
                <a:pos x="connsiteX3" y="connsiteY3"/>
              </a:cxn>
            </a:cxnLst>
            <a:rect l="l" t="t" r="r" b="b"/>
            <a:pathLst>
              <a:path w="4572000" h="3831772">
                <a:moveTo>
                  <a:pt x="0" y="0"/>
                </a:moveTo>
                <a:lnTo>
                  <a:pt x="4572000" y="0"/>
                </a:lnTo>
                <a:lnTo>
                  <a:pt x="4572000" y="3831772"/>
                </a:lnTo>
                <a:lnTo>
                  <a:pt x="0" y="3831772"/>
                </a:lnTo>
                <a:close/>
              </a:path>
            </a:pathLst>
          </a:custGeom>
        </p:spPr>
      </p:pic>
      <p:sp>
        <p:nvSpPr>
          <p:cNvPr id="15" name="矩形 4"/>
          <p:cNvSpPr/>
          <p:nvPr>
            <p:custDataLst>
              <p:tags r:id="rId5"/>
            </p:custDataLst>
          </p:nvPr>
        </p:nvSpPr>
        <p:spPr>
          <a:xfrm>
            <a:off x="0" y="60960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rot="0">
            <a:off x="3418205" y="455930"/>
            <a:ext cx="375285" cy="232410"/>
            <a:chOff x="8951039" y="2137662"/>
            <a:chExt cx="342709" cy="232334"/>
          </a:xfrm>
        </p:grpSpPr>
        <p:cxnSp>
          <p:nvCxnSpPr>
            <p:cNvPr id="17" name="直接连接符 16"/>
            <p:cNvCxnSpPr/>
            <p:nvPr>
              <p:custDataLst>
                <p:tags r:id="rId6"/>
              </p:custDataLst>
            </p:nvPr>
          </p:nvCxnSpPr>
          <p:spPr>
            <a:xfrm flipH="1">
              <a:off x="9104491" y="2177462"/>
              <a:ext cx="51337" cy="192534"/>
            </a:xfrm>
            <a:prstGeom prst="line">
              <a:avLst/>
            </a:prstGeom>
            <a:ln w="99219"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7"/>
              </p:custDataLst>
            </p:nvPr>
          </p:nvCxnSpPr>
          <p:spPr>
            <a:xfrm flipH="1">
              <a:off x="9249700" y="2137662"/>
              <a:ext cx="44048" cy="165187"/>
            </a:xfrm>
            <a:prstGeom prst="line">
              <a:avLst/>
            </a:prstGeom>
            <a:ln w="75406"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custDataLst>
                <p:tags r:id="rId8"/>
              </p:custDataLst>
            </p:nvPr>
          </p:nvCxnSpPr>
          <p:spPr>
            <a:xfrm flipH="1">
              <a:off x="8951039" y="2217871"/>
              <a:ext cx="20295" cy="76114"/>
            </a:xfrm>
            <a:prstGeom prst="line">
              <a:avLst/>
            </a:prstGeom>
            <a:ln w="43656" cap="rnd">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rot="0">
            <a:off x="7740015" y="441960"/>
            <a:ext cx="375285" cy="232410"/>
            <a:chOff x="8951039" y="2137662"/>
            <a:chExt cx="342709" cy="232334"/>
          </a:xfrm>
        </p:grpSpPr>
        <p:cxnSp>
          <p:nvCxnSpPr>
            <p:cNvPr id="21" name="直接连接符 20"/>
            <p:cNvCxnSpPr/>
            <p:nvPr>
              <p:custDataLst>
                <p:tags r:id="rId9"/>
              </p:custDataLst>
            </p:nvPr>
          </p:nvCxnSpPr>
          <p:spPr>
            <a:xfrm flipH="1">
              <a:off x="9104491" y="2177462"/>
              <a:ext cx="51337" cy="192534"/>
            </a:xfrm>
            <a:prstGeom prst="line">
              <a:avLst/>
            </a:prstGeom>
            <a:ln w="99219"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10"/>
              </p:custDataLst>
            </p:nvPr>
          </p:nvCxnSpPr>
          <p:spPr>
            <a:xfrm flipH="1">
              <a:off x="9249700" y="2137662"/>
              <a:ext cx="44048" cy="165187"/>
            </a:xfrm>
            <a:prstGeom prst="line">
              <a:avLst/>
            </a:prstGeom>
            <a:ln w="75406"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1"/>
              </p:custDataLst>
            </p:nvPr>
          </p:nvCxnSpPr>
          <p:spPr>
            <a:xfrm flipH="1">
              <a:off x="8951039" y="2217871"/>
              <a:ext cx="20295" cy="76114"/>
            </a:xfrm>
            <a:prstGeom prst="line">
              <a:avLst/>
            </a:prstGeom>
            <a:ln w="43656"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custDataLst>
              <p:tags r:id="rId12"/>
            </p:custDataLst>
          </p:nvPr>
        </p:nvSpPr>
        <p:spPr>
          <a:xfrm>
            <a:off x="762006" y="609600"/>
            <a:ext cx="6134125" cy="1341120"/>
          </a:xfrm>
          <a:prstGeom prst="rect">
            <a:avLst/>
          </a:prstGeom>
          <a:noFill/>
        </p:spPr>
        <p:txBody>
          <a:bodyPr wrap="square" lIns="63500" tIns="25400" rIns="63500" bIns="25400" rtlCol="0" anchor="t" anchorCtr="0">
            <a:normAutofit/>
          </a:bodyPr>
          <a:p>
            <a:pPr marL="0" indent="0" algn="l">
              <a:lnSpc>
                <a:spcPct val="100000"/>
              </a:lnSpc>
              <a:spcBef>
                <a:spcPts val="0"/>
              </a:spcBef>
              <a:spcAft>
                <a:spcPts val="0"/>
              </a:spcAft>
              <a:buSzPct val="100000"/>
              <a:buNone/>
            </a:pPr>
            <a:r>
              <a:rPr lang="en-US" altLang="zh-CN" sz="4000" b="1" spc="240" dirty="0">
                <a:solidFill>
                  <a:schemeClr val="accent1">
                    <a:lumMod val="50000"/>
                  </a:schemeClr>
                </a:solidFill>
                <a:latin typeface="微软雅黑" panose="020B0503020204020204" pitchFamily="34" charset="-122"/>
                <a:ea typeface="微软雅黑" panose="020B0503020204020204" pitchFamily="34" charset="-122"/>
              </a:rPr>
              <a:t>1.VR技术与心理问题的结合</a:t>
            </a:r>
            <a:endParaRPr lang="en-US" altLang="zh-CN" sz="4000" b="1" spc="24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25" name="Title 6"/>
          <p:cNvSpPr txBox="1"/>
          <p:nvPr>
            <p:custDataLst>
              <p:tags r:id="rId13"/>
            </p:custDataLst>
          </p:nvPr>
        </p:nvSpPr>
        <p:spPr>
          <a:xfrm>
            <a:off x="762006" y="3017214"/>
            <a:ext cx="6134125" cy="286512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背景：在生活节奏越来越快的今天，生活质量提升的同时，人们感受到的心理压力也越大，心理疾病其实很普遍，只不过存在着程度上的区别，很多机构也对心理治疗方面越来越重视。不过其实大部分人在谈到心理障碍方面时，都不太愿意面对，但VR技术与心理治疗的结合让VR变得深入人心的同时，也让治疗变得容易被接受，通过VR虚拟现实设备建立的虚拟世界为医生和患者搭建桥梁，让治疗更好的进行。</a:t>
            </a:r>
            <a:endParaRPr lang="zh-CN" altLang="en-US" sz="1800" spc="20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4"/>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userDrawn="1">
            <p:custDataLst>
              <p:tags r:id="rId1"/>
            </p:custDataLst>
          </p:nvPr>
        </p:nvSpPr>
        <p:spPr>
          <a:xfrm>
            <a:off x="0" y="0"/>
            <a:ext cx="6096000"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微软雅黑" panose="020B0503020204020204" pitchFamily="34" charset="-122"/>
              <a:ea typeface="微软雅黑" panose="020B0503020204020204" pitchFamily="34" charset="-122"/>
              <a:sym typeface="+mn-ea"/>
            </a:endParaRPr>
          </a:p>
        </p:txBody>
      </p:sp>
      <p:sp>
        <p:nvSpPr>
          <p:cNvPr id="8" name="等腰三角形 7"/>
          <p:cNvSpPr/>
          <p:nvPr>
            <p:custDataLst>
              <p:tags r:id="rId2"/>
            </p:custDataLst>
          </p:nvPr>
        </p:nvSpPr>
        <p:spPr>
          <a:xfrm flipV="1">
            <a:off x="5778500" y="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等腰三角形 10"/>
          <p:cNvSpPr/>
          <p:nvPr>
            <p:custDataLst>
              <p:tags r:id="rId3"/>
            </p:custDataLst>
          </p:nvPr>
        </p:nvSpPr>
        <p:spPr>
          <a:xfrm>
            <a:off x="5778500" y="647700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菱形 12"/>
          <p:cNvSpPr/>
          <p:nvPr>
            <p:custDataLst>
              <p:tags r:id="rId4"/>
            </p:custDataLst>
          </p:nvPr>
        </p:nvSpPr>
        <p:spPr>
          <a:xfrm>
            <a:off x="4397823" y="1654655"/>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文本框 3"/>
          <p:cNvSpPr txBox="1"/>
          <p:nvPr>
            <p:custDataLst>
              <p:tags r:id="rId5"/>
            </p:custDataLst>
          </p:nvPr>
        </p:nvSpPr>
        <p:spPr>
          <a:xfrm>
            <a:off x="4724342" y="2066239"/>
            <a:ext cx="2743213" cy="1981073"/>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3800" b="1" spc="220" dirty="0">
                <a:solidFill>
                  <a:schemeClr val="dk1">
                    <a:lumMod val="85000"/>
                    <a:lumOff val="15000"/>
                  </a:schemeClr>
                </a:solidFill>
                <a:latin typeface="微软雅黑" panose="020B0503020204020204" pitchFamily="34" charset="-122"/>
                <a:ea typeface="微软雅黑" panose="020B0503020204020204" pitchFamily="34" charset="-122"/>
              </a:rPr>
              <a:t>城市绿洲主要疗法：</a:t>
            </a:r>
            <a:endParaRPr lang="zh-CN" altLang="en-US" sz="3800" b="1" spc="220" dirty="0">
              <a:solidFill>
                <a:schemeClr val="dk1">
                  <a:lumMod val="85000"/>
                  <a:lumOff val="15000"/>
                </a:schemeClr>
              </a:solidFill>
              <a:latin typeface="微软雅黑" panose="020B0503020204020204" pitchFamily="34" charset="-122"/>
              <a:ea typeface="微软雅黑" panose="020B0503020204020204" pitchFamily="34" charset="-122"/>
            </a:endParaRPr>
          </a:p>
        </p:txBody>
      </p:sp>
      <p:sp>
        <p:nvSpPr>
          <p:cNvPr id="5" name="Title 6"/>
          <p:cNvSpPr txBox="1"/>
          <p:nvPr>
            <p:custDataLst>
              <p:tags r:id="rId6"/>
            </p:custDataLst>
          </p:nvPr>
        </p:nvSpPr>
        <p:spPr>
          <a:xfrm>
            <a:off x="610193" y="1286465"/>
            <a:ext cx="3504590" cy="1401420"/>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Tx/>
              <a:buFontTx/>
              <a:buNone/>
            </a:pPr>
            <a:r>
              <a:rPr kumimoji="0" lang="zh-CN" altLang="en-US" sz="2600" b="1" i="0" spc="120" noProof="0" dirty="0">
                <a:ln w="3175">
                  <a:noFill/>
                  <a:prstDash val="dash"/>
                </a:ln>
                <a:solidFill>
                  <a:schemeClr val="lt1"/>
                </a:solidFill>
                <a:effectLst/>
                <a:latin typeface="微软雅黑" panose="020B0503020204020204" pitchFamily="34" charset="-122"/>
                <a:ea typeface="微软雅黑" panose="020B0503020204020204" pitchFamily="34" charset="-122"/>
                <a:cs typeface="微软雅黑" panose="020B0503020204020204" pitchFamily="34" charset="-122"/>
              </a:rPr>
              <a:t>2.VR沙盘疗法</a:t>
            </a:r>
            <a:endParaRPr kumimoji="0" lang="zh-CN" altLang="en-US" sz="2600" b="1" i="0" spc="120" noProof="0" dirty="0">
              <a:ln w="3175">
                <a:noFill/>
                <a:prstDash val="dash"/>
              </a:ln>
              <a:solidFill>
                <a:schemeClr val="lt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Title 6"/>
          <p:cNvSpPr txBox="1"/>
          <p:nvPr>
            <p:custDataLst>
              <p:tags r:id="rId7"/>
            </p:custDataLst>
          </p:nvPr>
        </p:nvSpPr>
        <p:spPr>
          <a:xfrm>
            <a:off x="609558" y="2758370"/>
            <a:ext cx="3504571" cy="281316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pPr>
            <a:r>
              <a:rPr lang="zh-CN" altLang="en-US" sz="1600" spc="120" dirty="0">
                <a:ln w="3175">
                  <a:noFill/>
                  <a:prstDash val="dash"/>
                </a:ln>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体验者戴上VR虚拟现实设备后可自行挑选道具，放在沙盘容器内创造场景。VR技术与沙盘的结合使体验者更加容易在一种放松的情绪下去体验感受，效果要比现实生活中显著的多。</a:t>
            </a:r>
            <a:endParaRPr lang="zh-CN" altLang="en-US" sz="1600" spc="120" dirty="0">
              <a:ln w="3175">
                <a:noFill/>
                <a:prstDash val="dash"/>
              </a:ln>
              <a:solidFill>
                <a:schemeClr val="l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Title 6"/>
          <p:cNvSpPr txBox="1"/>
          <p:nvPr>
            <p:custDataLst>
              <p:tags r:id="rId8"/>
            </p:custDataLst>
          </p:nvPr>
        </p:nvSpPr>
        <p:spPr>
          <a:xfrm>
            <a:off x="8077852" y="1286453"/>
            <a:ext cx="3504590" cy="100519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zh-CN" altLang="en-US" sz="26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1.虚拟现实设备疗法</a:t>
            </a:r>
            <a:endParaRPr kumimoji="0" lang="zh-CN" altLang="en-US" sz="2600" b="1" i="0" spc="12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Title 6"/>
          <p:cNvSpPr txBox="1"/>
          <p:nvPr>
            <p:custDataLst>
              <p:tags r:id="rId9"/>
            </p:custDataLst>
          </p:nvPr>
        </p:nvSpPr>
        <p:spPr>
          <a:xfrm>
            <a:off x="8077217" y="2362130"/>
            <a:ext cx="3504571" cy="3209417"/>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a:lnSpc>
                <a:spcPct val="120000"/>
              </a:lnSpc>
              <a:spcBef>
                <a:spcPts val="0"/>
              </a:spcBef>
              <a:spcAft>
                <a:spcPts val="800"/>
              </a:spcAft>
              <a:buSzPct val="100000"/>
            </a:pPr>
            <a:r>
              <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当其接受佩戴VR虚拟现实设备后，医生将其带入由计算机模拟的使其不安的各种场景中。由医生指导利用有关情景问题解决方案，帮助其联系各种技巧克服其所面临的困难。接受治疗者通常会发现，这种治疗方法比在现实生活中更容易接受，因而VR技术在心理治疗方面很容易被应用。</a:t>
            </a:r>
            <a:endParaRPr lang="zh-CN" altLang="en-US" sz="1600" spc="18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0"/>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838267" y="1229833"/>
            <a:ext cx="4076725" cy="1523987"/>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4600" b="1" spc="300" dirty="0">
                <a:solidFill>
                  <a:schemeClr val="accent1">
                    <a:lumMod val="50000"/>
                  </a:schemeClr>
                </a:solidFill>
                <a:latin typeface="微软雅黑" panose="020B0503020204020204" pitchFamily="34" charset="-122"/>
                <a:ea typeface="微软雅黑" panose="020B0503020204020204" pitchFamily="34" charset="-122"/>
              </a:rPr>
              <a:t>该技术适合涉及人群：</a:t>
            </a:r>
            <a:endParaRPr lang="zh-CN" altLang="en-US" sz="4600" b="1" spc="300" dirty="0">
              <a:solidFill>
                <a:schemeClr val="accent1">
                  <a:lumMod val="50000"/>
                </a:schemeClr>
              </a:solidFill>
              <a:latin typeface="微软雅黑" panose="020B0503020204020204" pitchFamily="34" charset="-122"/>
              <a:ea typeface="微软雅黑" panose="020B0503020204020204" pitchFamily="34" charset="-122"/>
            </a:endParaRPr>
          </a:p>
        </p:txBody>
      </p:sp>
      <p:grpSp>
        <p:nvGrpSpPr>
          <p:cNvPr id="6" name="组合 5"/>
          <p:cNvGrpSpPr/>
          <p:nvPr>
            <p:custDataLst>
              <p:tags r:id="rId2"/>
            </p:custDataLst>
          </p:nvPr>
        </p:nvGrpSpPr>
        <p:grpSpPr>
          <a:xfrm>
            <a:off x="838200" y="2915285"/>
            <a:ext cx="4076700" cy="3802380"/>
            <a:chOff x="1320" y="4591"/>
            <a:chExt cx="6420" cy="5988"/>
          </a:xfrm>
        </p:grpSpPr>
        <p:sp>
          <p:nvSpPr>
            <p:cNvPr id="3" name="矩形 2"/>
            <p:cNvSpPr/>
            <p:nvPr>
              <p:custDataLst>
                <p:tags r:id="rId3"/>
              </p:custDataLst>
            </p:nvPr>
          </p:nvSpPr>
          <p:spPr>
            <a:xfrm>
              <a:off x="1320" y="4591"/>
              <a:ext cx="800" cy="800"/>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 name="矩形 6"/>
            <p:cNvSpPr/>
            <p:nvPr>
              <p:custDataLst>
                <p:tags r:id="rId4"/>
              </p:custDataLst>
            </p:nvPr>
          </p:nvSpPr>
          <p:spPr>
            <a:xfrm>
              <a:off x="6940" y="9779"/>
              <a:ext cx="800" cy="800"/>
            </a:xfrm>
            <a:prstGeom prst="rect">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矩形 7"/>
            <p:cNvSpPr/>
            <p:nvPr>
              <p:custDataLst>
                <p:tags r:id="rId5"/>
              </p:custDataLst>
            </p:nvPr>
          </p:nvSpPr>
          <p:spPr>
            <a:xfrm>
              <a:off x="1320" y="4591"/>
              <a:ext cx="6420" cy="598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矩形 8"/>
            <p:cNvSpPr/>
            <p:nvPr>
              <p:custDataLst>
                <p:tags r:id="rId6"/>
              </p:custDataLst>
            </p:nvPr>
          </p:nvSpPr>
          <p:spPr>
            <a:xfrm>
              <a:off x="1540" y="4792"/>
              <a:ext cx="5981" cy="5604"/>
            </a:xfrm>
            <a:prstGeom prst="rect">
              <a:avLst/>
            </a:prstGeom>
            <a:solidFill>
              <a:schemeClr val="lt1"/>
            </a:solid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
        <p:nvSpPr>
          <p:cNvPr id="10" name="Title 6"/>
          <p:cNvSpPr txBox="1"/>
          <p:nvPr>
            <p:custDataLst>
              <p:tags r:id="rId7"/>
            </p:custDataLst>
          </p:nvPr>
        </p:nvSpPr>
        <p:spPr>
          <a:xfrm>
            <a:off x="1067435" y="3108960"/>
            <a:ext cx="3618230" cy="3427095"/>
          </a:xfrm>
          <a:prstGeom prst="rect">
            <a:avLst/>
          </a:prstGeom>
          <a:noFill/>
          <a:ln w="3175">
            <a:noFill/>
            <a:prstDash val="dash"/>
          </a:ln>
          <a:extLst>
            <a:ext uri="{909E8E84-426E-40DD-AFC4-6F175D3DCCD1}">
              <a14:hiddenFill xmlns:a14="http://schemas.microsoft.com/office/drawing/2010/main">
                <a:solidFill>
                  <a:schemeClr val="bg2"/>
                </a:solidFill>
              </a14:hiddenFill>
            </a:ext>
          </a:extLst>
        </p:spPr>
        <p:txBody>
          <a:bodyPr wrap="square" lIns="72000" tIns="36195" rIns="72000" bIns="36195"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195" lvl="0" algn="l" fontAlgn="auto">
              <a:lnSpc>
                <a:spcPct val="130000"/>
              </a:lnSpc>
              <a:spcBef>
                <a:spcPts val="800"/>
              </a:spcBef>
              <a:spcAft>
                <a:spcPts val="0"/>
              </a:spcAft>
              <a:buSzPct val="100000"/>
              <a:buFont typeface="+mj-lt"/>
            </a:pPr>
            <a:r>
              <a:rPr lang="zh-CN" altLang="en-US"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rPr>
              <a:t>适合治疗抑郁症、狂躁症、焦虑症（而对于焦虑症患者，普 遍症状大概有无法控制的消极，过分的担心，紧张害怕等，学会自我调节和控制情绪十分的重要。患者戴上VR虚拟现实设备后，通过VR技术，设备内会显示出一间安静整洁，光线柔和的房间，让患者轻松的靠在沙发上，使其逐步放松，再与虚拟人物进行说话交流，以缓解抒发自我情绪）等精神类疾病患者。同时能够帮助人们缓解内心焦虑，解决更多心理类的个人问题。</a:t>
            </a:r>
            <a:endParaRPr lang="zh-CN" altLang="en-US" sz="1400" spc="160" dirty="0">
              <a:ln w="3175">
                <a:noFill/>
                <a:prstDash val="dash"/>
              </a:ln>
              <a:solidFill>
                <a:schemeClr val="dk1">
                  <a:lumMod val="75000"/>
                  <a:lumOff val="25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descr="D:\meihua_service_cache\jpg/a6f57070e4285733e36c8d1077d6a15a.jpga6f57070e4285733e36c8d1077d6a15a"/>
          <p:cNvPicPr>
            <a:picLocks noChangeAspect="1"/>
          </p:cNvPicPr>
          <p:nvPr>
            <p:custDataLst>
              <p:tags r:id="rId8"/>
            </p:custDataLst>
          </p:nvPr>
        </p:nvPicPr>
        <p:blipFill rotWithShape="1">
          <a:blip r:embed="rId9"/>
          <a:srcRect t="19775" b="19775"/>
          <a:stretch>
            <a:fillRect/>
          </a:stretch>
        </p:blipFill>
        <p:spPr>
          <a:xfrm>
            <a:off x="5366064" y="714356"/>
            <a:ext cx="5987669" cy="5429288"/>
          </a:xfrm>
          <a:custGeom>
            <a:avLst/>
            <a:gdLst/>
            <a:ahLst/>
            <a:cxnLst>
              <a:cxn ang="3">
                <a:pos x="hc" y="t"/>
              </a:cxn>
              <a:cxn ang="cd2">
                <a:pos x="l" y="vc"/>
              </a:cxn>
              <a:cxn ang="cd4">
                <a:pos x="hc" y="b"/>
              </a:cxn>
              <a:cxn ang="0">
                <a:pos x="r" y="vc"/>
              </a:cxn>
            </a:cxnLst>
            <a:rect l="l" t="t" r="r" b="b"/>
            <a:pathLst>
              <a:path w="9840" h="7920">
                <a:moveTo>
                  <a:pt x="0" y="0"/>
                </a:moveTo>
                <a:lnTo>
                  <a:pt x="9840" y="0"/>
                </a:lnTo>
                <a:lnTo>
                  <a:pt x="9840" y="7920"/>
                </a:lnTo>
                <a:lnTo>
                  <a:pt x="0" y="7920"/>
                </a:lnTo>
                <a:lnTo>
                  <a:pt x="0" y="0"/>
                </a:lnTo>
                <a:close/>
              </a:path>
            </a:pathLst>
          </a:custGeom>
        </p:spPr>
      </p:pic>
    </p:spTree>
    <p:custDataLst>
      <p:tags r:id="rId10"/>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userDrawn="1">
            <p:custDataLst>
              <p:tags r:id="rId1"/>
            </p:custDataLst>
          </p:nvPr>
        </p:nvSpPr>
        <p:spPr>
          <a:xfrm>
            <a:off x="0" y="0"/>
            <a:ext cx="6096000"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微软雅黑" panose="020B0503020204020204" pitchFamily="34" charset="-122"/>
              <a:ea typeface="微软雅黑" panose="020B0503020204020204" pitchFamily="34" charset="-122"/>
              <a:sym typeface="+mn-ea"/>
            </a:endParaRPr>
          </a:p>
        </p:txBody>
      </p:sp>
      <p:sp>
        <p:nvSpPr>
          <p:cNvPr id="11" name="等腰三角形 10"/>
          <p:cNvSpPr/>
          <p:nvPr>
            <p:custDataLst>
              <p:tags r:id="rId2"/>
            </p:custDataLst>
          </p:nvPr>
        </p:nvSpPr>
        <p:spPr>
          <a:xfrm flipV="1">
            <a:off x="5778500" y="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等腰三角形 18"/>
          <p:cNvSpPr/>
          <p:nvPr>
            <p:custDataLst>
              <p:tags r:id="rId3"/>
            </p:custDataLst>
          </p:nvPr>
        </p:nvSpPr>
        <p:spPr>
          <a:xfrm>
            <a:off x="5778500" y="6477000"/>
            <a:ext cx="635005" cy="3810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菱形 19"/>
          <p:cNvSpPr/>
          <p:nvPr>
            <p:custDataLst>
              <p:tags r:id="rId4"/>
            </p:custDataLst>
          </p:nvPr>
        </p:nvSpPr>
        <p:spPr>
          <a:xfrm>
            <a:off x="4397823" y="1654655"/>
            <a:ext cx="3396343" cy="3396343"/>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文本框 20"/>
          <p:cNvSpPr txBox="1"/>
          <p:nvPr>
            <p:custDataLst>
              <p:tags r:id="rId5"/>
            </p:custDataLst>
          </p:nvPr>
        </p:nvSpPr>
        <p:spPr>
          <a:xfrm>
            <a:off x="4724342" y="2407806"/>
            <a:ext cx="2743213" cy="1859280"/>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buNone/>
            </a:pPr>
            <a:r>
              <a:rPr lang="zh-CN" altLang="en-US" sz="3200" b="1" spc="160" dirty="0">
                <a:solidFill>
                  <a:schemeClr val="dk1">
                    <a:lumMod val="85000"/>
                    <a:lumOff val="15000"/>
                  </a:schemeClr>
                </a:solidFill>
                <a:latin typeface="微软雅黑" panose="020B0503020204020204" pitchFamily="34" charset="-122"/>
                <a:ea typeface="微软雅黑" panose="020B0503020204020204" pitchFamily="34" charset="-122"/>
              </a:rPr>
              <a:t>医学再创新——城市绿洲服务第二模块</a:t>
            </a:r>
            <a:endParaRPr lang="zh-CN" altLang="en-US" sz="3200" b="1" spc="160" dirty="0">
              <a:solidFill>
                <a:schemeClr val="dk1">
                  <a:lumMod val="85000"/>
                  <a:lumOff val="15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6"/>
            </p:custDataLst>
          </p:nvPr>
        </p:nvPicPr>
        <p:blipFill rotWithShape="1">
          <a:blip r:embed="rId7"/>
          <a:srcRect l="30628" r="30628"/>
          <a:stretch>
            <a:fillRect/>
          </a:stretch>
        </p:blipFill>
        <p:spPr>
          <a:xfrm>
            <a:off x="609558" y="1066686"/>
            <a:ext cx="3505225" cy="4724629"/>
          </a:xfrm>
          <a:custGeom>
            <a:avLst/>
            <a:gdLst/>
            <a:ahLst/>
            <a:cxnLst>
              <a:cxn ang="3">
                <a:pos x="hc" y="t"/>
              </a:cxn>
              <a:cxn ang="cd2">
                <a:pos x="l" y="vc"/>
              </a:cxn>
              <a:cxn ang="cd4">
                <a:pos x="hc" y="b"/>
              </a:cxn>
              <a:cxn ang="0">
                <a:pos x="r" y="vc"/>
              </a:cxn>
            </a:cxnLst>
            <a:rect l="l" t="t" r="r" b="b"/>
            <a:pathLst>
              <a:path w="5520" h="4560">
                <a:moveTo>
                  <a:pt x="0" y="0"/>
                </a:moveTo>
                <a:lnTo>
                  <a:pt x="5520" y="0"/>
                </a:lnTo>
                <a:lnTo>
                  <a:pt x="5520" y="4560"/>
                </a:lnTo>
                <a:lnTo>
                  <a:pt x="0" y="4560"/>
                </a:lnTo>
                <a:lnTo>
                  <a:pt x="0" y="0"/>
                </a:lnTo>
                <a:close/>
              </a:path>
            </a:pathLst>
          </a:custGeom>
        </p:spPr>
      </p:pic>
      <p:sp>
        <p:nvSpPr>
          <p:cNvPr id="23" name="Title 6"/>
          <p:cNvSpPr txBox="1"/>
          <p:nvPr>
            <p:custDataLst>
              <p:tags r:id="rId8"/>
            </p:custDataLst>
          </p:nvPr>
        </p:nvSpPr>
        <p:spPr>
          <a:xfrm>
            <a:off x="8077217" y="1066794"/>
            <a:ext cx="3505225" cy="4724413"/>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mn-ea"/>
              <a:buAutoNum type="ea1JpnChsDbPeriod"/>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虚拟解剖：虚拟现实界面可以让他们更好的理解肌肉、器官、神经和血管之间的相   互作用。</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79400" lvl="0" indent="-279400" algn="l" fontAlgn="ctr">
              <a:lnSpc>
                <a:spcPct val="120000"/>
              </a:lnSpc>
              <a:spcBef>
                <a:spcPts val="0"/>
              </a:spcBef>
              <a:spcAft>
                <a:spcPts val="800"/>
              </a:spcAft>
              <a:buSzPct val="100000"/>
              <a:buFont typeface="+mn-ea"/>
              <a:buAutoNum type="ea1JpnChsDbPeriod"/>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虚拟手术场景观测：能够更加清晰地看出人体组织之间在手术中的联系，能够更好地探求病症。</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79400" lvl="0" indent="-279400" algn="l" fontAlgn="ctr">
              <a:lnSpc>
                <a:spcPct val="120000"/>
              </a:lnSpc>
              <a:spcBef>
                <a:spcPts val="0"/>
              </a:spcBef>
              <a:spcAft>
                <a:spcPts val="800"/>
              </a:spcAft>
              <a:buSzPct val="100000"/>
              <a:buFont typeface="+mn-ea"/>
              <a:buAutoNum type="ea1JpnChsDbPeriod"/>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致命疾病研究：病理性更加明了。</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79400" lvl="0" indent="-279400" algn="l" fontAlgn="ctr">
              <a:lnSpc>
                <a:spcPct val="120000"/>
              </a:lnSpc>
              <a:spcBef>
                <a:spcPts val="0"/>
              </a:spcBef>
              <a:spcAft>
                <a:spcPts val="800"/>
              </a:spcAft>
              <a:buSzPct val="100000"/>
              <a:buFont typeface="+mn-ea"/>
              <a:buAutoNum type="ea1JpnChsDbPeriod"/>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视力治疗</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79400" lvl="0" indent="-279400" algn="l" fontAlgn="ctr">
              <a:lnSpc>
                <a:spcPct val="120000"/>
              </a:lnSpc>
              <a:spcBef>
                <a:spcPts val="0"/>
              </a:spcBef>
              <a:spcAft>
                <a:spcPts val="800"/>
              </a:spcAft>
              <a:buSzPct val="100000"/>
              <a:buFont typeface="+mn-ea"/>
              <a:buAutoNum type="ea1JpnChsDbPeriod"/>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疼痛管理</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79400" lvl="0" indent="-279400" algn="l" fontAlgn="ctr">
              <a:lnSpc>
                <a:spcPct val="120000"/>
              </a:lnSpc>
              <a:spcBef>
                <a:spcPts val="0"/>
              </a:spcBef>
              <a:spcAft>
                <a:spcPts val="800"/>
              </a:spcAft>
              <a:buSzPct val="100000"/>
              <a:buFont typeface="+mn-ea"/>
              <a:buAutoNum type="ea1JpnChsDbPeriod"/>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理疗复健</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79400" lvl="0" indent="-279400" algn="l" fontAlgn="ctr">
              <a:lnSpc>
                <a:spcPct val="120000"/>
              </a:lnSpc>
              <a:spcBef>
                <a:spcPts val="0"/>
              </a:spcBef>
              <a:spcAft>
                <a:spcPts val="800"/>
              </a:spcAft>
              <a:buSzPct val="100000"/>
              <a:buFont typeface="+mn-ea"/>
              <a:buAutoNum type="ea1JpnChsDbPeriod"/>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VR医疗器械：提供VR眼镜+传感器（手套等）和VR眼镜+传感器＋5G技术</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279400" lvl="0" indent="-279400" algn="l" fontAlgn="ctr">
              <a:lnSpc>
                <a:spcPct val="120000"/>
              </a:lnSpc>
              <a:spcBef>
                <a:spcPts val="0"/>
              </a:spcBef>
              <a:spcAft>
                <a:spcPts val="800"/>
              </a:spcAft>
              <a:buSzPct val="100000"/>
              <a:buFont typeface="+mn-ea"/>
              <a:buAutoNum type="ea1JpnChsDbPeriod"/>
            </a:pPr>
            <a:r>
              <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医疗培训</a:t>
            </a:r>
            <a:endParaRPr lang="zh-CN" altLang="en-US" sz="1400" spc="160" dirty="0">
              <a:ln w="3175">
                <a:noFill/>
                <a:prstDash val="dash"/>
              </a:ln>
              <a:solidFill>
                <a:schemeClr val="dk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9"/>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矩形 10"/>
          <p:cNvSpPr/>
          <p:nvPr>
            <p:custDataLst>
              <p:tags r:id="rId1"/>
            </p:custDataLst>
          </p:nvPr>
        </p:nvSpPr>
        <p:spPr>
          <a:xfrm>
            <a:off x="582613" y="848995"/>
            <a:ext cx="11048365" cy="5523865"/>
          </a:xfrm>
          <a:prstGeom prst="rect">
            <a:avLst/>
          </a:prstGeom>
          <a:solidFill>
            <a:schemeClr val="bg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custDataLst>
              <p:tags r:id="rId2"/>
            </p:custDataLst>
          </p:nvPr>
        </p:nvSpPr>
        <p:spPr>
          <a:xfrm>
            <a:off x="2146935" y="469265"/>
            <a:ext cx="7919720" cy="78740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标题 1"/>
          <p:cNvSpPr>
            <a:spLocks noGrp="1"/>
          </p:cNvSpPr>
          <p:nvPr>
            <p:custDataLst>
              <p:tags r:id="rId3"/>
            </p:custDataLst>
          </p:nvPr>
        </p:nvSpPr>
        <p:spPr>
          <a:xfrm>
            <a:off x="2146618" y="468630"/>
            <a:ext cx="7920355" cy="788035"/>
          </a:xfrm>
          <a:prstGeom prst="rect">
            <a:avLst/>
          </a:prstGeom>
        </p:spPr>
        <p:txBody>
          <a:bodyPr vert="horz" lIns="91440" tIns="45720" rIns="91440" bIns="4572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pitchFamily="34" charset="-122"/>
                <a:ea typeface="微软雅黑" panose="020B0503020204020204" pitchFamily="34" charset="-122"/>
                <a:cs typeface="+mj-cs"/>
              </a:defRPr>
            </a:lvl1pPr>
          </a:lstStyle>
          <a:p>
            <a:pPr algn="ctr">
              <a:lnSpc>
                <a:spcPct val="120000"/>
              </a:lnSpc>
            </a:pPr>
            <a:r>
              <a:rPr lang="zh-CN" altLang="en-US" sz="3200" spc="300" dirty="0">
                <a:solidFill>
                  <a:schemeClr val="dk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rPr>
              <a:t>促进教育事业的发展与革新</a:t>
            </a:r>
            <a:endParaRPr lang="zh-CN" altLang="en-US" sz="3200" spc="300" dirty="0">
              <a:solidFill>
                <a:schemeClr val="dk1">
                  <a:lumMod val="85000"/>
                  <a:lumOff val="15000"/>
                </a:schemeClr>
              </a:solidFill>
              <a:uFillTx/>
              <a:latin typeface="Arial" panose="020B0604020202020204" pitchFamily="34" charset="0"/>
              <a:ea typeface="微软雅黑" panose="020B0503020204020204" pitchFamily="34" charset="-122"/>
              <a:sym typeface="Arial" panose="020B0604020202020204" pitchFamily="34" charset="0"/>
            </a:endParaRPr>
          </a:p>
        </p:txBody>
      </p:sp>
      <p:sp>
        <p:nvSpPr>
          <p:cNvPr id="10" name="文本框 9"/>
          <p:cNvSpPr txBox="1"/>
          <p:nvPr>
            <p:custDataLst>
              <p:tags r:id="rId4"/>
            </p:custDataLst>
          </p:nvPr>
        </p:nvSpPr>
        <p:spPr>
          <a:xfrm>
            <a:off x="1040130" y="1773974"/>
            <a:ext cx="10111740" cy="3685266"/>
          </a:xfrm>
          <a:prstGeom prst="rect">
            <a:avLst/>
          </a:prstGeom>
          <a:noFill/>
        </p:spPr>
        <p:txBody>
          <a:bodyPr vert="horz" lIns="90000" tIns="46800" rIns="90000" bIns="46800" rtlCol="0" anchor="ctr">
            <a:norm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pitchFamily="34" charset="-122"/>
                <a:ea typeface="微软雅黑" panose="020B0503020204020204" pitchFamily="3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pitchFamily="34" charset="-122"/>
                <a:ea typeface="微软雅黑" panose="020B0503020204020204" pitchFamily="3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tx1">
                  <a:lumMod val="95000"/>
                  <a:lumOff val="5000"/>
                </a:schemeClr>
              </a:buClr>
              <a:buSzPct val="100000"/>
              <a:buFont typeface="+mj-ea"/>
              <a:buNone/>
            </a:pPr>
            <a:r>
              <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rPr>
              <a:t>教育方面的城市绿洲</a:t>
            </a:r>
            <a:endPar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endParaRPr>
          </a:p>
          <a:p>
            <a:pPr marL="279400" lvl="0" indent="-279400" algn="l">
              <a:lnSpc>
                <a:spcPct val="120000"/>
              </a:lnSpc>
              <a:buClr>
                <a:schemeClr val="tx1">
                  <a:lumMod val="95000"/>
                  <a:lumOff val="5000"/>
                </a:schemeClr>
              </a:buClr>
              <a:buSzPct val="100000"/>
              <a:buFont typeface="+mj-ea"/>
            </a:pPr>
            <a:r>
              <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rPr>
              <a:t>书本上的知识，只是死记硬背或是只听老师写板书授课等方式，学生可能不是很容易记住理解或者是注意力集中。随着近两年VR技术的快速发展，VR教育打破了传统教学的呆板，单一的方式。</a:t>
            </a:r>
            <a:endPar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endParaRPr>
          </a:p>
          <a:p>
            <a:pPr marL="279400" lvl="0" indent="-279400" algn="l">
              <a:lnSpc>
                <a:spcPct val="120000"/>
              </a:lnSpc>
              <a:buClr>
                <a:schemeClr val="tx1">
                  <a:lumMod val="95000"/>
                  <a:lumOff val="5000"/>
                </a:schemeClr>
              </a:buClr>
              <a:buSzPct val="100000"/>
              <a:buFont typeface="+mj-ea"/>
            </a:pPr>
            <a:r>
              <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rPr>
              <a:t>从传统教学上来说，VR技术的出现，可以让学生摆脱传统的无味又枯燥的教学。学生在教室内，只要戴上VR虚拟现实设备，加上相关场景，就可以轻轻松松实现，完全代替了传统的老师口述加粉笔板书的方式。再加上对VR教学软件的兴趣和穿戴设备的限制让学生们的注意力高度集中，这个学习方式可以说是很有效率了。</a:t>
            </a:r>
            <a:endPar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endParaRPr>
          </a:p>
          <a:p>
            <a:pPr marL="279400" lvl="0" indent="-279400" algn="l">
              <a:lnSpc>
                <a:spcPct val="120000"/>
              </a:lnSpc>
              <a:buClr>
                <a:schemeClr val="tx1">
                  <a:lumMod val="95000"/>
                  <a:lumOff val="5000"/>
                </a:schemeClr>
              </a:buClr>
              <a:buSzPct val="100000"/>
              <a:buFont typeface="+mj-ea"/>
            </a:pPr>
            <a:r>
              <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rPr>
              <a:t>在传统的教学中，部分场景有可能是教师无法用语言描述的，若这些场景能够展示出来，效果肯定要比语言好，就好比让学生直接看到人体器官，要比老师描述的更加生动直观。</a:t>
            </a:r>
            <a:endPar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endParaRPr>
          </a:p>
          <a:p>
            <a:pPr marL="279400" lvl="0" indent="-279400" algn="l">
              <a:lnSpc>
                <a:spcPct val="120000"/>
              </a:lnSpc>
              <a:buClr>
                <a:schemeClr val="tx1">
                  <a:lumMod val="95000"/>
                  <a:lumOff val="5000"/>
                </a:schemeClr>
              </a:buClr>
              <a:buSzPct val="100000"/>
              <a:buFont typeface="+mj-ea"/>
            </a:pPr>
            <a:r>
              <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rPr>
              <a:t>VR教育结合游戏化，情景转换等多种手段，能够有效解决教育难题，激发学生兴趣。利用VR技术的沉浸感，在虚拟场景下为学生提供实际操作机会，让学生在一个自然逼真的环境下直接参与互动，更能使学习兴趣高涨，对知识点的记忆更加牢固。</a:t>
            </a:r>
            <a:endParaRPr lang="zh-CN" altLang="en-US" sz="1400" spc="16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 name="矩形 2"/>
          <p:cNvSpPr/>
          <p:nvPr>
            <p:custDataLst>
              <p:tags r:id="rId5"/>
            </p:custDataLst>
          </p:nvPr>
        </p:nvSpPr>
        <p:spPr>
          <a:xfrm>
            <a:off x="41211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custDataLst>
              <p:tags r:id="rId6"/>
            </p:custDataLst>
          </p:nvPr>
        </p:nvSpPr>
        <p:spPr>
          <a:xfrm>
            <a:off x="11453495" y="2698750"/>
            <a:ext cx="330835" cy="1460500"/>
          </a:xfrm>
          <a:prstGeom prst="rect">
            <a:avLst/>
          </a:prstGeom>
          <a:solidFill>
            <a:schemeClr val="accent1">
              <a:lumMod val="7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Tree>
    <p:custDataLst>
      <p:tags r:id="rId7"/>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 name="任意多边形: 形状 12"/>
          <p:cNvSpPr/>
          <p:nvPr/>
        </p:nvSpPr>
        <p:spPr>
          <a:xfrm rot="19800000">
            <a:off x="-769667" y="-2588601"/>
            <a:ext cx="13731334" cy="12035202"/>
          </a:xfrm>
          <a:custGeom>
            <a:avLst/>
            <a:gdLst>
              <a:gd name="connsiteX0" fmla="*/ 10500532 w 13731334"/>
              <a:gd name="connsiteY0" fmla="*/ 11913831 h 12035202"/>
              <a:gd name="connsiteX1" fmla="*/ 10430458 w 13731334"/>
              <a:gd name="connsiteY1" fmla="*/ 12035202 h 12035202"/>
              <a:gd name="connsiteX2" fmla="*/ 10220237 w 13731334"/>
              <a:gd name="connsiteY2" fmla="*/ 11913831 h 12035202"/>
              <a:gd name="connsiteX3" fmla="*/ 11038999 w 13731334"/>
              <a:gd name="connsiteY3" fmla="*/ 10981179 h 12035202"/>
              <a:gd name="connsiteX4" fmla="*/ 10847307 w 13731334"/>
              <a:gd name="connsiteY4" fmla="*/ 11313198 h 12035202"/>
              <a:gd name="connsiteX5" fmla="*/ 9179910 w 13731334"/>
              <a:gd name="connsiteY5" fmla="*/ 11313198 h 12035202"/>
              <a:gd name="connsiteX6" fmla="*/ 8604836 w 13731334"/>
              <a:gd name="connsiteY6" fmla="*/ 10981179 h 12035202"/>
              <a:gd name="connsiteX7" fmla="*/ 11577465 w 13731334"/>
              <a:gd name="connsiteY7" fmla="*/ 10048527 h 12035202"/>
              <a:gd name="connsiteX8" fmla="*/ 11385774 w 13731334"/>
              <a:gd name="connsiteY8" fmla="*/ 10380546 h 12035202"/>
              <a:gd name="connsiteX9" fmla="*/ 7564510 w 13731334"/>
              <a:gd name="connsiteY9" fmla="*/ 10380546 h 12035202"/>
              <a:gd name="connsiteX10" fmla="*/ 6989435 w 13731334"/>
              <a:gd name="connsiteY10" fmla="*/ 10048527 h 12035202"/>
              <a:gd name="connsiteX11" fmla="*/ 12115932 w 13731334"/>
              <a:gd name="connsiteY11" fmla="*/ 9115874 h 12035202"/>
              <a:gd name="connsiteX12" fmla="*/ 11924241 w 13731334"/>
              <a:gd name="connsiteY12" fmla="*/ 9447894 h 12035202"/>
              <a:gd name="connsiteX13" fmla="*/ 5949110 w 13731334"/>
              <a:gd name="connsiteY13" fmla="*/ 9447895 h 12035202"/>
              <a:gd name="connsiteX14" fmla="*/ 5374034 w 13731334"/>
              <a:gd name="connsiteY14" fmla="*/ 9115875 h 12035202"/>
              <a:gd name="connsiteX15" fmla="*/ 12654399 w 13731334"/>
              <a:gd name="connsiteY15" fmla="*/ 8183222 h 12035202"/>
              <a:gd name="connsiteX16" fmla="*/ 12462708 w 13731334"/>
              <a:gd name="connsiteY16" fmla="*/ 8515242 h 12035202"/>
              <a:gd name="connsiteX17" fmla="*/ 4333709 w 13731334"/>
              <a:gd name="connsiteY17" fmla="*/ 8515243 h 12035202"/>
              <a:gd name="connsiteX18" fmla="*/ 3758633 w 13731334"/>
              <a:gd name="connsiteY18" fmla="*/ 8183222 h 12035202"/>
              <a:gd name="connsiteX19" fmla="*/ 13192866 w 13731334"/>
              <a:gd name="connsiteY19" fmla="*/ 7250570 h 12035202"/>
              <a:gd name="connsiteX20" fmla="*/ 13001175 w 13731334"/>
              <a:gd name="connsiteY20" fmla="*/ 7582589 h 12035202"/>
              <a:gd name="connsiteX21" fmla="*/ 2718306 w 13731334"/>
              <a:gd name="connsiteY21" fmla="*/ 7582589 h 12035202"/>
              <a:gd name="connsiteX22" fmla="*/ 2143232 w 13731334"/>
              <a:gd name="connsiteY22" fmla="*/ 7250570 h 12035202"/>
              <a:gd name="connsiteX23" fmla="*/ 13731334 w 13731334"/>
              <a:gd name="connsiteY23" fmla="*/ 6317918 h 12035202"/>
              <a:gd name="connsiteX24" fmla="*/ 13539642 w 13731334"/>
              <a:gd name="connsiteY24" fmla="*/ 6649937 h 12035202"/>
              <a:gd name="connsiteX25" fmla="*/ 1102906 w 13731334"/>
              <a:gd name="connsiteY25" fmla="*/ 6649937 h 12035202"/>
              <a:gd name="connsiteX26" fmla="*/ 527830 w 13731334"/>
              <a:gd name="connsiteY26" fmla="*/ 6317918 h 12035202"/>
              <a:gd name="connsiteX27" fmla="*/ 12628429 w 13731334"/>
              <a:gd name="connsiteY27" fmla="*/ 5385265 h 12035202"/>
              <a:gd name="connsiteX28" fmla="*/ 13203503 w 13731334"/>
              <a:gd name="connsiteY28" fmla="*/ 5717285 h 12035202"/>
              <a:gd name="connsiteX29" fmla="*/ 0 w 13731334"/>
              <a:gd name="connsiteY29" fmla="*/ 5717285 h 12035202"/>
              <a:gd name="connsiteX30" fmla="*/ 191692 w 13731334"/>
              <a:gd name="connsiteY30" fmla="*/ 5385265 h 12035202"/>
              <a:gd name="connsiteX31" fmla="*/ 11013028 w 13731334"/>
              <a:gd name="connsiteY31" fmla="*/ 4452613 h 12035202"/>
              <a:gd name="connsiteX32" fmla="*/ 11588103 w 13731334"/>
              <a:gd name="connsiteY32" fmla="*/ 4784633 h 12035202"/>
              <a:gd name="connsiteX33" fmla="*/ 538467 w 13731334"/>
              <a:gd name="connsiteY33" fmla="*/ 4784633 h 12035202"/>
              <a:gd name="connsiteX34" fmla="*/ 730159 w 13731334"/>
              <a:gd name="connsiteY34" fmla="*/ 4452613 h 12035202"/>
              <a:gd name="connsiteX35" fmla="*/ 9397627 w 13731334"/>
              <a:gd name="connsiteY35" fmla="*/ 3519961 h 12035202"/>
              <a:gd name="connsiteX36" fmla="*/ 9972702 w 13731334"/>
              <a:gd name="connsiteY36" fmla="*/ 3851980 h 12035202"/>
              <a:gd name="connsiteX37" fmla="*/ 1076935 w 13731334"/>
              <a:gd name="connsiteY37" fmla="*/ 3851980 h 12035202"/>
              <a:gd name="connsiteX38" fmla="*/ 1268626 w 13731334"/>
              <a:gd name="connsiteY38" fmla="*/ 3519961 h 12035202"/>
              <a:gd name="connsiteX39" fmla="*/ 7782225 w 13731334"/>
              <a:gd name="connsiteY39" fmla="*/ 2587308 h 12035202"/>
              <a:gd name="connsiteX40" fmla="*/ 8357300 w 13731334"/>
              <a:gd name="connsiteY40" fmla="*/ 2919328 h 12035202"/>
              <a:gd name="connsiteX41" fmla="*/ 1615402 w 13731334"/>
              <a:gd name="connsiteY41" fmla="*/ 2919328 h 12035202"/>
              <a:gd name="connsiteX42" fmla="*/ 1807093 w 13731334"/>
              <a:gd name="connsiteY42" fmla="*/ 2587308 h 12035202"/>
              <a:gd name="connsiteX43" fmla="*/ 6166825 w 13731334"/>
              <a:gd name="connsiteY43" fmla="*/ 1654656 h 12035202"/>
              <a:gd name="connsiteX44" fmla="*/ 6741899 w 13731334"/>
              <a:gd name="connsiteY44" fmla="*/ 1986676 h 12035202"/>
              <a:gd name="connsiteX45" fmla="*/ 2153869 w 13731334"/>
              <a:gd name="connsiteY45" fmla="*/ 1986676 h 12035202"/>
              <a:gd name="connsiteX46" fmla="*/ 2345560 w 13731334"/>
              <a:gd name="connsiteY46" fmla="*/ 1654656 h 12035202"/>
              <a:gd name="connsiteX47" fmla="*/ 4551423 w 13731334"/>
              <a:gd name="connsiteY47" fmla="*/ 722004 h 12035202"/>
              <a:gd name="connsiteX48" fmla="*/ 5126498 w 13731334"/>
              <a:gd name="connsiteY48" fmla="*/ 1054023 h 12035202"/>
              <a:gd name="connsiteX49" fmla="*/ 2692336 w 13731334"/>
              <a:gd name="connsiteY49" fmla="*/ 1054023 h 12035202"/>
              <a:gd name="connsiteX50" fmla="*/ 2884027 w 13731334"/>
              <a:gd name="connsiteY50" fmla="*/ 722004 h 12035202"/>
              <a:gd name="connsiteX51" fmla="*/ 3300876 w 13731334"/>
              <a:gd name="connsiteY51" fmla="*/ 0 h 12035202"/>
              <a:gd name="connsiteX52" fmla="*/ 3511097 w 13731334"/>
              <a:gd name="connsiteY52" fmla="*/ 121371 h 12035202"/>
              <a:gd name="connsiteX53" fmla="*/ 3230803 w 13731334"/>
              <a:gd name="connsiteY53" fmla="*/ 121371 h 1203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3731334" h="12035202">
                <a:moveTo>
                  <a:pt x="10500532" y="11913831"/>
                </a:moveTo>
                <a:lnTo>
                  <a:pt x="10430458" y="12035202"/>
                </a:lnTo>
                <a:lnTo>
                  <a:pt x="10220237" y="11913831"/>
                </a:lnTo>
                <a:close/>
                <a:moveTo>
                  <a:pt x="11038999" y="10981179"/>
                </a:moveTo>
                <a:lnTo>
                  <a:pt x="10847307" y="11313198"/>
                </a:lnTo>
                <a:lnTo>
                  <a:pt x="9179910" y="11313198"/>
                </a:lnTo>
                <a:lnTo>
                  <a:pt x="8604836" y="10981179"/>
                </a:lnTo>
                <a:close/>
                <a:moveTo>
                  <a:pt x="11577465" y="10048527"/>
                </a:moveTo>
                <a:lnTo>
                  <a:pt x="11385774" y="10380546"/>
                </a:lnTo>
                <a:lnTo>
                  <a:pt x="7564510" y="10380546"/>
                </a:lnTo>
                <a:lnTo>
                  <a:pt x="6989435" y="10048527"/>
                </a:lnTo>
                <a:close/>
                <a:moveTo>
                  <a:pt x="12115932" y="9115874"/>
                </a:moveTo>
                <a:lnTo>
                  <a:pt x="11924241" y="9447894"/>
                </a:lnTo>
                <a:lnTo>
                  <a:pt x="5949110" y="9447895"/>
                </a:lnTo>
                <a:lnTo>
                  <a:pt x="5374034" y="9115875"/>
                </a:lnTo>
                <a:close/>
                <a:moveTo>
                  <a:pt x="12654399" y="8183222"/>
                </a:moveTo>
                <a:lnTo>
                  <a:pt x="12462708" y="8515242"/>
                </a:lnTo>
                <a:lnTo>
                  <a:pt x="4333709" y="8515243"/>
                </a:lnTo>
                <a:lnTo>
                  <a:pt x="3758633" y="8183222"/>
                </a:lnTo>
                <a:close/>
                <a:moveTo>
                  <a:pt x="13192866" y="7250570"/>
                </a:moveTo>
                <a:lnTo>
                  <a:pt x="13001175" y="7582589"/>
                </a:lnTo>
                <a:lnTo>
                  <a:pt x="2718306" y="7582589"/>
                </a:lnTo>
                <a:lnTo>
                  <a:pt x="2143232" y="7250570"/>
                </a:lnTo>
                <a:close/>
                <a:moveTo>
                  <a:pt x="13731334" y="6317918"/>
                </a:moveTo>
                <a:lnTo>
                  <a:pt x="13539642" y="6649937"/>
                </a:lnTo>
                <a:lnTo>
                  <a:pt x="1102906" y="6649937"/>
                </a:lnTo>
                <a:lnTo>
                  <a:pt x="527830" y="6317918"/>
                </a:lnTo>
                <a:close/>
                <a:moveTo>
                  <a:pt x="12628429" y="5385265"/>
                </a:moveTo>
                <a:lnTo>
                  <a:pt x="13203503" y="5717285"/>
                </a:lnTo>
                <a:lnTo>
                  <a:pt x="0" y="5717285"/>
                </a:lnTo>
                <a:lnTo>
                  <a:pt x="191692" y="5385265"/>
                </a:lnTo>
                <a:close/>
                <a:moveTo>
                  <a:pt x="11013028" y="4452613"/>
                </a:moveTo>
                <a:lnTo>
                  <a:pt x="11588103" y="4784633"/>
                </a:lnTo>
                <a:lnTo>
                  <a:pt x="538467" y="4784633"/>
                </a:lnTo>
                <a:lnTo>
                  <a:pt x="730159" y="4452613"/>
                </a:lnTo>
                <a:close/>
                <a:moveTo>
                  <a:pt x="9397627" y="3519961"/>
                </a:moveTo>
                <a:lnTo>
                  <a:pt x="9972702" y="3851980"/>
                </a:lnTo>
                <a:lnTo>
                  <a:pt x="1076935" y="3851980"/>
                </a:lnTo>
                <a:lnTo>
                  <a:pt x="1268626" y="3519961"/>
                </a:lnTo>
                <a:close/>
                <a:moveTo>
                  <a:pt x="7782225" y="2587308"/>
                </a:moveTo>
                <a:lnTo>
                  <a:pt x="8357300" y="2919328"/>
                </a:lnTo>
                <a:lnTo>
                  <a:pt x="1615402" y="2919328"/>
                </a:lnTo>
                <a:lnTo>
                  <a:pt x="1807093" y="2587308"/>
                </a:lnTo>
                <a:close/>
                <a:moveTo>
                  <a:pt x="6166825" y="1654656"/>
                </a:moveTo>
                <a:lnTo>
                  <a:pt x="6741899" y="1986676"/>
                </a:lnTo>
                <a:lnTo>
                  <a:pt x="2153869" y="1986676"/>
                </a:lnTo>
                <a:lnTo>
                  <a:pt x="2345560" y="1654656"/>
                </a:lnTo>
                <a:close/>
                <a:moveTo>
                  <a:pt x="4551423" y="722004"/>
                </a:moveTo>
                <a:lnTo>
                  <a:pt x="5126498" y="1054023"/>
                </a:lnTo>
                <a:lnTo>
                  <a:pt x="2692336" y="1054023"/>
                </a:lnTo>
                <a:lnTo>
                  <a:pt x="2884027" y="722004"/>
                </a:lnTo>
                <a:close/>
                <a:moveTo>
                  <a:pt x="3300876" y="0"/>
                </a:moveTo>
                <a:lnTo>
                  <a:pt x="3511097" y="121371"/>
                </a:lnTo>
                <a:lnTo>
                  <a:pt x="3230803" y="121371"/>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 name="组合 3"/>
          <p:cNvGrpSpPr/>
          <p:nvPr/>
        </p:nvGrpSpPr>
        <p:grpSpPr>
          <a:xfrm>
            <a:off x="1962425" y="1580765"/>
            <a:ext cx="8267150" cy="3696471"/>
            <a:chOff x="1230906" y="989414"/>
            <a:chExt cx="8267150" cy="3696471"/>
          </a:xfrm>
        </p:grpSpPr>
        <p:sp>
          <p:nvSpPr>
            <p:cNvPr id="7" name="矩形: 圆角 6"/>
            <p:cNvSpPr/>
            <p:nvPr>
              <p:custDataLst>
                <p:tags r:id="rId2"/>
              </p:custDataLst>
            </p:nvPr>
          </p:nvSpPr>
          <p:spPr>
            <a:xfrm>
              <a:off x="1230906" y="989414"/>
              <a:ext cx="8267150" cy="3696471"/>
            </a:xfrm>
            <a:prstGeom prst="roundRect">
              <a:avLst>
                <a:gd name="adj" fmla="val 2259"/>
              </a:avLst>
            </a:prstGeom>
            <a:solidFill>
              <a:schemeClr val="bg1"/>
            </a:solidFill>
            <a:ln w="19050">
              <a:solidFill>
                <a:schemeClr val="tx1">
                  <a:lumMod val="75000"/>
                  <a:lumOff val="25000"/>
                </a:schemeClr>
              </a:solidFill>
            </a:ln>
            <a:effectLst>
              <a:outerShdw blurRad="166421"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9882" tIns="39941" rIns="79882" bIns="39941" rtlCol="0" anchor="ctr"/>
            <a:lstStyle/>
            <a:p>
              <a:pPr algn="ctr"/>
              <a:endParaRPr lang="zh-CN" altLang="en-US" sz="1570"/>
            </a:p>
          </p:txBody>
        </p:sp>
        <p:grpSp>
          <p:nvGrpSpPr>
            <p:cNvPr id="12" name="组合 11"/>
            <p:cNvGrpSpPr/>
            <p:nvPr/>
          </p:nvGrpSpPr>
          <p:grpSpPr>
            <a:xfrm>
              <a:off x="1632585" y="1397542"/>
              <a:ext cx="6927852" cy="2760345"/>
              <a:chOff x="1551623" y="1397542"/>
              <a:chExt cx="6927852" cy="2760345"/>
            </a:xfrm>
          </p:grpSpPr>
          <p:sp>
            <p:nvSpPr>
              <p:cNvPr id="5" name="矩形 4"/>
              <p:cNvSpPr/>
              <p:nvPr>
                <p:custDataLst>
                  <p:tags r:id="rId3"/>
                </p:custDataLst>
              </p:nvPr>
            </p:nvSpPr>
            <p:spPr>
              <a:xfrm>
                <a:off x="4831510" y="2837649"/>
                <a:ext cx="3647965" cy="336550"/>
              </a:xfrm>
              <a:prstGeom prst="rect">
                <a:avLst/>
              </a:prstGeom>
            </p:spPr>
            <p:txBody>
              <a:bodyPr wrap="square" lIns="79882" tIns="39941" rIns="79882" bIns="39941">
                <a:spAutoFit/>
              </a:bodyPr>
              <a:lstStyle/>
              <a:p>
                <a:pPr>
                  <a:lnSpc>
                    <a:spcPct val="120000"/>
                  </a:lnSpc>
                </a:pPr>
                <a:r>
                  <a:rPr lang="en-US" altLang="zh-CN" sz="1400" dirty="0"/>
                  <a:t>                                                 -</a:t>
                </a:r>
                <a:r>
                  <a:rPr lang="zh-CN" altLang="en-US" sz="1400" dirty="0"/>
                  <a:t>灵境技术</a:t>
                </a:r>
                <a:endParaRPr lang="zh-CN" altLang="en-US" sz="1400" dirty="0"/>
              </a:p>
            </p:txBody>
          </p:sp>
          <p:cxnSp>
            <p:nvCxnSpPr>
              <p:cNvPr id="8" name="直接连接符 7"/>
              <p:cNvCxnSpPr/>
              <p:nvPr>
                <p:custDataLst>
                  <p:tags r:id="rId4"/>
                </p:custDataLst>
              </p:nvPr>
            </p:nvCxnSpPr>
            <p:spPr>
              <a:xfrm>
                <a:off x="4927330" y="2660129"/>
                <a:ext cx="574600" cy="0"/>
              </a:xfrm>
              <a:prstGeom prst="line">
                <a:avLst/>
              </a:prstGeom>
              <a:ln w="16642" cap="flat">
                <a:solidFill>
                  <a:schemeClr val="tx1">
                    <a:lumMod val="95000"/>
                    <a:lumOff val="5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Rectangle 11++"/>
              <p:cNvSpPr/>
              <p:nvPr>
                <p:custDataLst>
                  <p:tags r:id="rId5"/>
                </p:custDataLst>
              </p:nvPr>
            </p:nvSpPr>
            <p:spPr>
              <a:xfrm>
                <a:off x="1551623" y="1397542"/>
                <a:ext cx="3054500" cy="2760345"/>
              </a:xfrm>
              <a:prstGeom prst="rect">
                <a:avLst/>
              </a:prstGeom>
            </p:spPr>
            <p:txBody>
              <a:bodyPr wrap="square" lIns="85621" tIns="42811" rIns="85621" bIns="42811">
                <a:spAutoFit/>
              </a:bodyPr>
              <a:lstStyle/>
              <a:p>
                <a:r>
                  <a:rPr lang="en-US" altLang="zh-CN" sz="17385" b="1" spc="-1000" dirty="0">
                    <a:ln w="38832">
                      <a:solidFill>
                        <a:schemeClr val="tx1">
                          <a:lumMod val="95000"/>
                          <a:lumOff val="5000"/>
                        </a:schemeClr>
                      </a:solidFill>
                      <a:miter lim="800000"/>
                    </a:ln>
                    <a:solidFill>
                      <a:schemeClr val="accent1"/>
                    </a:solidFill>
                    <a:effectLst>
                      <a:outerShdw dist="25400" dir="2700000" algn="tl" rotWithShape="0">
                        <a:schemeClr val="tx1">
                          <a:lumMod val="95000"/>
                          <a:lumOff val="5000"/>
                        </a:schemeClr>
                      </a:outerShdw>
                    </a:effectLst>
                    <a:latin typeface="微软雅黑" panose="020B0503020204020204" pitchFamily="34" charset="-122"/>
                    <a:ea typeface="微软雅黑" panose="020B0503020204020204" pitchFamily="34" charset="-122"/>
                    <a:sym typeface="Impact" panose="020B0806030902050204" pitchFamily="34" charset="0"/>
                  </a:rPr>
                  <a:t>03</a:t>
                </a:r>
                <a:endParaRPr lang="zh-CN" altLang="en-US" sz="17385" b="1" spc="-1000" dirty="0">
                  <a:ln w="38832">
                    <a:solidFill>
                      <a:schemeClr val="tx1">
                        <a:lumMod val="95000"/>
                        <a:lumOff val="5000"/>
                      </a:schemeClr>
                    </a:solidFill>
                    <a:miter lim="800000"/>
                  </a:ln>
                  <a:solidFill>
                    <a:schemeClr val="accent1"/>
                  </a:solidFill>
                  <a:effectLst>
                    <a:outerShdw dist="25400" dir="2700000" algn="tl" rotWithShape="0">
                      <a:schemeClr val="tx1">
                        <a:lumMod val="95000"/>
                        <a:lumOff val="5000"/>
                      </a:schemeClr>
                    </a:outerShdw>
                  </a:effectLst>
                  <a:latin typeface="微软雅黑" panose="020B0503020204020204" pitchFamily="34" charset="-122"/>
                  <a:ea typeface="微软雅黑" panose="020B0503020204020204" pitchFamily="34" charset="-122"/>
                  <a:sym typeface="Impact" panose="020B0806030902050204" pitchFamily="34" charset="0"/>
                </a:endParaRPr>
              </a:p>
            </p:txBody>
          </p:sp>
          <p:sp>
            <p:nvSpPr>
              <p:cNvPr id="11" name="椭圆 10"/>
              <p:cNvSpPr/>
              <p:nvPr>
                <p:custDataLst>
                  <p:tags r:id="rId6"/>
                </p:custDataLst>
              </p:nvPr>
            </p:nvSpPr>
            <p:spPr>
              <a:xfrm>
                <a:off x="6893145" y="1788485"/>
                <a:ext cx="330501" cy="3305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9882" tIns="39941" rIns="79882" bIns="39941" rtlCol="0" anchor="ctr"/>
              <a:lstStyle/>
              <a:p>
                <a:pPr algn="ctr"/>
                <a:endParaRPr lang="zh-CN" altLang="en-US" sz="1570"/>
              </a:p>
            </p:txBody>
          </p:sp>
          <p:sp>
            <p:nvSpPr>
              <p:cNvPr id="6" name="矩形 5"/>
              <p:cNvSpPr/>
              <p:nvPr>
                <p:custDataLst>
                  <p:tags r:id="rId7"/>
                </p:custDataLst>
              </p:nvPr>
            </p:nvSpPr>
            <p:spPr>
              <a:xfrm>
                <a:off x="4927418" y="2118681"/>
                <a:ext cx="3431540" cy="730885"/>
              </a:xfrm>
              <a:prstGeom prst="rect">
                <a:avLst/>
              </a:prstGeom>
            </p:spPr>
            <p:txBody>
              <a:bodyPr wrap="none" lIns="85621" tIns="42811" rIns="85621" bIns="42811">
                <a:spAutoFit/>
              </a:bodyPr>
              <a:lstStyle/>
              <a:p>
                <a:pPr algn="l"/>
                <a:r>
                  <a:rPr lang="zh-CN" altLang="en-US" sz="4195" b="1" i="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相关法律条例</a:t>
                </a:r>
                <a:endParaRPr lang="zh-CN" altLang="en-US" sz="4195"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userDrawn="1">
            <p:custDataLst>
              <p:tags r:id="rId1"/>
            </p:custDataLst>
          </p:nvPr>
        </p:nvSpPr>
        <p:spPr>
          <a:xfrm>
            <a:off x="0" y="1676400"/>
            <a:ext cx="12192000" cy="44196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3" name="文本框 2"/>
          <p:cNvSpPr txBox="1"/>
          <p:nvPr>
            <p:custDataLst>
              <p:tags r:id="rId2"/>
            </p:custDataLst>
          </p:nvPr>
        </p:nvSpPr>
        <p:spPr>
          <a:xfrm>
            <a:off x="914362" y="508420"/>
            <a:ext cx="10363276" cy="705451"/>
          </a:xfrm>
          <a:prstGeom prst="rect">
            <a:avLst/>
          </a:prstGeom>
          <a:noFill/>
        </p:spPr>
        <p:txBody>
          <a:bodyPr wrap="square" lIns="63500" tIns="25400" rIns="63500" bIns="25400" rtlCol="0" anchor="ctr" anchorCtr="0">
            <a:normAutofit/>
          </a:bodyPr>
          <a:p>
            <a:pPr marL="0" indent="0" algn="ctr">
              <a:lnSpc>
                <a:spcPct val="100000"/>
              </a:lnSpc>
              <a:spcBef>
                <a:spcPts val="0"/>
              </a:spcBef>
              <a:spcAft>
                <a:spcPts val="0"/>
              </a:spcAft>
              <a:buSzPct val="100000"/>
            </a:pPr>
            <a:r>
              <a:rPr lang="zh-CN" altLang="en-US" sz="4000" b="1" spc="160" dirty="0">
                <a:solidFill>
                  <a:schemeClr val="accent1">
                    <a:lumMod val="50000"/>
                  </a:schemeClr>
                </a:solidFill>
                <a:latin typeface="微软雅黑" panose="020B0503020204020204" pitchFamily="34" charset="-122"/>
                <a:ea typeface="微软雅黑" panose="020B0503020204020204" pitchFamily="34" charset="-122"/>
              </a:rPr>
              <a:t>相关法律条例：</a:t>
            </a:r>
            <a:endParaRPr lang="zh-CN" altLang="en-US" sz="4000" b="1" spc="16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7" name="矩形 6"/>
          <p:cNvSpPr/>
          <p:nvPr>
            <p:custDataLst>
              <p:tags r:id="rId3"/>
            </p:custDataLst>
          </p:nvPr>
        </p:nvSpPr>
        <p:spPr>
          <a:xfrm>
            <a:off x="1691549" y="2295857"/>
            <a:ext cx="2689407" cy="2689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椭圆 8"/>
          <p:cNvSpPr/>
          <p:nvPr>
            <p:custDataLst>
              <p:tags r:id="rId4"/>
            </p:custDataLst>
          </p:nvPr>
        </p:nvSpPr>
        <p:spPr>
          <a:xfrm>
            <a:off x="2492977" y="4577808"/>
            <a:ext cx="1042242" cy="1042241"/>
          </a:xfrm>
          <a:prstGeom prst="ellipse">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1"/>
          <p:cNvSpPr txBox="1"/>
          <p:nvPr>
            <p:custDataLst>
              <p:tags r:id="rId5"/>
            </p:custDataLst>
          </p:nvPr>
        </p:nvSpPr>
        <p:spPr>
          <a:xfrm>
            <a:off x="1834111" y="2903672"/>
            <a:ext cx="2359011" cy="1302320"/>
          </a:xfrm>
          <a:prstGeom prst="rect">
            <a:avLst/>
          </a:prstGeom>
          <a:noFill/>
        </p:spPr>
        <p:txBody>
          <a:bodyPr vert="horz"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en-US" altLang="zh-CN" sz="1600" spc="100" dirty="0">
                <a:solidFill>
                  <a:schemeClr val="dk1"/>
                </a:solidFill>
                <a:latin typeface="Arial" panose="020B0604020202020204" pitchFamily="34" charset="0"/>
                <a:ea typeface="微软雅黑" panose="020B0503020204020204" pitchFamily="34" charset="-122"/>
              </a:rPr>
              <a:t>城市绿洲应该建立起与现实生活中的法规不相矛盾的法规。</a:t>
            </a:r>
            <a:endParaRPr lang="en-US" altLang="zh-CN" sz="1600" spc="100" dirty="0">
              <a:solidFill>
                <a:schemeClr val="dk1"/>
              </a:solidFill>
              <a:latin typeface="Arial" panose="020B0604020202020204" pitchFamily="34" charset="0"/>
              <a:ea typeface="微软雅黑" panose="020B0503020204020204" pitchFamily="34" charset="-122"/>
            </a:endParaRPr>
          </a:p>
        </p:txBody>
      </p:sp>
      <p:sp>
        <p:nvSpPr>
          <p:cNvPr id="12" name="标题 5"/>
          <p:cNvSpPr>
            <a:spLocks noGrp="1"/>
          </p:cNvSpPr>
          <p:nvPr>
            <p:custDataLst>
              <p:tags r:id="rId6"/>
            </p:custDataLst>
          </p:nvPr>
        </p:nvSpPr>
        <p:spPr>
          <a:xfrm>
            <a:off x="2506463" y="4592256"/>
            <a:ext cx="1042242" cy="955548"/>
          </a:xfrm>
          <a:prstGeom prst="rect">
            <a:avLst/>
          </a:prstGeom>
        </p:spPr>
        <p:txBody>
          <a:bodyPr vert="horz" lIns="0" tIns="0" rIns="0" bIns="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marL="0" indent="0" algn="ctr">
              <a:lnSpc>
                <a:spcPct val="100000"/>
              </a:lnSpc>
              <a:spcBef>
                <a:spcPts val="0"/>
              </a:spcBef>
              <a:spcAft>
                <a:spcPts val="800"/>
              </a:spcAft>
              <a:buFont typeface="Arial" panose="020B0604020202020204" pitchFamily="34" charset="0"/>
            </a:pPr>
            <a:r>
              <a:rPr lang="en-US" altLang="zh-CN" sz="5400" b="1" spc="480" dirty="0">
                <a:solidFill>
                  <a:schemeClr val="tx1">
                    <a:lumMod val="85000"/>
                    <a:lumOff val="15000"/>
                  </a:schemeClr>
                </a:solidFill>
                <a:latin typeface="微软雅黑" panose="020B0503020204020204" pitchFamily="34" charset="-122"/>
              </a:rPr>
              <a:t>1</a:t>
            </a:r>
            <a:endParaRPr lang="en-US" altLang="zh-CN" sz="5400" b="1" spc="480" dirty="0">
              <a:solidFill>
                <a:schemeClr val="tx1">
                  <a:lumMod val="85000"/>
                  <a:lumOff val="15000"/>
                </a:schemeClr>
              </a:solidFill>
              <a:latin typeface="微软雅黑" panose="020B0503020204020204" pitchFamily="34" charset="-122"/>
            </a:endParaRPr>
          </a:p>
        </p:txBody>
      </p:sp>
      <p:sp>
        <p:nvSpPr>
          <p:cNvPr id="4" name="矩形 3"/>
          <p:cNvSpPr/>
          <p:nvPr>
            <p:custDataLst>
              <p:tags r:id="rId7"/>
            </p:custDataLst>
          </p:nvPr>
        </p:nvSpPr>
        <p:spPr>
          <a:xfrm>
            <a:off x="4751296" y="2295857"/>
            <a:ext cx="2689407" cy="2689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5" name="椭圆 4"/>
          <p:cNvSpPr/>
          <p:nvPr>
            <p:custDataLst>
              <p:tags r:id="rId8"/>
            </p:custDataLst>
          </p:nvPr>
        </p:nvSpPr>
        <p:spPr>
          <a:xfrm>
            <a:off x="5552724" y="4577808"/>
            <a:ext cx="1042242" cy="1042241"/>
          </a:xfrm>
          <a:prstGeom prst="ellipse">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11"/>
          <p:cNvSpPr txBox="1"/>
          <p:nvPr>
            <p:custDataLst>
              <p:tags r:id="rId9"/>
            </p:custDataLst>
          </p:nvPr>
        </p:nvSpPr>
        <p:spPr>
          <a:xfrm>
            <a:off x="4893858" y="2903672"/>
            <a:ext cx="2359011" cy="1302320"/>
          </a:xfrm>
          <a:prstGeom prst="rect">
            <a:avLst/>
          </a:prstGeom>
          <a:noFill/>
        </p:spPr>
        <p:txBody>
          <a:bodyPr vert="horz" wrap="square" lIns="90000" tIns="46800" rIns="90000" bIns="46800" rtlCol="0" anchor="t" anchorCtr="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en-US" altLang="zh-CN" sz="1600" spc="80" dirty="0">
                <a:solidFill>
                  <a:schemeClr val="dk1"/>
                </a:solidFill>
                <a:latin typeface="Arial" panose="020B0604020202020204" pitchFamily="34" charset="0"/>
                <a:ea typeface="微软雅黑" panose="020B0503020204020204" pitchFamily="34" charset="-122"/>
              </a:rPr>
              <a:t>所有人应该当对于VR世界有相应的使用时间，不可沉迷虚拟世界，无法自拔。‘</a:t>
            </a:r>
            <a:endParaRPr lang="en-US" altLang="zh-CN" sz="1600" spc="80" dirty="0">
              <a:solidFill>
                <a:schemeClr val="dk1"/>
              </a:solidFill>
              <a:latin typeface="Arial" panose="020B0604020202020204" pitchFamily="34" charset="0"/>
              <a:ea typeface="微软雅黑" panose="020B0503020204020204" pitchFamily="34" charset="-122"/>
            </a:endParaRPr>
          </a:p>
        </p:txBody>
      </p:sp>
      <p:sp>
        <p:nvSpPr>
          <p:cNvPr id="8" name="标题 5"/>
          <p:cNvSpPr>
            <a:spLocks noGrp="1"/>
          </p:cNvSpPr>
          <p:nvPr>
            <p:custDataLst>
              <p:tags r:id="rId10"/>
            </p:custDataLst>
          </p:nvPr>
        </p:nvSpPr>
        <p:spPr>
          <a:xfrm>
            <a:off x="5566210" y="4592256"/>
            <a:ext cx="1042242" cy="955548"/>
          </a:xfrm>
          <a:prstGeom prst="rect">
            <a:avLst/>
          </a:prstGeom>
        </p:spPr>
        <p:txBody>
          <a:bodyPr vert="horz" lIns="0" tIns="0" rIns="0" bIns="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marL="0" indent="0" algn="ctr">
              <a:lnSpc>
                <a:spcPct val="100000"/>
              </a:lnSpc>
              <a:spcBef>
                <a:spcPts val="0"/>
              </a:spcBef>
              <a:spcAft>
                <a:spcPts val="800"/>
              </a:spcAft>
              <a:buFont typeface="Arial" panose="020B0604020202020204" pitchFamily="34" charset="0"/>
            </a:pPr>
            <a:r>
              <a:rPr lang="en-US" altLang="zh-CN" sz="5400" b="1" spc="480" dirty="0">
                <a:solidFill>
                  <a:schemeClr val="tx1">
                    <a:lumMod val="85000"/>
                    <a:lumOff val="15000"/>
                  </a:schemeClr>
                </a:solidFill>
                <a:latin typeface="微软雅黑" panose="020B0503020204020204" pitchFamily="34" charset="-122"/>
              </a:rPr>
              <a:t>2</a:t>
            </a:r>
            <a:endParaRPr lang="en-US" altLang="zh-CN" sz="5400" b="1" spc="480" dirty="0">
              <a:solidFill>
                <a:schemeClr val="tx1">
                  <a:lumMod val="85000"/>
                  <a:lumOff val="15000"/>
                </a:schemeClr>
              </a:solidFill>
              <a:latin typeface="微软雅黑" panose="020B0503020204020204" pitchFamily="34" charset="-122"/>
            </a:endParaRPr>
          </a:p>
        </p:txBody>
      </p:sp>
      <p:sp>
        <p:nvSpPr>
          <p:cNvPr id="13" name="矩形 12"/>
          <p:cNvSpPr/>
          <p:nvPr>
            <p:custDataLst>
              <p:tags r:id="rId11"/>
            </p:custDataLst>
          </p:nvPr>
        </p:nvSpPr>
        <p:spPr>
          <a:xfrm>
            <a:off x="7811043" y="2295857"/>
            <a:ext cx="2689407" cy="2689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14" name="椭圆 13"/>
          <p:cNvSpPr/>
          <p:nvPr>
            <p:custDataLst>
              <p:tags r:id="rId12"/>
            </p:custDataLst>
          </p:nvPr>
        </p:nvSpPr>
        <p:spPr>
          <a:xfrm>
            <a:off x="8612471" y="4577808"/>
            <a:ext cx="1042242" cy="1042241"/>
          </a:xfrm>
          <a:prstGeom prst="ellipse">
            <a:avLst/>
          </a:prstGeom>
          <a:solidFill>
            <a:schemeClr val="bg1"/>
          </a:solid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1"/>
          <p:cNvSpPr txBox="1"/>
          <p:nvPr>
            <p:custDataLst>
              <p:tags r:id="rId13"/>
            </p:custDataLst>
          </p:nvPr>
        </p:nvSpPr>
        <p:spPr>
          <a:xfrm>
            <a:off x="7953606" y="2903672"/>
            <a:ext cx="2359011" cy="1302320"/>
          </a:xfrm>
          <a:prstGeom prst="rect">
            <a:avLst/>
          </a:prstGeom>
          <a:noFill/>
        </p:spPr>
        <p:txBody>
          <a:bodyPr vert="horz" wrap="square" lIns="90000" tIns="46800" rIns="90000" bIns="468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fontAlgn="auto">
              <a:lnSpc>
                <a:spcPct val="120000"/>
              </a:lnSpc>
              <a:spcBef>
                <a:spcPts val="0"/>
              </a:spcBef>
              <a:spcAft>
                <a:spcPts val="800"/>
              </a:spcAft>
              <a:buSzPct val="100000"/>
            </a:pPr>
            <a:r>
              <a:rPr lang="en-US" altLang="zh-CN" sz="1600" spc="80" dirty="0">
                <a:solidFill>
                  <a:schemeClr val="dk1"/>
                </a:solidFill>
                <a:latin typeface="Arial" panose="020B0604020202020204" pitchFamily="34" charset="0"/>
                <a:ea typeface="微软雅黑" panose="020B0503020204020204" pitchFamily="34" charset="-122"/>
              </a:rPr>
              <a:t>会应用相关技术设置警报系统，不可私自进行破坏以及行迹违法。</a:t>
            </a:r>
            <a:endParaRPr lang="en-US" altLang="zh-CN" sz="1600" spc="80" dirty="0">
              <a:solidFill>
                <a:schemeClr val="dk1"/>
              </a:solidFill>
              <a:latin typeface="Arial" panose="020B0604020202020204" pitchFamily="34" charset="0"/>
              <a:ea typeface="微软雅黑" panose="020B0503020204020204" pitchFamily="34" charset="-122"/>
            </a:endParaRPr>
          </a:p>
        </p:txBody>
      </p:sp>
      <p:sp>
        <p:nvSpPr>
          <p:cNvPr id="16" name="标题 5"/>
          <p:cNvSpPr>
            <a:spLocks noGrp="1"/>
          </p:cNvSpPr>
          <p:nvPr>
            <p:custDataLst>
              <p:tags r:id="rId14"/>
            </p:custDataLst>
          </p:nvPr>
        </p:nvSpPr>
        <p:spPr>
          <a:xfrm>
            <a:off x="8625959" y="4592256"/>
            <a:ext cx="1042242" cy="955548"/>
          </a:xfrm>
          <a:prstGeom prst="rect">
            <a:avLst/>
          </a:prstGeom>
        </p:spPr>
        <p:txBody>
          <a:bodyPr vert="horz" lIns="0" tIns="0" rIns="0" bIns="0" rtlCol="0" anchor="ctr" anchorCtr="0">
            <a:normAutofit/>
          </a:bodyPr>
          <a:lstStyle>
            <a:lvl1pPr marL="0" marR="0" lvl="0" algn="l" defTabSz="914400" rtl="0" eaLnBrk="1" fontAlgn="auto" latinLnBrk="0" hangingPunct="1">
              <a:lnSpc>
                <a:spcPct val="100000"/>
              </a:lnSpc>
              <a:spcBef>
                <a:spcPct val="0"/>
              </a:spcBef>
              <a:spcAft>
                <a:spcPts val="0"/>
              </a:spcAft>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marL="0" indent="0" algn="ctr">
              <a:lnSpc>
                <a:spcPct val="100000"/>
              </a:lnSpc>
              <a:spcBef>
                <a:spcPts val="0"/>
              </a:spcBef>
              <a:spcAft>
                <a:spcPts val="800"/>
              </a:spcAft>
              <a:buFont typeface="Arial" panose="020B0604020202020204" pitchFamily="34" charset="0"/>
            </a:pPr>
            <a:r>
              <a:rPr lang="en-US" altLang="zh-CN" sz="5400" b="1" spc="480" dirty="0">
                <a:solidFill>
                  <a:schemeClr val="tx1">
                    <a:lumMod val="85000"/>
                    <a:lumOff val="15000"/>
                  </a:schemeClr>
                </a:solidFill>
                <a:latin typeface="微软雅黑" panose="020B0503020204020204" pitchFamily="34" charset="-122"/>
              </a:rPr>
              <a:t>3</a:t>
            </a:r>
            <a:endParaRPr lang="en-US" altLang="zh-CN" sz="5400" b="1" spc="480" dirty="0">
              <a:solidFill>
                <a:schemeClr val="tx1">
                  <a:lumMod val="85000"/>
                  <a:lumOff val="15000"/>
                </a:schemeClr>
              </a:solidFill>
              <a:latin typeface="微软雅黑" panose="020B0503020204020204" pitchFamily="34" charset="-122"/>
            </a:endParaRPr>
          </a:p>
        </p:txBody>
      </p:sp>
    </p:spTree>
    <p:custDataLst>
      <p:tags r:id="rId1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 name="任意多边形: 形状 12"/>
          <p:cNvSpPr/>
          <p:nvPr/>
        </p:nvSpPr>
        <p:spPr>
          <a:xfrm rot="19800000">
            <a:off x="-769667" y="-2588601"/>
            <a:ext cx="13731334" cy="12035202"/>
          </a:xfrm>
          <a:custGeom>
            <a:avLst/>
            <a:gdLst>
              <a:gd name="connsiteX0" fmla="*/ 10500532 w 13731334"/>
              <a:gd name="connsiteY0" fmla="*/ 11913831 h 12035202"/>
              <a:gd name="connsiteX1" fmla="*/ 10430458 w 13731334"/>
              <a:gd name="connsiteY1" fmla="*/ 12035202 h 12035202"/>
              <a:gd name="connsiteX2" fmla="*/ 10220237 w 13731334"/>
              <a:gd name="connsiteY2" fmla="*/ 11913831 h 12035202"/>
              <a:gd name="connsiteX3" fmla="*/ 11038999 w 13731334"/>
              <a:gd name="connsiteY3" fmla="*/ 10981179 h 12035202"/>
              <a:gd name="connsiteX4" fmla="*/ 10847307 w 13731334"/>
              <a:gd name="connsiteY4" fmla="*/ 11313198 h 12035202"/>
              <a:gd name="connsiteX5" fmla="*/ 9179910 w 13731334"/>
              <a:gd name="connsiteY5" fmla="*/ 11313198 h 12035202"/>
              <a:gd name="connsiteX6" fmla="*/ 8604836 w 13731334"/>
              <a:gd name="connsiteY6" fmla="*/ 10981179 h 12035202"/>
              <a:gd name="connsiteX7" fmla="*/ 11577465 w 13731334"/>
              <a:gd name="connsiteY7" fmla="*/ 10048527 h 12035202"/>
              <a:gd name="connsiteX8" fmla="*/ 11385774 w 13731334"/>
              <a:gd name="connsiteY8" fmla="*/ 10380546 h 12035202"/>
              <a:gd name="connsiteX9" fmla="*/ 7564510 w 13731334"/>
              <a:gd name="connsiteY9" fmla="*/ 10380546 h 12035202"/>
              <a:gd name="connsiteX10" fmla="*/ 6989435 w 13731334"/>
              <a:gd name="connsiteY10" fmla="*/ 10048527 h 12035202"/>
              <a:gd name="connsiteX11" fmla="*/ 12115932 w 13731334"/>
              <a:gd name="connsiteY11" fmla="*/ 9115874 h 12035202"/>
              <a:gd name="connsiteX12" fmla="*/ 11924241 w 13731334"/>
              <a:gd name="connsiteY12" fmla="*/ 9447894 h 12035202"/>
              <a:gd name="connsiteX13" fmla="*/ 5949110 w 13731334"/>
              <a:gd name="connsiteY13" fmla="*/ 9447895 h 12035202"/>
              <a:gd name="connsiteX14" fmla="*/ 5374034 w 13731334"/>
              <a:gd name="connsiteY14" fmla="*/ 9115875 h 12035202"/>
              <a:gd name="connsiteX15" fmla="*/ 12654399 w 13731334"/>
              <a:gd name="connsiteY15" fmla="*/ 8183222 h 12035202"/>
              <a:gd name="connsiteX16" fmla="*/ 12462708 w 13731334"/>
              <a:gd name="connsiteY16" fmla="*/ 8515242 h 12035202"/>
              <a:gd name="connsiteX17" fmla="*/ 4333709 w 13731334"/>
              <a:gd name="connsiteY17" fmla="*/ 8515243 h 12035202"/>
              <a:gd name="connsiteX18" fmla="*/ 3758633 w 13731334"/>
              <a:gd name="connsiteY18" fmla="*/ 8183222 h 12035202"/>
              <a:gd name="connsiteX19" fmla="*/ 13192866 w 13731334"/>
              <a:gd name="connsiteY19" fmla="*/ 7250570 h 12035202"/>
              <a:gd name="connsiteX20" fmla="*/ 13001175 w 13731334"/>
              <a:gd name="connsiteY20" fmla="*/ 7582589 h 12035202"/>
              <a:gd name="connsiteX21" fmla="*/ 2718306 w 13731334"/>
              <a:gd name="connsiteY21" fmla="*/ 7582589 h 12035202"/>
              <a:gd name="connsiteX22" fmla="*/ 2143232 w 13731334"/>
              <a:gd name="connsiteY22" fmla="*/ 7250570 h 12035202"/>
              <a:gd name="connsiteX23" fmla="*/ 13731334 w 13731334"/>
              <a:gd name="connsiteY23" fmla="*/ 6317918 h 12035202"/>
              <a:gd name="connsiteX24" fmla="*/ 13539642 w 13731334"/>
              <a:gd name="connsiteY24" fmla="*/ 6649937 h 12035202"/>
              <a:gd name="connsiteX25" fmla="*/ 1102906 w 13731334"/>
              <a:gd name="connsiteY25" fmla="*/ 6649937 h 12035202"/>
              <a:gd name="connsiteX26" fmla="*/ 527830 w 13731334"/>
              <a:gd name="connsiteY26" fmla="*/ 6317918 h 12035202"/>
              <a:gd name="connsiteX27" fmla="*/ 12628429 w 13731334"/>
              <a:gd name="connsiteY27" fmla="*/ 5385265 h 12035202"/>
              <a:gd name="connsiteX28" fmla="*/ 13203503 w 13731334"/>
              <a:gd name="connsiteY28" fmla="*/ 5717285 h 12035202"/>
              <a:gd name="connsiteX29" fmla="*/ 0 w 13731334"/>
              <a:gd name="connsiteY29" fmla="*/ 5717285 h 12035202"/>
              <a:gd name="connsiteX30" fmla="*/ 191692 w 13731334"/>
              <a:gd name="connsiteY30" fmla="*/ 5385265 h 12035202"/>
              <a:gd name="connsiteX31" fmla="*/ 11013028 w 13731334"/>
              <a:gd name="connsiteY31" fmla="*/ 4452613 h 12035202"/>
              <a:gd name="connsiteX32" fmla="*/ 11588103 w 13731334"/>
              <a:gd name="connsiteY32" fmla="*/ 4784633 h 12035202"/>
              <a:gd name="connsiteX33" fmla="*/ 538467 w 13731334"/>
              <a:gd name="connsiteY33" fmla="*/ 4784633 h 12035202"/>
              <a:gd name="connsiteX34" fmla="*/ 730159 w 13731334"/>
              <a:gd name="connsiteY34" fmla="*/ 4452613 h 12035202"/>
              <a:gd name="connsiteX35" fmla="*/ 9397627 w 13731334"/>
              <a:gd name="connsiteY35" fmla="*/ 3519961 h 12035202"/>
              <a:gd name="connsiteX36" fmla="*/ 9972702 w 13731334"/>
              <a:gd name="connsiteY36" fmla="*/ 3851980 h 12035202"/>
              <a:gd name="connsiteX37" fmla="*/ 1076935 w 13731334"/>
              <a:gd name="connsiteY37" fmla="*/ 3851980 h 12035202"/>
              <a:gd name="connsiteX38" fmla="*/ 1268626 w 13731334"/>
              <a:gd name="connsiteY38" fmla="*/ 3519961 h 12035202"/>
              <a:gd name="connsiteX39" fmla="*/ 7782225 w 13731334"/>
              <a:gd name="connsiteY39" fmla="*/ 2587308 h 12035202"/>
              <a:gd name="connsiteX40" fmla="*/ 8357300 w 13731334"/>
              <a:gd name="connsiteY40" fmla="*/ 2919328 h 12035202"/>
              <a:gd name="connsiteX41" fmla="*/ 1615402 w 13731334"/>
              <a:gd name="connsiteY41" fmla="*/ 2919328 h 12035202"/>
              <a:gd name="connsiteX42" fmla="*/ 1807093 w 13731334"/>
              <a:gd name="connsiteY42" fmla="*/ 2587308 h 12035202"/>
              <a:gd name="connsiteX43" fmla="*/ 6166825 w 13731334"/>
              <a:gd name="connsiteY43" fmla="*/ 1654656 h 12035202"/>
              <a:gd name="connsiteX44" fmla="*/ 6741899 w 13731334"/>
              <a:gd name="connsiteY44" fmla="*/ 1986676 h 12035202"/>
              <a:gd name="connsiteX45" fmla="*/ 2153869 w 13731334"/>
              <a:gd name="connsiteY45" fmla="*/ 1986676 h 12035202"/>
              <a:gd name="connsiteX46" fmla="*/ 2345560 w 13731334"/>
              <a:gd name="connsiteY46" fmla="*/ 1654656 h 12035202"/>
              <a:gd name="connsiteX47" fmla="*/ 4551423 w 13731334"/>
              <a:gd name="connsiteY47" fmla="*/ 722004 h 12035202"/>
              <a:gd name="connsiteX48" fmla="*/ 5126498 w 13731334"/>
              <a:gd name="connsiteY48" fmla="*/ 1054023 h 12035202"/>
              <a:gd name="connsiteX49" fmla="*/ 2692336 w 13731334"/>
              <a:gd name="connsiteY49" fmla="*/ 1054023 h 12035202"/>
              <a:gd name="connsiteX50" fmla="*/ 2884027 w 13731334"/>
              <a:gd name="connsiteY50" fmla="*/ 722004 h 12035202"/>
              <a:gd name="connsiteX51" fmla="*/ 3300876 w 13731334"/>
              <a:gd name="connsiteY51" fmla="*/ 0 h 12035202"/>
              <a:gd name="connsiteX52" fmla="*/ 3511097 w 13731334"/>
              <a:gd name="connsiteY52" fmla="*/ 121371 h 12035202"/>
              <a:gd name="connsiteX53" fmla="*/ 3230803 w 13731334"/>
              <a:gd name="connsiteY53" fmla="*/ 121371 h 1203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3731334" h="12035202">
                <a:moveTo>
                  <a:pt x="10500532" y="11913831"/>
                </a:moveTo>
                <a:lnTo>
                  <a:pt x="10430458" y="12035202"/>
                </a:lnTo>
                <a:lnTo>
                  <a:pt x="10220237" y="11913831"/>
                </a:lnTo>
                <a:close/>
                <a:moveTo>
                  <a:pt x="11038999" y="10981179"/>
                </a:moveTo>
                <a:lnTo>
                  <a:pt x="10847307" y="11313198"/>
                </a:lnTo>
                <a:lnTo>
                  <a:pt x="9179910" y="11313198"/>
                </a:lnTo>
                <a:lnTo>
                  <a:pt x="8604836" y="10981179"/>
                </a:lnTo>
                <a:close/>
                <a:moveTo>
                  <a:pt x="11577465" y="10048527"/>
                </a:moveTo>
                <a:lnTo>
                  <a:pt x="11385774" y="10380546"/>
                </a:lnTo>
                <a:lnTo>
                  <a:pt x="7564510" y="10380546"/>
                </a:lnTo>
                <a:lnTo>
                  <a:pt x="6989435" y="10048527"/>
                </a:lnTo>
                <a:close/>
                <a:moveTo>
                  <a:pt x="12115932" y="9115874"/>
                </a:moveTo>
                <a:lnTo>
                  <a:pt x="11924241" y="9447894"/>
                </a:lnTo>
                <a:lnTo>
                  <a:pt x="5949110" y="9447895"/>
                </a:lnTo>
                <a:lnTo>
                  <a:pt x="5374034" y="9115875"/>
                </a:lnTo>
                <a:close/>
                <a:moveTo>
                  <a:pt x="12654399" y="8183222"/>
                </a:moveTo>
                <a:lnTo>
                  <a:pt x="12462708" y="8515242"/>
                </a:lnTo>
                <a:lnTo>
                  <a:pt x="4333709" y="8515243"/>
                </a:lnTo>
                <a:lnTo>
                  <a:pt x="3758633" y="8183222"/>
                </a:lnTo>
                <a:close/>
                <a:moveTo>
                  <a:pt x="13192866" y="7250570"/>
                </a:moveTo>
                <a:lnTo>
                  <a:pt x="13001175" y="7582589"/>
                </a:lnTo>
                <a:lnTo>
                  <a:pt x="2718306" y="7582589"/>
                </a:lnTo>
                <a:lnTo>
                  <a:pt x="2143232" y="7250570"/>
                </a:lnTo>
                <a:close/>
                <a:moveTo>
                  <a:pt x="13731334" y="6317918"/>
                </a:moveTo>
                <a:lnTo>
                  <a:pt x="13539642" y="6649937"/>
                </a:lnTo>
                <a:lnTo>
                  <a:pt x="1102906" y="6649937"/>
                </a:lnTo>
                <a:lnTo>
                  <a:pt x="527830" y="6317918"/>
                </a:lnTo>
                <a:close/>
                <a:moveTo>
                  <a:pt x="12628429" y="5385265"/>
                </a:moveTo>
                <a:lnTo>
                  <a:pt x="13203503" y="5717285"/>
                </a:lnTo>
                <a:lnTo>
                  <a:pt x="0" y="5717285"/>
                </a:lnTo>
                <a:lnTo>
                  <a:pt x="191692" y="5385265"/>
                </a:lnTo>
                <a:close/>
                <a:moveTo>
                  <a:pt x="11013028" y="4452613"/>
                </a:moveTo>
                <a:lnTo>
                  <a:pt x="11588103" y="4784633"/>
                </a:lnTo>
                <a:lnTo>
                  <a:pt x="538467" y="4784633"/>
                </a:lnTo>
                <a:lnTo>
                  <a:pt x="730159" y="4452613"/>
                </a:lnTo>
                <a:close/>
                <a:moveTo>
                  <a:pt x="9397627" y="3519961"/>
                </a:moveTo>
                <a:lnTo>
                  <a:pt x="9972702" y="3851980"/>
                </a:lnTo>
                <a:lnTo>
                  <a:pt x="1076935" y="3851980"/>
                </a:lnTo>
                <a:lnTo>
                  <a:pt x="1268626" y="3519961"/>
                </a:lnTo>
                <a:close/>
                <a:moveTo>
                  <a:pt x="7782225" y="2587308"/>
                </a:moveTo>
                <a:lnTo>
                  <a:pt x="8357300" y="2919328"/>
                </a:lnTo>
                <a:lnTo>
                  <a:pt x="1615402" y="2919328"/>
                </a:lnTo>
                <a:lnTo>
                  <a:pt x="1807093" y="2587308"/>
                </a:lnTo>
                <a:close/>
                <a:moveTo>
                  <a:pt x="6166825" y="1654656"/>
                </a:moveTo>
                <a:lnTo>
                  <a:pt x="6741899" y="1986676"/>
                </a:lnTo>
                <a:lnTo>
                  <a:pt x="2153869" y="1986676"/>
                </a:lnTo>
                <a:lnTo>
                  <a:pt x="2345560" y="1654656"/>
                </a:lnTo>
                <a:close/>
                <a:moveTo>
                  <a:pt x="4551423" y="722004"/>
                </a:moveTo>
                <a:lnTo>
                  <a:pt x="5126498" y="1054023"/>
                </a:lnTo>
                <a:lnTo>
                  <a:pt x="2692336" y="1054023"/>
                </a:lnTo>
                <a:lnTo>
                  <a:pt x="2884027" y="722004"/>
                </a:lnTo>
                <a:close/>
                <a:moveTo>
                  <a:pt x="3300876" y="0"/>
                </a:moveTo>
                <a:lnTo>
                  <a:pt x="3511097" y="121371"/>
                </a:lnTo>
                <a:lnTo>
                  <a:pt x="3230803" y="121371"/>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 name="组合 3"/>
          <p:cNvGrpSpPr/>
          <p:nvPr/>
        </p:nvGrpSpPr>
        <p:grpSpPr>
          <a:xfrm>
            <a:off x="1962425" y="1580765"/>
            <a:ext cx="8267150" cy="3696471"/>
            <a:chOff x="1230906" y="989414"/>
            <a:chExt cx="8267150" cy="3696471"/>
          </a:xfrm>
        </p:grpSpPr>
        <p:sp>
          <p:nvSpPr>
            <p:cNvPr id="7" name="矩形: 圆角 6"/>
            <p:cNvSpPr/>
            <p:nvPr>
              <p:custDataLst>
                <p:tags r:id="rId2"/>
              </p:custDataLst>
            </p:nvPr>
          </p:nvSpPr>
          <p:spPr>
            <a:xfrm>
              <a:off x="1230906" y="989414"/>
              <a:ext cx="8267150" cy="3696471"/>
            </a:xfrm>
            <a:prstGeom prst="roundRect">
              <a:avLst>
                <a:gd name="adj" fmla="val 2259"/>
              </a:avLst>
            </a:prstGeom>
            <a:solidFill>
              <a:schemeClr val="bg1"/>
            </a:solidFill>
            <a:ln w="19050">
              <a:solidFill>
                <a:schemeClr val="tx1">
                  <a:lumMod val="75000"/>
                  <a:lumOff val="25000"/>
                </a:schemeClr>
              </a:solidFill>
            </a:ln>
            <a:effectLst>
              <a:outerShdw blurRad="166421"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9882" tIns="39941" rIns="79882" bIns="39941" rtlCol="0" anchor="ctr"/>
            <a:lstStyle/>
            <a:p>
              <a:pPr algn="ctr"/>
              <a:endParaRPr lang="zh-CN" altLang="en-US" sz="1570"/>
            </a:p>
          </p:txBody>
        </p:sp>
        <p:grpSp>
          <p:nvGrpSpPr>
            <p:cNvPr id="12" name="组合 11"/>
            <p:cNvGrpSpPr/>
            <p:nvPr/>
          </p:nvGrpSpPr>
          <p:grpSpPr>
            <a:xfrm>
              <a:off x="1632585" y="1397542"/>
              <a:ext cx="6928487" cy="2760345"/>
              <a:chOff x="1551623" y="1397542"/>
              <a:chExt cx="6928487" cy="2760345"/>
            </a:xfrm>
          </p:grpSpPr>
          <p:sp>
            <p:nvSpPr>
              <p:cNvPr id="5" name="矩形 4"/>
              <p:cNvSpPr/>
              <p:nvPr>
                <p:custDataLst>
                  <p:tags r:id="rId3"/>
                </p:custDataLst>
              </p:nvPr>
            </p:nvSpPr>
            <p:spPr>
              <a:xfrm>
                <a:off x="4832145" y="3732364"/>
                <a:ext cx="3647965" cy="336550"/>
              </a:xfrm>
              <a:prstGeom prst="rect">
                <a:avLst/>
              </a:prstGeom>
            </p:spPr>
            <p:txBody>
              <a:bodyPr wrap="square" lIns="79882" tIns="39941" rIns="79882" bIns="39941">
                <a:spAutoFit/>
              </a:bodyPr>
              <a:lstStyle/>
              <a:p>
                <a:pPr>
                  <a:lnSpc>
                    <a:spcPct val="120000"/>
                  </a:lnSpc>
                </a:pPr>
                <a:r>
                  <a:rPr lang="en-US" altLang="zh-CN" sz="1400" dirty="0"/>
                  <a:t>                                                 -</a:t>
                </a:r>
                <a:r>
                  <a:rPr lang="zh-CN" altLang="en-US" sz="1400" dirty="0"/>
                  <a:t>灵境技术</a:t>
                </a:r>
                <a:endParaRPr lang="zh-CN" altLang="en-US" sz="1400" dirty="0"/>
              </a:p>
            </p:txBody>
          </p:sp>
          <p:cxnSp>
            <p:nvCxnSpPr>
              <p:cNvPr id="8" name="直接连接符 7"/>
              <p:cNvCxnSpPr/>
              <p:nvPr>
                <p:custDataLst>
                  <p:tags r:id="rId4"/>
                </p:custDataLst>
              </p:nvPr>
            </p:nvCxnSpPr>
            <p:spPr>
              <a:xfrm>
                <a:off x="4927330" y="2660129"/>
                <a:ext cx="574600" cy="0"/>
              </a:xfrm>
              <a:prstGeom prst="line">
                <a:avLst/>
              </a:prstGeom>
              <a:ln w="16642" cap="flat">
                <a:solidFill>
                  <a:schemeClr val="tx1">
                    <a:lumMod val="95000"/>
                    <a:lumOff val="5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Rectangle 11++"/>
              <p:cNvSpPr/>
              <p:nvPr>
                <p:custDataLst>
                  <p:tags r:id="rId5"/>
                </p:custDataLst>
              </p:nvPr>
            </p:nvSpPr>
            <p:spPr>
              <a:xfrm>
                <a:off x="1551623" y="1397542"/>
                <a:ext cx="3054500" cy="2760345"/>
              </a:xfrm>
              <a:prstGeom prst="rect">
                <a:avLst/>
              </a:prstGeom>
            </p:spPr>
            <p:txBody>
              <a:bodyPr wrap="square" lIns="85621" tIns="42811" rIns="85621" bIns="42811">
                <a:spAutoFit/>
              </a:bodyPr>
              <a:lstStyle/>
              <a:p>
                <a:r>
                  <a:rPr lang="en-US" altLang="zh-CN" sz="17385" b="1" spc="-1000" dirty="0">
                    <a:ln w="38832">
                      <a:solidFill>
                        <a:schemeClr val="tx1">
                          <a:lumMod val="95000"/>
                          <a:lumOff val="5000"/>
                        </a:schemeClr>
                      </a:solidFill>
                      <a:miter lim="800000"/>
                    </a:ln>
                    <a:solidFill>
                      <a:schemeClr val="accent1"/>
                    </a:solidFill>
                    <a:effectLst>
                      <a:outerShdw dist="25400" dir="2700000" algn="tl" rotWithShape="0">
                        <a:schemeClr val="tx1">
                          <a:lumMod val="95000"/>
                          <a:lumOff val="5000"/>
                        </a:schemeClr>
                      </a:outerShdw>
                    </a:effectLst>
                    <a:latin typeface="微软雅黑" panose="020B0503020204020204" pitchFamily="34" charset="-122"/>
                    <a:ea typeface="微软雅黑" panose="020B0503020204020204" pitchFamily="34" charset="-122"/>
                    <a:sym typeface="Impact" panose="020B0806030902050204" pitchFamily="34" charset="0"/>
                  </a:rPr>
                  <a:t>04</a:t>
                </a:r>
                <a:endParaRPr lang="zh-CN" altLang="en-US" sz="17385" b="1" spc="-1000" dirty="0">
                  <a:ln w="38832">
                    <a:solidFill>
                      <a:schemeClr val="tx1">
                        <a:lumMod val="95000"/>
                        <a:lumOff val="5000"/>
                      </a:schemeClr>
                    </a:solidFill>
                    <a:miter lim="800000"/>
                  </a:ln>
                  <a:solidFill>
                    <a:schemeClr val="accent1"/>
                  </a:solidFill>
                  <a:effectLst>
                    <a:outerShdw dist="25400" dir="2700000" algn="tl" rotWithShape="0">
                      <a:schemeClr val="tx1">
                        <a:lumMod val="95000"/>
                        <a:lumOff val="5000"/>
                      </a:schemeClr>
                    </a:outerShdw>
                  </a:effectLst>
                  <a:latin typeface="微软雅黑" panose="020B0503020204020204" pitchFamily="34" charset="-122"/>
                  <a:ea typeface="微软雅黑" panose="020B0503020204020204" pitchFamily="34" charset="-122"/>
                  <a:sym typeface="Impact" panose="020B0806030902050204" pitchFamily="34" charset="0"/>
                </a:endParaRPr>
              </a:p>
            </p:txBody>
          </p:sp>
          <p:sp>
            <p:nvSpPr>
              <p:cNvPr id="11" name="椭圆 10"/>
              <p:cNvSpPr/>
              <p:nvPr>
                <p:custDataLst>
                  <p:tags r:id="rId6"/>
                </p:custDataLst>
              </p:nvPr>
            </p:nvSpPr>
            <p:spPr>
              <a:xfrm>
                <a:off x="6893145" y="1788485"/>
                <a:ext cx="330501" cy="3305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9882" tIns="39941" rIns="79882" bIns="39941" rtlCol="0" anchor="ctr"/>
              <a:lstStyle/>
              <a:p>
                <a:pPr algn="ctr"/>
                <a:endParaRPr lang="zh-CN" altLang="en-US" sz="1570"/>
              </a:p>
            </p:txBody>
          </p:sp>
          <p:sp>
            <p:nvSpPr>
              <p:cNvPr id="6" name="矩形 5"/>
              <p:cNvSpPr/>
              <p:nvPr>
                <p:custDataLst>
                  <p:tags r:id="rId7"/>
                </p:custDataLst>
              </p:nvPr>
            </p:nvSpPr>
            <p:spPr>
              <a:xfrm>
                <a:off x="4927418" y="2236791"/>
                <a:ext cx="3431540" cy="1377315"/>
              </a:xfrm>
              <a:prstGeom prst="rect">
                <a:avLst/>
              </a:prstGeom>
            </p:spPr>
            <p:txBody>
              <a:bodyPr wrap="none" lIns="85621" tIns="42811" rIns="85621" bIns="42811">
                <a:spAutoFit/>
              </a:bodyPr>
              <a:lstStyle/>
              <a:p>
                <a:pPr algn="l"/>
                <a:r>
                  <a:rPr lang="zh-CN" altLang="en-US" sz="4195" b="1" i="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充电设备与</a:t>
                </a:r>
                <a:endParaRPr lang="zh-CN" altLang="en-US" sz="4195" b="1" i="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l"/>
                <a:r>
                  <a:rPr lang="zh-CN" altLang="en-US" sz="4195" b="1" i="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相关后续技术</a:t>
                </a:r>
                <a:endParaRPr lang="zh-CN" altLang="en-US" sz="4195"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矩形 9"/>
          <p:cNvSpPr/>
          <p:nvPr userDrawn="1">
            <p:custDataLst>
              <p:tags r:id="rId1"/>
            </p:custDataLst>
          </p:nvPr>
        </p:nvSpPr>
        <p:spPr>
          <a:xfrm>
            <a:off x="0" y="1066800"/>
            <a:ext cx="12192000" cy="47244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latin typeface="微软雅黑" panose="020B0503020204020204" pitchFamily="34" charset="-122"/>
              <a:ea typeface="微软雅黑" panose="020B0503020204020204" pitchFamily="34" charset="-122"/>
              <a:sym typeface="+mn-ea"/>
            </a:endParaRPr>
          </a:p>
        </p:txBody>
      </p:sp>
      <p:sp>
        <p:nvSpPr>
          <p:cNvPr id="425" name="Freeform"/>
          <p:cNvSpPr/>
          <p:nvPr>
            <p:custDataLst>
              <p:tags r:id="rId2"/>
            </p:custDataLst>
          </p:nvPr>
        </p:nvSpPr>
        <p:spPr>
          <a:xfrm>
            <a:off x="2296968" y="1608315"/>
            <a:ext cx="69536" cy="3266148"/>
          </a:xfrm>
          <a:custGeom>
            <a:avLst/>
            <a:gdLst>
              <a:gd name="connsiteX0" fmla="*/ 62856 w 64239"/>
              <a:gd name="connsiteY0" fmla="*/ 0 h 3012729"/>
              <a:gd name="connsiteX1" fmla="*/ 64239 w 64239"/>
              <a:gd name="connsiteY1" fmla="*/ 2991856 h 3012729"/>
              <a:gd name="connsiteX2" fmla="*/ 673 w 64239"/>
              <a:gd name="connsiteY2" fmla="*/ 3012729 h 3012729"/>
              <a:gd name="connsiteX3" fmla="*/ 0 w 64239"/>
              <a:gd name="connsiteY3" fmla="*/ 174 h 3012729"/>
            </a:gdLst>
            <a:ahLst/>
            <a:cxnLst>
              <a:cxn ang="0">
                <a:pos x="connsiteX0" y="connsiteY0"/>
              </a:cxn>
              <a:cxn ang="0">
                <a:pos x="connsiteX1" y="connsiteY1"/>
              </a:cxn>
              <a:cxn ang="0">
                <a:pos x="connsiteX2" y="connsiteY2"/>
              </a:cxn>
              <a:cxn ang="0">
                <a:pos x="connsiteX3" y="connsiteY3"/>
              </a:cxn>
            </a:cxnLst>
            <a:rect l="l" t="t" r="r" b="b"/>
            <a:pathLst>
              <a:path w="64239" h="3012729">
                <a:moveTo>
                  <a:pt x="62856" y="0"/>
                </a:moveTo>
                <a:lnTo>
                  <a:pt x="64239" y="2991856"/>
                </a:lnTo>
                <a:lnTo>
                  <a:pt x="673" y="3012729"/>
                </a:lnTo>
                <a:lnTo>
                  <a:pt x="0" y="17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a:solidFill>
                <a:schemeClr val="tx1"/>
              </a:solidFill>
            </a:endParaRPr>
          </a:p>
        </p:txBody>
      </p:sp>
      <p:sp>
        <p:nvSpPr>
          <p:cNvPr id="389" name="Freeform"/>
          <p:cNvSpPr/>
          <p:nvPr>
            <p:custDataLst>
              <p:tags r:id="rId3"/>
            </p:custDataLst>
          </p:nvPr>
        </p:nvSpPr>
        <p:spPr>
          <a:xfrm>
            <a:off x="2109702" y="1608315"/>
            <a:ext cx="69536" cy="3266837"/>
          </a:xfrm>
          <a:custGeom>
            <a:avLst/>
            <a:gdLst>
              <a:gd name="connsiteX0" fmla="*/ 0 w 64298"/>
              <a:gd name="connsiteY0" fmla="*/ 0 h 3013146"/>
              <a:gd name="connsiteX1" fmla="*/ 63626 w 64298"/>
              <a:gd name="connsiteY1" fmla="*/ 588 h 3013146"/>
              <a:gd name="connsiteX2" fmla="*/ 64298 w 64298"/>
              <a:gd name="connsiteY2" fmla="*/ 3013146 h 3013146"/>
              <a:gd name="connsiteX3" fmla="*/ 2892 w 64298"/>
              <a:gd name="connsiteY3" fmla="*/ 2982651 h 3013146"/>
            </a:gdLst>
            <a:ahLst/>
            <a:cxnLst>
              <a:cxn ang="0">
                <a:pos x="connsiteX0" y="connsiteY0"/>
              </a:cxn>
              <a:cxn ang="0">
                <a:pos x="connsiteX1" y="connsiteY1"/>
              </a:cxn>
              <a:cxn ang="0">
                <a:pos x="connsiteX2" y="connsiteY2"/>
              </a:cxn>
              <a:cxn ang="0">
                <a:pos x="connsiteX3" y="connsiteY3"/>
              </a:cxn>
            </a:cxnLst>
            <a:rect l="l" t="t" r="r" b="b"/>
            <a:pathLst>
              <a:path w="64298" h="3013146">
                <a:moveTo>
                  <a:pt x="0" y="0"/>
                </a:moveTo>
                <a:lnTo>
                  <a:pt x="63626" y="588"/>
                </a:lnTo>
                <a:lnTo>
                  <a:pt x="64298" y="3013146"/>
                </a:lnTo>
                <a:lnTo>
                  <a:pt x="2892" y="2982651"/>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a:solidFill>
                <a:schemeClr val="tx1"/>
              </a:solidFill>
            </a:endParaRPr>
          </a:p>
        </p:txBody>
      </p:sp>
      <p:sp>
        <p:nvSpPr>
          <p:cNvPr id="248" name="Freeform"/>
          <p:cNvSpPr/>
          <p:nvPr>
            <p:custDataLst>
              <p:tags r:id="rId4"/>
            </p:custDataLst>
          </p:nvPr>
        </p:nvSpPr>
        <p:spPr>
          <a:xfrm>
            <a:off x="2112456" y="4814566"/>
            <a:ext cx="254049" cy="497771"/>
          </a:xfrm>
          <a:custGeom>
            <a:avLst/>
            <a:gdLst>
              <a:gd name="connsiteX0" fmla="*/ 111218 w 234137"/>
              <a:gd name="connsiteY0" fmla="*/ 319 h 459108"/>
              <a:gd name="connsiteX1" fmla="*/ 175429 w 234137"/>
              <a:gd name="connsiteY1" fmla="*/ 55801 h 459108"/>
              <a:gd name="connsiteX2" fmla="*/ 209917 w 234137"/>
              <a:gd name="connsiteY2" fmla="*/ 2166 h 459108"/>
              <a:gd name="connsiteX3" fmla="*/ 234137 w 234137"/>
              <a:gd name="connsiteY3" fmla="*/ 26251 h 459108"/>
              <a:gd name="connsiteX4" fmla="*/ 124131 w 234137"/>
              <a:gd name="connsiteY4" fmla="*/ 459108 h 459108"/>
              <a:gd name="connsiteX5" fmla="*/ 0 w 234137"/>
              <a:gd name="connsiteY5" fmla="*/ 25802 h 459108"/>
              <a:gd name="connsiteX6" fmla="*/ 58884 w 234137"/>
              <a:gd name="connsiteY6" fmla="*/ 55049 h 459108"/>
              <a:gd name="connsiteX7" fmla="*/ 111218 w 234137"/>
              <a:gd name="connsiteY7" fmla="*/ 319 h 459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137" h="459108">
                <a:moveTo>
                  <a:pt x="111218" y="319"/>
                </a:moveTo>
                <a:cubicBezTo>
                  <a:pt x="132235" y="6564"/>
                  <a:pt x="167042" y="60022"/>
                  <a:pt x="175429" y="55801"/>
                </a:cubicBezTo>
                <a:cubicBezTo>
                  <a:pt x="181718" y="51584"/>
                  <a:pt x="193118" y="2207"/>
                  <a:pt x="209917" y="2166"/>
                </a:cubicBezTo>
                <a:cubicBezTo>
                  <a:pt x="227763" y="1070"/>
                  <a:pt x="234137" y="26251"/>
                  <a:pt x="234137" y="26251"/>
                </a:cubicBezTo>
                <a:cubicBezTo>
                  <a:pt x="124131" y="459108"/>
                  <a:pt x="124131" y="459108"/>
                  <a:pt x="124131" y="459108"/>
                </a:cubicBezTo>
                <a:cubicBezTo>
                  <a:pt x="0" y="25802"/>
                  <a:pt x="0" y="25802"/>
                  <a:pt x="0" y="25802"/>
                </a:cubicBezTo>
                <a:cubicBezTo>
                  <a:pt x="0" y="25802"/>
                  <a:pt x="35542" y="-26787"/>
                  <a:pt x="58884" y="55049"/>
                </a:cubicBezTo>
                <a:cubicBezTo>
                  <a:pt x="58884" y="55049"/>
                  <a:pt x="89154" y="-4873"/>
                  <a:pt x="111218" y="319"/>
                </a:cubicBezTo>
                <a:close/>
              </a:path>
            </a:pathLst>
          </a:custGeom>
          <a:solidFill>
            <a:srgbClr val="F3E1D1"/>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a:solidFill>
                <a:schemeClr val="tx1"/>
              </a:solidFill>
            </a:endParaRPr>
          </a:p>
        </p:txBody>
      </p:sp>
      <p:sp>
        <p:nvSpPr>
          <p:cNvPr id="362" name="Freeform"/>
          <p:cNvSpPr/>
          <p:nvPr>
            <p:custDataLst>
              <p:tags r:id="rId5"/>
            </p:custDataLst>
          </p:nvPr>
        </p:nvSpPr>
        <p:spPr>
          <a:xfrm>
            <a:off x="2197827" y="5124381"/>
            <a:ext cx="93633" cy="187955"/>
          </a:xfrm>
          <a:custGeom>
            <a:avLst/>
            <a:gdLst>
              <a:gd name="connsiteX0" fmla="*/ 31645 w 86344"/>
              <a:gd name="connsiteY0" fmla="*/ 850 h 173269"/>
              <a:gd name="connsiteX1" fmla="*/ 86344 w 86344"/>
              <a:gd name="connsiteY1" fmla="*/ 16299 h 173269"/>
              <a:gd name="connsiteX2" fmla="*/ 45862 w 86344"/>
              <a:gd name="connsiteY2" fmla="*/ 173269 h 173269"/>
              <a:gd name="connsiteX3" fmla="*/ 0 w 86344"/>
              <a:gd name="connsiteY3" fmla="*/ 16455 h 173269"/>
              <a:gd name="connsiteX4" fmla="*/ 31645 w 86344"/>
              <a:gd name="connsiteY4" fmla="*/ 850 h 173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44" h="173269">
                <a:moveTo>
                  <a:pt x="31645" y="850"/>
                </a:moveTo>
                <a:cubicBezTo>
                  <a:pt x="61982" y="-4387"/>
                  <a:pt x="86344" y="16299"/>
                  <a:pt x="86344" y="16299"/>
                </a:cubicBezTo>
                <a:cubicBezTo>
                  <a:pt x="86344" y="16299"/>
                  <a:pt x="86344" y="16299"/>
                  <a:pt x="45862" y="173269"/>
                </a:cubicBezTo>
                <a:cubicBezTo>
                  <a:pt x="45862" y="173269"/>
                  <a:pt x="45862" y="173269"/>
                  <a:pt x="0" y="16455"/>
                </a:cubicBezTo>
                <a:cubicBezTo>
                  <a:pt x="10755" y="7224"/>
                  <a:pt x="21534" y="2595"/>
                  <a:pt x="31645" y="85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a:solidFill>
                <a:schemeClr val="tx1"/>
              </a:solidFill>
            </a:endParaRPr>
          </a:p>
        </p:txBody>
      </p:sp>
      <p:sp>
        <p:nvSpPr>
          <p:cNvPr id="228" name="Freeform"/>
          <p:cNvSpPr/>
          <p:nvPr>
            <p:custDataLst>
              <p:tags r:id="rId6"/>
            </p:custDataLst>
          </p:nvPr>
        </p:nvSpPr>
        <p:spPr>
          <a:xfrm>
            <a:off x="2175796" y="1607627"/>
            <a:ext cx="127369" cy="3267525"/>
          </a:xfrm>
          <a:custGeom>
            <a:avLst/>
            <a:gdLst>
              <a:gd name="connsiteX0" fmla="*/ 0 w 117193"/>
              <a:gd name="connsiteY0" fmla="*/ 0 h 3013767"/>
              <a:gd name="connsiteX1" fmla="*/ 116519 w 117193"/>
              <a:gd name="connsiteY1" fmla="*/ 1211 h 3013767"/>
              <a:gd name="connsiteX2" fmla="*/ 117193 w 117193"/>
              <a:gd name="connsiteY2" fmla="*/ 3013767 h 3013767"/>
              <a:gd name="connsiteX3" fmla="*/ 674 w 117193"/>
              <a:gd name="connsiteY3" fmla="*/ 3012556 h 3013767"/>
            </a:gdLst>
            <a:ahLst/>
            <a:cxnLst>
              <a:cxn ang="0">
                <a:pos x="connsiteX0" y="connsiteY0"/>
              </a:cxn>
              <a:cxn ang="0">
                <a:pos x="connsiteX1" y="connsiteY1"/>
              </a:cxn>
              <a:cxn ang="0">
                <a:pos x="connsiteX2" y="connsiteY2"/>
              </a:cxn>
              <a:cxn ang="0">
                <a:pos x="connsiteX3" y="connsiteY3"/>
              </a:cxn>
            </a:cxnLst>
            <a:rect l="l" t="t" r="r" b="b"/>
            <a:pathLst>
              <a:path w="117193" h="3013767">
                <a:moveTo>
                  <a:pt x="0" y="0"/>
                </a:moveTo>
                <a:lnTo>
                  <a:pt x="116519" y="1211"/>
                </a:lnTo>
                <a:lnTo>
                  <a:pt x="117193" y="3013767"/>
                </a:lnTo>
                <a:lnTo>
                  <a:pt x="674" y="301255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a:solidFill>
                <a:schemeClr val="tx1"/>
              </a:solidFill>
            </a:endParaRPr>
          </a:p>
        </p:txBody>
      </p:sp>
      <p:sp>
        <p:nvSpPr>
          <p:cNvPr id="192" name="Freeform"/>
          <p:cNvSpPr/>
          <p:nvPr>
            <p:custDataLst>
              <p:tags r:id="rId7"/>
            </p:custDataLst>
          </p:nvPr>
        </p:nvSpPr>
        <p:spPr>
          <a:xfrm>
            <a:off x="2435353" y="4298894"/>
            <a:ext cx="1690218" cy="941152"/>
          </a:xfrm>
          <a:custGeom>
            <a:avLst/>
            <a:gdLst>
              <a:gd name="connsiteX0" fmla="*/ 1230969 w 1558615"/>
              <a:gd name="connsiteY0" fmla="*/ 0 h 867904"/>
              <a:gd name="connsiteX1" fmla="*/ 1432022 w 1558615"/>
              <a:gd name="connsiteY1" fmla="*/ 193664 h 867904"/>
              <a:gd name="connsiteX2" fmla="*/ 1556509 w 1558615"/>
              <a:gd name="connsiteY2" fmla="*/ 405362 h 867904"/>
              <a:gd name="connsiteX3" fmla="*/ 1558610 w 1558615"/>
              <a:gd name="connsiteY3" fmla="*/ 405357 h 867904"/>
              <a:gd name="connsiteX4" fmla="*/ 1557564 w 1558615"/>
              <a:gd name="connsiteY4" fmla="*/ 406409 h 867904"/>
              <a:gd name="connsiteX5" fmla="*/ 1558615 w 1558615"/>
              <a:gd name="connsiteY5" fmla="*/ 407456 h 867904"/>
              <a:gd name="connsiteX6" fmla="*/ 1556517 w 1558615"/>
              <a:gd name="connsiteY6" fmla="*/ 407461 h 867904"/>
              <a:gd name="connsiteX7" fmla="*/ 1433312 w 1558615"/>
              <a:gd name="connsiteY7" fmla="*/ 619778 h 867904"/>
              <a:gd name="connsiteX8" fmla="*/ 1233438 w 1558615"/>
              <a:gd name="connsiteY8" fmla="*/ 814447 h 867904"/>
              <a:gd name="connsiteX9" fmla="*/ 141911 w 1558615"/>
              <a:gd name="connsiteY9" fmla="*/ 817180 h 867904"/>
              <a:gd name="connsiteX10" fmla="*/ 3525 w 1558615"/>
              <a:gd name="connsiteY10" fmla="*/ 867904 h 867904"/>
              <a:gd name="connsiteX11" fmla="*/ 1091 w 1558615"/>
              <a:gd name="connsiteY11" fmla="*/ 411356 h 867904"/>
              <a:gd name="connsiteX12" fmla="*/ 1084 w 1558615"/>
              <a:gd name="connsiteY12" fmla="*/ 409258 h 867904"/>
              <a:gd name="connsiteX13" fmla="*/ 27 w 1558615"/>
              <a:gd name="connsiteY13" fmla="*/ 60808 h 867904"/>
              <a:gd name="connsiteX14" fmla="*/ 139442 w 1558615"/>
              <a:gd name="connsiteY14" fmla="*/ 2734 h 867904"/>
              <a:gd name="connsiteX15" fmla="*/ 1230969 w 1558615"/>
              <a:gd name="connsiteY15" fmla="*/ 0 h 867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58615" h="867904">
                <a:moveTo>
                  <a:pt x="1230969" y="0"/>
                </a:moveTo>
                <a:cubicBezTo>
                  <a:pt x="1230969" y="0"/>
                  <a:pt x="1348531" y="3904"/>
                  <a:pt x="1432022" y="193664"/>
                </a:cubicBezTo>
                <a:cubicBezTo>
                  <a:pt x="1505991" y="359307"/>
                  <a:pt x="1547042" y="398039"/>
                  <a:pt x="1556509" y="405362"/>
                </a:cubicBezTo>
                <a:cubicBezTo>
                  <a:pt x="1556509" y="405362"/>
                  <a:pt x="1556509" y="405362"/>
                  <a:pt x="1558610" y="405357"/>
                </a:cubicBezTo>
                <a:cubicBezTo>
                  <a:pt x="1558610" y="405357"/>
                  <a:pt x="1557564" y="406409"/>
                  <a:pt x="1557564" y="406409"/>
                </a:cubicBezTo>
                <a:cubicBezTo>
                  <a:pt x="1557564" y="406409"/>
                  <a:pt x="1558615" y="407456"/>
                  <a:pt x="1558615" y="407456"/>
                </a:cubicBezTo>
                <a:cubicBezTo>
                  <a:pt x="1558615" y="407456"/>
                  <a:pt x="1558615" y="407456"/>
                  <a:pt x="1556517" y="407461"/>
                </a:cubicBezTo>
                <a:cubicBezTo>
                  <a:pt x="1547093" y="414831"/>
                  <a:pt x="1506278" y="453767"/>
                  <a:pt x="1433312" y="619778"/>
                </a:cubicBezTo>
                <a:cubicBezTo>
                  <a:pt x="1350974" y="809954"/>
                  <a:pt x="1233438" y="814447"/>
                  <a:pt x="1233438" y="814447"/>
                </a:cubicBezTo>
                <a:cubicBezTo>
                  <a:pt x="1233438" y="814447"/>
                  <a:pt x="286750" y="816819"/>
                  <a:pt x="141911" y="817180"/>
                </a:cubicBezTo>
                <a:cubicBezTo>
                  <a:pt x="8624" y="818564"/>
                  <a:pt x="2453" y="860561"/>
                  <a:pt x="3525" y="867904"/>
                </a:cubicBezTo>
                <a:cubicBezTo>
                  <a:pt x="3525" y="867904"/>
                  <a:pt x="3525" y="867904"/>
                  <a:pt x="1091" y="411356"/>
                </a:cubicBezTo>
                <a:cubicBezTo>
                  <a:pt x="1091" y="411356"/>
                  <a:pt x="1091" y="411356"/>
                  <a:pt x="1084" y="409258"/>
                </a:cubicBezTo>
                <a:cubicBezTo>
                  <a:pt x="1084" y="409258"/>
                  <a:pt x="1084" y="409258"/>
                  <a:pt x="27" y="60808"/>
                </a:cubicBezTo>
                <a:cubicBezTo>
                  <a:pt x="27" y="60808"/>
                  <a:pt x="-5395" y="3095"/>
                  <a:pt x="139442" y="2734"/>
                </a:cubicBezTo>
                <a:cubicBezTo>
                  <a:pt x="283227" y="1324"/>
                  <a:pt x="1230969" y="0"/>
                  <a:pt x="1230969" y="0"/>
                </a:cubicBezTo>
                <a:close/>
              </a:path>
            </a:pathLst>
          </a:custGeom>
          <a:solidFill>
            <a:schemeClr val="accent5">
              <a:lumMod val="60000"/>
              <a:lumOff val="40000"/>
            </a:schemeClr>
          </a:solidFill>
          <a:ln>
            <a:noFill/>
          </a:ln>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a:solidFill>
                <a:schemeClr val="tx1"/>
              </a:solidFill>
            </a:endParaRPr>
          </a:p>
        </p:txBody>
      </p:sp>
      <p:sp>
        <p:nvSpPr>
          <p:cNvPr id="162" name="Freeform"/>
          <p:cNvSpPr/>
          <p:nvPr>
            <p:custDataLst>
              <p:tags r:id="rId8"/>
            </p:custDataLst>
          </p:nvPr>
        </p:nvSpPr>
        <p:spPr>
          <a:xfrm>
            <a:off x="2435353" y="3377020"/>
            <a:ext cx="2771820" cy="943906"/>
          </a:xfrm>
          <a:custGeom>
            <a:avLst/>
            <a:gdLst>
              <a:gd name="connsiteX0" fmla="*/ 2228908 w 2556688"/>
              <a:gd name="connsiteY0" fmla="*/ 0 h 870726"/>
              <a:gd name="connsiteX1" fmla="*/ 2432141 w 2556688"/>
              <a:gd name="connsiteY1" fmla="*/ 193738 h 870726"/>
              <a:gd name="connsiteX2" fmla="*/ 2555635 w 2556688"/>
              <a:gd name="connsiteY2" fmla="*/ 406572 h 870726"/>
              <a:gd name="connsiteX3" fmla="*/ 2556688 w 2556688"/>
              <a:gd name="connsiteY3" fmla="*/ 407620 h 870726"/>
              <a:gd name="connsiteX4" fmla="*/ 2554589 w 2556688"/>
              <a:gd name="connsiteY4" fmla="*/ 407625 h 870726"/>
              <a:gd name="connsiteX5" fmla="*/ 2433439 w 2556688"/>
              <a:gd name="connsiteY5" fmla="*/ 620021 h 870726"/>
              <a:gd name="connsiteX6" fmla="*/ 2232438 w 2556688"/>
              <a:gd name="connsiteY6" fmla="*/ 815816 h 870726"/>
              <a:gd name="connsiteX7" fmla="*/ 141961 w 2556688"/>
              <a:gd name="connsiteY7" fmla="*/ 819982 h 870726"/>
              <a:gd name="connsiteX8" fmla="*/ 3520 w 2556688"/>
              <a:gd name="connsiteY8" fmla="*/ 870726 h 870726"/>
              <a:gd name="connsiteX9" fmla="*/ 1081 w 2556688"/>
              <a:gd name="connsiteY9" fmla="*/ 413997 h 870726"/>
              <a:gd name="connsiteX10" fmla="*/ 2128 w 2556688"/>
              <a:gd name="connsiteY10" fmla="*/ 412944 h 870726"/>
              <a:gd name="connsiteX11" fmla="*/ 15 w 2556688"/>
              <a:gd name="connsiteY11" fmla="*/ 63310 h 870726"/>
              <a:gd name="connsiteX12" fmla="*/ 139484 w 2556688"/>
              <a:gd name="connsiteY12" fmla="*/ 5212 h 870726"/>
              <a:gd name="connsiteX13" fmla="*/ 2228908 w 2556688"/>
              <a:gd name="connsiteY13" fmla="*/ 0 h 870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56688" h="870726">
                <a:moveTo>
                  <a:pt x="2228908" y="0"/>
                </a:moveTo>
                <a:cubicBezTo>
                  <a:pt x="2228908" y="0"/>
                  <a:pt x="2347570" y="4955"/>
                  <a:pt x="2432141" y="193738"/>
                </a:cubicBezTo>
                <a:cubicBezTo>
                  <a:pt x="2505089" y="358399"/>
                  <a:pt x="2545111" y="398199"/>
                  <a:pt x="2555635" y="406572"/>
                </a:cubicBezTo>
                <a:cubicBezTo>
                  <a:pt x="2556688" y="407620"/>
                  <a:pt x="2556688" y="407620"/>
                  <a:pt x="2556688" y="407620"/>
                </a:cubicBezTo>
                <a:cubicBezTo>
                  <a:pt x="2556688" y="407620"/>
                  <a:pt x="2556688" y="407620"/>
                  <a:pt x="2554589" y="407625"/>
                </a:cubicBezTo>
                <a:cubicBezTo>
                  <a:pt x="2546213" y="416047"/>
                  <a:pt x="2505383" y="454996"/>
                  <a:pt x="2433439" y="620021"/>
                </a:cubicBezTo>
                <a:cubicBezTo>
                  <a:pt x="2348970" y="810277"/>
                  <a:pt x="2232438" y="815816"/>
                  <a:pt x="2232438" y="815816"/>
                </a:cubicBezTo>
                <a:cubicBezTo>
                  <a:pt x="2232438" y="815816"/>
                  <a:pt x="285809" y="820672"/>
                  <a:pt x="141961" y="819982"/>
                </a:cubicBezTo>
                <a:cubicBezTo>
                  <a:pt x="8621" y="821365"/>
                  <a:pt x="3501" y="864425"/>
                  <a:pt x="3520" y="870726"/>
                </a:cubicBezTo>
                <a:cubicBezTo>
                  <a:pt x="3520" y="870726"/>
                  <a:pt x="3520" y="870726"/>
                  <a:pt x="1081" y="413997"/>
                </a:cubicBezTo>
                <a:cubicBezTo>
                  <a:pt x="1081" y="413997"/>
                  <a:pt x="1081" y="413997"/>
                  <a:pt x="2128" y="412944"/>
                </a:cubicBezTo>
                <a:cubicBezTo>
                  <a:pt x="2128" y="412944"/>
                  <a:pt x="2128" y="412944"/>
                  <a:pt x="15" y="63310"/>
                </a:cubicBezTo>
                <a:cubicBezTo>
                  <a:pt x="15" y="63310"/>
                  <a:pt x="-4358" y="6623"/>
                  <a:pt x="139484" y="5212"/>
                </a:cubicBezTo>
                <a:cubicBezTo>
                  <a:pt x="283331" y="5904"/>
                  <a:pt x="2228908" y="0"/>
                  <a:pt x="2228908" y="0"/>
                </a:cubicBezTo>
                <a:close/>
              </a:path>
            </a:pathLst>
          </a:custGeom>
          <a:solidFill>
            <a:schemeClr val="accent4"/>
          </a:solidFill>
          <a:ln>
            <a:noFill/>
          </a:ln>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a:solidFill>
                <a:schemeClr val="tx1"/>
              </a:solidFill>
            </a:endParaRPr>
          </a:p>
        </p:txBody>
      </p:sp>
      <p:sp>
        <p:nvSpPr>
          <p:cNvPr id="136" name="Freeform"/>
          <p:cNvSpPr/>
          <p:nvPr>
            <p:custDataLst>
              <p:tags r:id="rId9"/>
            </p:custDataLst>
          </p:nvPr>
        </p:nvSpPr>
        <p:spPr>
          <a:xfrm>
            <a:off x="2433976" y="2466161"/>
            <a:ext cx="1292277" cy="941152"/>
          </a:xfrm>
          <a:custGeom>
            <a:avLst/>
            <a:gdLst>
              <a:gd name="connsiteX0" fmla="*/ 864626 w 1192164"/>
              <a:gd name="connsiteY0" fmla="*/ 0 h 868168"/>
              <a:gd name="connsiteX1" fmla="*/ 1066677 w 1192164"/>
              <a:gd name="connsiteY1" fmla="*/ 194652 h 868168"/>
              <a:gd name="connsiteX2" fmla="*/ 1189011 w 1192164"/>
              <a:gd name="connsiteY2" fmla="*/ 406317 h 868168"/>
              <a:gd name="connsiteX3" fmla="*/ 1192164 w 1192164"/>
              <a:gd name="connsiteY3" fmla="*/ 407356 h 868168"/>
              <a:gd name="connsiteX4" fmla="*/ 1190066 w 1192164"/>
              <a:gd name="connsiteY4" fmla="*/ 407363 h 868168"/>
              <a:gd name="connsiteX5" fmla="*/ 1067876 w 1192164"/>
              <a:gd name="connsiteY5" fmla="*/ 620739 h 868168"/>
              <a:gd name="connsiteX6" fmla="*/ 865876 w 1192164"/>
              <a:gd name="connsiteY6" fmla="*/ 815443 h 868168"/>
              <a:gd name="connsiteX7" fmla="*/ 140695 w 1192164"/>
              <a:gd name="connsiteY7" fmla="*/ 818462 h 868168"/>
              <a:gd name="connsiteX8" fmla="*/ 1251 w 1192164"/>
              <a:gd name="connsiteY8" fmla="*/ 868168 h 868168"/>
              <a:gd name="connsiteX9" fmla="*/ 1014 w 1192164"/>
              <a:gd name="connsiteY9" fmla="*/ 411644 h 868168"/>
              <a:gd name="connsiteX10" fmla="*/ 1010 w 1192164"/>
              <a:gd name="connsiteY10" fmla="*/ 409545 h 868168"/>
              <a:gd name="connsiteX11" fmla="*/ 27 w 1192164"/>
              <a:gd name="connsiteY11" fmla="*/ 61119 h 868168"/>
              <a:gd name="connsiteX12" fmla="*/ 138392 w 1192164"/>
              <a:gd name="connsiteY12" fmla="*/ 1972 h 868168"/>
              <a:gd name="connsiteX13" fmla="*/ 864626 w 1192164"/>
              <a:gd name="connsiteY13" fmla="*/ 0 h 86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92164" h="868168">
                <a:moveTo>
                  <a:pt x="864626" y="0"/>
                </a:moveTo>
                <a:cubicBezTo>
                  <a:pt x="864626" y="0"/>
                  <a:pt x="982188" y="5977"/>
                  <a:pt x="1066677" y="194652"/>
                </a:cubicBezTo>
                <a:cubicBezTo>
                  <a:pt x="1139556" y="359224"/>
                  <a:pt x="1180594" y="397942"/>
                  <a:pt x="1189011" y="406317"/>
                </a:cubicBezTo>
                <a:cubicBezTo>
                  <a:pt x="1189011" y="406317"/>
                  <a:pt x="1189011" y="406317"/>
                  <a:pt x="1192164" y="407356"/>
                </a:cubicBezTo>
                <a:cubicBezTo>
                  <a:pt x="1192164" y="407356"/>
                  <a:pt x="1191111" y="406311"/>
                  <a:pt x="1190066" y="407363"/>
                </a:cubicBezTo>
                <a:cubicBezTo>
                  <a:pt x="1179595" y="415788"/>
                  <a:pt x="1139827" y="455774"/>
                  <a:pt x="1067876" y="620739"/>
                </a:cubicBezTo>
                <a:cubicBezTo>
                  <a:pt x="984451" y="809873"/>
                  <a:pt x="865876" y="815443"/>
                  <a:pt x="865876" y="815443"/>
                </a:cubicBezTo>
                <a:cubicBezTo>
                  <a:pt x="865876" y="815443"/>
                  <a:pt x="284467" y="817022"/>
                  <a:pt x="140695" y="818462"/>
                </a:cubicBezTo>
                <a:cubicBezTo>
                  <a:pt x="7407" y="817775"/>
                  <a:pt x="2282" y="860819"/>
                  <a:pt x="1251" y="868168"/>
                </a:cubicBezTo>
                <a:cubicBezTo>
                  <a:pt x="1251" y="868168"/>
                  <a:pt x="1251" y="868168"/>
                  <a:pt x="1014" y="411644"/>
                </a:cubicBezTo>
                <a:cubicBezTo>
                  <a:pt x="1014" y="411644"/>
                  <a:pt x="1014" y="411644"/>
                  <a:pt x="1010" y="409545"/>
                </a:cubicBezTo>
                <a:cubicBezTo>
                  <a:pt x="1010" y="409545"/>
                  <a:pt x="1010" y="409545"/>
                  <a:pt x="27" y="61119"/>
                </a:cubicBezTo>
                <a:cubicBezTo>
                  <a:pt x="27" y="61119"/>
                  <a:pt x="-5381" y="3413"/>
                  <a:pt x="138392" y="1972"/>
                </a:cubicBezTo>
                <a:cubicBezTo>
                  <a:pt x="282171" y="2633"/>
                  <a:pt x="864626" y="0"/>
                  <a:pt x="864626" y="0"/>
                </a:cubicBezTo>
                <a:close/>
              </a:path>
            </a:pathLst>
          </a:custGeom>
          <a:solidFill>
            <a:schemeClr val="accent3"/>
          </a:solidFill>
          <a:ln>
            <a:noFill/>
          </a:ln>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a:solidFill>
                <a:schemeClr val="tx1"/>
              </a:solidFill>
            </a:endParaRPr>
          </a:p>
        </p:txBody>
      </p:sp>
      <p:sp>
        <p:nvSpPr>
          <p:cNvPr id="107" name="Freeform"/>
          <p:cNvSpPr/>
          <p:nvPr>
            <p:custDataLst>
              <p:tags r:id="rId10"/>
            </p:custDataLst>
          </p:nvPr>
        </p:nvSpPr>
        <p:spPr>
          <a:xfrm>
            <a:off x="2430534" y="1546352"/>
            <a:ext cx="2157696" cy="941840"/>
          </a:xfrm>
          <a:custGeom>
            <a:avLst/>
            <a:gdLst>
              <a:gd name="connsiteX0" fmla="*/ 1661884 w 1989800"/>
              <a:gd name="connsiteY0" fmla="*/ 0 h 868712"/>
              <a:gd name="connsiteX1" fmla="*/ 1864136 w 1989800"/>
              <a:gd name="connsiteY1" fmla="*/ 194855 h 868712"/>
              <a:gd name="connsiteX2" fmla="*/ 1987694 w 1989800"/>
              <a:gd name="connsiteY2" fmla="*/ 405630 h 868712"/>
              <a:gd name="connsiteX3" fmla="*/ 1989793 w 1989800"/>
              <a:gd name="connsiteY3" fmla="*/ 405625 h 868712"/>
              <a:gd name="connsiteX4" fmla="*/ 1988746 w 1989800"/>
              <a:gd name="connsiteY4" fmla="*/ 406676 h 868712"/>
              <a:gd name="connsiteX5" fmla="*/ 1989800 w 1989800"/>
              <a:gd name="connsiteY5" fmla="*/ 407724 h 868712"/>
              <a:gd name="connsiteX6" fmla="*/ 1987703 w 1989800"/>
              <a:gd name="connsiteY6" fmla="*/ 407730 h 868712"/>
              <a:gd name="connsiteX7" fmla="*/ 1866628 w 1989800"/>
              <a:gd name="connsiteY7" fmla="*/ 620078 h 868712"/>
              <a:gd name="connsiteX8" fmla="*/ 1664648 w 1989800"/>
              <a:gd name="connsiteY8" fmla="*/ 814749 h 868712"/>
              <a:gd name="connsiteX9" fmla="*/ 141192 w 1989800"/>
              <a:gd name="connsiteY9" fmla="*/ 819065 h 868712"/>
              <a:gd name="connsiteX10" fmla="*/ 1717 w 1989800"/>
              <a:gd name="connsiteY10" fmla="*/ 868712 h 868712"/>
              <a:gd name="connsiteX11" fmla="*/ 1216 w 1989800"/>
              <a:gd name="connsiteY11" fmla="*/ 411987 h 868712"/>
              <a:gd name="connsiteX12" fmla="*/ 163 w 1989800"/>
              <a:gd name="connsiteY12" fmla="*/ 410939 h 868712"/>
              <a:gd name="connsiteX13" fmla="*/ 27 w 1989800"/>
              <a:gd name="connsiteY13" fmla="*/ 61309 h 868712"/>
              <a:gd name="connsiteX14" fmla="*/ 138427 w 1989800"/>
              <a:gd name="connsiteY14" fmla="*/ 4315 h 868712"/>
              <a:gd name="connsiteX15" fmla="*/ 1661884 w 1989800"/>
              <a:gd name="connsiteY15" fmla="*/ 0 h 868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89800" h="868712">
                <a:moveTo>
                  <a:pt x="1661884" y="0"/>
                </a:moveTo>
                <a:cubicBezTo>
                  <a:pt x="1661884" y="0"/>
                  <a:pt x="1780546" y="4995"/>
                  <a:pt x="1864136" y="194855"/>
                </a:cubicBezTo>
                <a:cubicBezTo>
                  <a:pt x="1938185" y="358487"/>
                  <a:pt x="1978220" y="398300"/>
                  <a:pt x="1987694" y="405630"/>
                </a:cubicBezTo>
                <a:cubicBezTo>
                  <a:pt x="1987694" y="405630"/>
                  <a:pt x="1987694" y="405630"/>
                  <a:pt x="1989793" y="405625"/>
                </a:cubicBezTo>
                <a:cubicBezTo>
                  <a:pt x="1989793" y="405625"/>
                  <a:pt x="1988746" y="406676"/>
                  <a:pt x="1988746" y="406676"/>
                </a:cubicBezTo>
                <a:cubicBezTo>
                  <a:pt x="1989800" y="407724"/>
                  <a:pt x="1989800" y="407724"/>
                  <a:pt x="1989800" y="407724"/>
                </a:cubicBezTo>
                <a:cubicBezTo>
                  <a:pt x="1989800" y="407724"/>
                  <a:pt x="1989800" y="407724"/>
                  <a:pt x="1987703" y="407730"/>
                </a:cubicBezTo>
                <a:cubicBezTo>
                  <a:pt x="1978276" y="415099"/>
                  <a:pt x="1938514" y="455081"/>
                  <a:pt x="1866628" y="620078"/>
                </a:cubicBezTo>
                <a:cubicBezTo>
                  <a:pt x="1782227" y="810297"/>
                  <a:pt x="1664648" y="814749"/>
                  <a:pt x="1664648" y="814749"/>
                </a:cubicBezTo>
                <a:cubicBezTo>
                  <a:pt x="1664648" y="814749"/>
                  <a:pt x="285029" y="817707"/>
                  <a:pt x="141192" y="819065"/>
                </a:cubicBezTo>
                <a:cubicBezTo>
                  <a:pt x="7845" y="818300"/>
                  <a:pt x="1696" y="862411"/>
                  <a:pt x="1717" y="868712"/>
                </a:cubicBezTo>
                <a:cubicBezTo>
                  <a:pt x="1717" y="868712"/>
                  <a:pt x="1717" y="868712"/>
                  <a:pt x="1216" y="411987"/>
                </a:cubicBezTo>
                <a:cubicBezTo>
                  <a:pt x="1216" y="411987"/>
                  <a:pt x="1216" y="411987"/>
                  <a:pt x="163" y="410939"/>
                </a:cubicBezTo>
                <a:cubicBezTo>
                  <a:pt x="163" y="410939"/>
                  <a:pt x="163" y="410939"/>
                  <a:pt x="27" y="61309"/>
                </a:cubicBezTo>
                <a:cubicBezTo>
                  <a:pt x="27" y="61309"/>
                  <a:pt x="-5418" y="3574"/>
                  <a:pt x="138427" y="4315"/>
                </a:cubicBezTo>
                <a:cubicBezTo>
                  <a:pt x="282265" y="2957"/>
                  <a:pt x="1661884" y="0"/>
                  <a:pt x="1661884" y="0"/>
                </a:cubicBezTo>
                <a:close/>
              </a:path>
            </a:pathLst>
          </a:custGeom>
          <a:solidFill>
            <a:schemeClr val="accent2"/>
          </a:solidFill>
          <a:ln>
            <a:noFill/>
          </a:ln>
        </p:spPr>
        <p:txBody>
          <a:bodyPr rot="0" spcFirstLastPara="0" vertOverflow="overflow" horzOverflow="overflow" vert="horz" wrap="square" lIns="91440" tIns="45720" rIns="91440" bIns="45720" numCol="1" spcCol="0" rtlCol="0" fromWordArt="0" anchor="t" anchorCtr="0" forceAA="0" compatLnSpc="1">
            <a:noAutofit/>
          </a:bodyPr>
          <a:p>
            <a:endParaRPr lang="zh-CN" altLang="en-US">
              <a:solidFill>
                <a:schemeClr val="tx1"/>
              </a:solidFill>
            </a:endParaRPr>
          </a:p>
        </p:txBody>
      </p:sp>
      <p:sp>
        <p:nvSpPr>
          <p:cNvPr id="21" name="TextBox 21"/>
          <p:cNvSpPr txBox="1"/>
          <p:nvPr>
            <p:custDataLst>
              <p:tags r:id="rId11"/>
            </p:custDataLst>
          </p:nvPr>
        </p:nvSpPr>
        <p:spPr>
          <a:xfrm>
            <a:off x="4798216" y="1645493"/>
            <a:ext cx="4621076" cy="658187"/>
          </a:xfrm>
          <a:prstGeom prst="rect">
            <a:avLst/>
          </a:prstGeom>
          <a:noFill/>
        </p:spPr>
        <p:txBody>
          <a:bodyPr wrap="square" rtlCol="0" anchor="ctr">
            <a:normAutofit/>
          </a:bodyPr>
          <a:p>
            <a:pPr marL="0" lvl="0" indent="0" algn="l">
              <a:lnSpc>
                <a:spcPct val="120000"/>
              </a:lnSpc>
              <a:spcBef>
                <a:spcPts val="0"/>
              </a:spcBef>
              <a:spcAft>
                <a:spcPts val="800"/>
              </a:spcAft>
              <a:buSzPct val="100000"/>
            </a:pPr>
            <a:r>
              <a:rPr lang="en-US" altLang="zh-CN" sz="1400" spc="60" dirty="0">
                <a:solidFill>
                  <a:schemeClr val="lt1"/>
                </a:solidFill>
                <a:latin typeface="Arial" panose="020B0604020202020204" pitchFamily="34" charset="0"/>
                <a:ea typeface="微软雅黑" panose="020B0503020204020204" pitchFamily="34" charset="-122"/>
              </a:rPr>
              <a:t>应当在城市的固定角落设置充电站，能够方便人们为VR设备充电。</a:t>
            </a:r>
            <a:endParaRPr lang="en-US" altLang="zh-CN" sz="1400" spc="60" dirty="0">
              <a:solidFill>
                <a:schemeClr val="lt1"/>
              </a:solidFill>
              <a:latin typeface="Arial" panose="020B0604020202020204" pitchFamily="34" charset="0"/>
              <a:ea typeface="微软雅黑" panose="020B0503020204020204" pitchFamily="34" charset="-122"/>
            </a:endParaRPr>
          </a:p>
        </p:txBody>
      </p:sp>
      <p:sp>
        <p:nvSpPr>
          <p:cNvPr id="36" name="TextBox 21"/>
          <p:cNvSpPr txBox="1"/>
          <p:nvPr>
            <p:custDataLst>
              <p:tags r:id="rId12"/>
            </p:custDataLst>
          </p:nvPr>
        </p:nvSpPr>
        <p:spPr>
          <a:xfrm>
            <a:off x="3906634" y="2586645"/>
            <a:ext cx="4621076" cy="658187"/>
          </a:xfrm>
          <a:prstGeom prst="rect">
            <a:avLst/>
          </a:prstGeom>
          <a:noFill/>
        </p:spPr>
        <p:txBody>
          <a:bodyPr wrap="square" rtlCol="0" anchor="ctr">
            <a:normAutofit/>
          </a:bodyPr>
          <a:p>
            <a:pPr marL="0" lvl="0" indent="0" algn="l">
              <a:lnSpc>
                <a:spcPct val="100000"/>
              </a:lnSpc>
              <a:spcBef>
                <a:spcPts val="0"/>
              </a:spcBef>
              <a:spcAft>
                <a:spcPts val="800"/>
              </a:spcAft>
              <a:buSzPct val="100000"/>
            </a:pPr>
            <a:r>
              <a:rPr lang="en-US" altLang="zh-CN" sz="1400" spc="60" dirty="0">
                <a:solidFill>
                  <a:schemeClr val="lt1"/>
                </a:solidFill>
                <a:latin typeface="Arial" panose="020B0604020202020204" pitchFamily="34" charset="0"/>
                <a:ea typeface="微软雅黑" panose="020B0503020204020204" pitchFamily="34" charset="-122"/>
              </a:rPr>
              <a:t>设置电池与充电两款设备，为人们提供多重选择。</a:t>
            </a:r>
            <a:endParaRPr lang="en-US" altLang="zh-CN" sz="1400" spc="60" dirty="0">
              <a:solidFill>
                <a:schemeClr val="lt1"/>
              </a:solidFill>
              <a:latin typeface="Arial" panose="020B0604020202020204" pitchFamily="34" charset="0"/>
              <a:ea typeface="微软雅黑" panose="020B0503020204020204" pitchFamily="34" charset="-122"/>
            </a:endParaRPr>
          </a:p>
        </p:txBody>
      </p:sp>
      <p:sp>
        <p:nvSpPr>
          <p:cNvPr id="45" name="TextBox"/>
          <p:cNvSpPr txBox="1"/>
          <p:nvPr>
            <p:custDataLst>
              <p:tags r:id="rId13"/>
            </p:custDataLst>
          </p:nvPr>
        </p:nvSpPr>
        <p:spPr>
          <a:xfrm>
            <a:off x="5461222" y="3527108"/>
            <a:ext cx="4621076" cy="658187"/>
          </a:xfrm>
          <a:prstGeom prst="rect">
            <a:avLst/>
          </a:prstGeom>
          <a:noFill/>
        </p:spPr>
        <p:txBody>
          <a:bodyPr wrap="square" rtlCol="0" anchor="ctr">
            <a:normAutofit/>
          </a:bodyPr>
          <a:p>
            <a:pPr marL="0" lvl="0" indent="0" algn="l">
              <a:lnSpc>
                <a:spcPct val="120000"/>
              </a:lnSpc>
              <a:spcBef>
                <a:spcPts val="0"/>
              </a:spcBef>
              <a:spcAft>
                <a:spcPts val="800"/>
              </a:spcAft>
              <a:buSzPct val="100000"/>
            </a:pPr>
            <a:r>
              <a:rPr lang="en-US" altLang="zh-CN" sz="1400" spc="60" dirty="0">
                <a:solidFill>
                  <a:schemeClr val="lt1"/>
                </a:solidFill>
                <a:latin typeface="Arial" panose="020B0604020202020204" pitchFamily="34" charset="0"/>
                <a:ea typeface="微软雅黑" panose="020B0503020204020204" pitchFamily="34" charset="-122"/>
              </a:rPr>
              <a:t>设立分门别类的报修系统，能够在发现问题的第一时间解决。</a:t>
            </a:r>
            <a:endParaRPr lang="en-US" altLang="zh-CN" sz="1400" spc="60" dirty="0">
              <a:solidFill>
                <a:schemeClr val="lt1"/>
              </a:solidFill>
              <a:latin typeface="Arial" panose="020B0604020202020204" pitchFamily="34" charset="0"/>
              <a:ea typeface="微软雅黑" panose="020B0503020204020204" pitchFamily="34" charset="-122"/>
            </a:endParaRPr>
          </a:p>
        </p:txBody>
      </p:sp>
      <p:sp>
        <p:nvSpPr>
          <p:cNvPr id="50" name="TextBox"/>
          <p:cNvSpPr txBox="1"/>
          <p:nvPr>
            <p:custDataLst>
              <p:tags r:id="rId14"/>
            </p:custDataLst>
          </p:nvPr>
        </p:nvSpPr>
        <p:spPr>
          <a:xfrm>
            <a:off x="4284610" y="4439344"/>
            <a:ext cx="4621076" cy="658187"/>
          </a:xfrm>
          <a:prstGeom prst="rect">
            <a:avLst/>
          </a:prstGeom>
          <a:noFill/>
        </p:spPr>
        <p:txBody>
          <a:bodyPr wrap="square" rtlCol="0" anchor="ctr">
            <a:normAutofit/>
          </a:bodyPr>
          <a:p>
            <a:pPr marL="0" lvl="0" indent="0" algn="l">
              <a:lnSpc>
                <a:spcPct val="100000"/>
              </a:lnSpc>
              <a:spcBef>
                <a:spcPts val="0"/>
              </a:spcBef>
              <a:spcAft>
                <a:spcPts val="800"/>
              </a:spcAft>
              <a:buSzPct val="100000"/>
            </a:pPr>
            <a:r>
              <a:rPr lang="en-US" altLang="zh-CN" sz="1400" spc="80" dirty="0">
                <a:solidFill>
                  <a:schemeClr val="lt1"/>
                </a:solidFill>
                <a:latin typeface="Arial" panose="020B0604020202020204" pitchFamily="34" charset="0"/>
                <a:ea typeface="微软雅黑" panose="020B0503020204020204" pitchFamily="34" charset="-122"/>
              </a:rPr>
              <a:t>设立系统监测部门，检测存在违法意图的行为。</a:t>
            </a:r>
            <a:endParaRPr lang="en-US" altLang="zh-CN" sz="1400" spc="80" dirty="0">
              <a:solidFill>
                <a:schemeClr val="lt1"/>
              </a:solidFill>
              <a:latin typeface="Arial" panose="020B0604020202020204" pitchFamily="34" charset="0"/>
              <a:ea typeface="微软雅黑" panose="020B0503020204020204" pitchFamily="34" charset="-122"/>
            </a:endParaRPr>
          </a:p>
        </p:txBody>
      </p:sp>
      <p:sp>
        <p:nvSpPr>
          <p:cNvPr id="495" name="icon"/>
          <p:cNvSpPr/>
          <p:nvPr>
            <p:custDataLst>
              <p:tags r:id="rId15"/>
            </p:custDataLst>
          </p:nvPr>
        </p:nvSpPr>
        <p:spPr bwMode="auto">
          <a:xfrm>
            <a:off x="2832559" y="1734815"/>
            <a:ext cx="281030" cy="443501"/>
          </a:xfrm>
          <a:custGeom>
            <a:avLst/>
            <a:gdLst>
              <a:gd name="connsiteX0" fmla="*/ 920039 w 961429"/>
              <a:gd name="connsiteY0" fmla="*/ 1442979 h 1524000"/>
              <a:gd name="connsiteX1" fmla="*/ 881138 w 961429"/>
              <a:gd name="connsiteY1" fmla="*/ 1442979 h 1524000"/>
              <a:gd name="connsiteX2" fmla="*/ 881138 w 961429"/>
              <a:gd name="connsiteY2" fmla="*/ 617674 h 1524000"/>
              <a:gd name="connsiteX3" fmla="*/ 840279 w 961429"/>
              <a:gd name="connsiteY3" fmla="*/ 576814 h 1524000"/>
              <a:gd name="connsiteX4" fmla="*/ 644177 w 961429"/>
              <a:gd name="connsiteY4" fmla="*/ 576814 h 1524000"/>
              <a:gd name="connsiteX5" fmla="*/ 603318 w 961429"/>
              <a:gd name="connsiteY5" fmla="*/ 617674 h 1524000"/>
              <a:gd name="connsiteX6" fmla="*/ 603318 w 961429"/>
              <a:gd name="connsiteY6" fmla="*/ 763406 h 1524000"/>
              <a:gd name="connsiteX7" fmla="*/ 358275 w 961429"/>
              <a:gd name="connsiteY7" fmla="*/ 763406 h 1524000"/>
              <a:gd name="connsiteX8" fmla="*/ 358275 w 961429"/>
              <a:gd name="connsiteY8" fmla="*/ 617674 h 1524000"/>
              <a:gd name="connsiteX9" fmla="*/ 317416 w 961429"/>
              <a:gd name="connsiteY9" fmla="*/ 576814 h 1524000"/>
              <a:gd name="connsiteX10" fmla="*/ 216576 w 961429"/>
              <a:gd name="connsiteY10" fmla="*/ 576814 h 1524000"/>
              <a:gd name="connsiteX11" fmla="*/ 216576 w 961429"/>
              <a:gd name="connsiteY11" fmla="*/ 380596 h 1524000"/>
              <a:gd name="connsiteX12" fmla="*/ 335064 w 961429"/>
              <a:gd name="connsiteY12" fmla="*/ 380596 h 1524000"/>
              <a:gd name="connsiteX13" fmla="*/ 626526 w 961429"/>
              <a:gd name="connsiteY13" fmla="*/ 380596 h 1524000"/>
              <a:gd name="connsiteX14" fmla="*/ 745014 w 961429"/>
              <a:gd name="connsiteY14" fmla="*/ 380596 h 1524000"/>
              <a:gd name="connsiteX15" fmla="*/ 745014 w 961429"/>
              <a:gd name="connsiteY15" fmla="*/ 453519 h 1524000"/>
              <a:gd name="connsiteX16" fmla="*/ 785873 w 961429"/>
              <a:gd name="connsiteY16" fmla="*/ 494378 h 1524000"/>
              <a:gd name="connsiteX17" fmla="*/ 826732 w 961429"/>
              <a:gd name="connsiteY17" fmla="*/ 453519 h 1524000"/>
              <a:gd name="connsiteX18" fmla="*/ 826732 w 961429"/>
              <a:gd name="connsiteY18" fmla="*/ 339737 h 1524000"/>
              <a:gd name="connsiteX19" fmla="*/ 785873 w 961429"/>
              <a:gd name="connsiteY19" fmla="*/ 298878 h 1524000"/>
              <a:gd name="connsiteX20" fmla="*/ 667388 w 961429"/>
              <a:gd name="connsiteY20" fmla="*/ 298878 h 1524000"/>
              <a:gd name="connsiteX21" fmla="*/ 667388 w 961429"/>
              <a:gd name="connsiteY21" fmla="*/ 207721 h 1524000"/>
              <a:gd name="connsiteX22" fmla="*/ 626529 w 961429"/>
              <a:gd name="connsiteY22" fmla="*/ 166861 h 1524000"/>
              <a:gd name="connsiteX23" fmla="*/ 521656 w 961429"/>
              <a:gd name="connsiteY23" fmla="*/ 166861 h 1524000"/>
              <a:gd name="connsiteX24" fmla="*/ 521656 w 961429"/>
              <a:gd name="connsiteY24" fmla="*/ 41557 h 1524000"/>
              <a:gd name="connsiteX25" fmla="*/ 480796 w 961429"/>
              <a:gd name="connsiteY25" fmla="*/ 698 h 1524000"/>
              <a:gd name="connsiteX26" fmla="*/ 439937 w 961429"/>
              <a:gd name="connsiteY26" fmla="*/ 41557 h 1524000"/>
              <a:gd name="connsiteX27" fmla="*/ 439937 w 961429"/>
              <a:gd name="connsiteY27" fmla="*/ 166861 h 1524000"/>
              <a:gd name="connsiteX28" fmla="*/ 335064 w 961429"/>
              <a:gd name="connsiteY28" fmla="*/ 166861 h 1524000"/>
              <a:gd name="connsiteX29" fmla="*/ 294205 w 961429"/>
              <a:gd name="connsiteY29" fmla="*/ 207721 h 1524000"/>
              <a:gd name="connsiteX30" fmla="*/ 294205 w 961429"/>
              <a:gd name="connsiteY30" fmla="*/ 298881 h 1524000"/>
              <a:gd name="connsiteX31" fmla="*/ 175717 w 961429"/>
              <a:gd name="connsiteY31" fmla="*/ 298881 h 1524000"/>
              <a:gd name="connsiteX32" fmla="*/ 134857 w 961429"/>
              <a:gd name="connsiteY32" fmla="*/ 339740 h 1524000"/>
              <a:gd name="connsiteX33" fmla="*/ 134857 w 961429"/>
              <a:gd name="connsiteY33" fmla="*/ 576814 h 1524000"/>
              <a:gd name="connsiteX34" fmla="*/ 121317 w 961429"/>
              <a:gd name="connsiteY34" fmla="*/ 576814 h 1524000"/>
              <a:gd name="connsiteX35" fmla="*/ 80458 w 961429"/>
              <a:gd name="connsiteY35" fmla="*/ 617674 h 1524000"/>
              <a:gd name="connsiteX36" fmla="*/ 80458 w 961429"/>
              <a:gd name="connsiteY36" fmla="*/ 1442979 h 1524000"/>
              <a:gd name="connsiteX37" fmla="*/ 41557 w 961429"/>
              <a:gd name="connsiteY37" fmla="*/ 1442979 h 1524000"/>
              <a:gd name="connsiteX38" fmla="*/ 698 w 961429"/>
              <a:gd name="connsiteY38" fmla="*/ 1483838 h 1524000"/>
              <a:gd name="connsiteX39" fmla="*/ 41557 w 961429"/>
              <a:gd name="connsiteY39" fmla="*/ 1524698 h 1524000"/>
              <a:gd name="connsiteX40" fmla="*/ 920033 w 961429"/>
              <a:gd name="connsiteY40" fmla="*/ 1524698 h 1524000"/>
              <a:gd name="connsiteX41" fmla="*/ 960892 w 961429"/>
              <a:gd name="connsiteY41" fmla="*/ 1483838 h 1524000"/>
              <a:gd name="connsiteX42" fmla="*/ 920039 w 961429"/>
              <a:gd name="connsiteY42" fmla="*/ 1442979 h 1524000"/>
              <a:gd name="connsiteX43" fmla="*/ 375929 w 961429"/>
              <a:gd name="connsiteY43" fmla="*/ 248580 h 1524000"/>
              <a:gd name="connsiteX44" fmla="*/ 585673 w 961429"/>
              <a:gd name="connsiteY44" fmla="*/ 248580 h 1524000"/>
              <a:gd name="connsiteX45" fmla="*/ 585673 w 961429"/>
              <a:gd name="connsiteY45" fmla="*/ 298881 h 1524000"/>
              <a:gd name="connsiteX46" fmla="*/ 375929 w 961429"/>
              <a:gd name="connsiteY46" fmla="*/ 298881 h 1524000"/>
              <a:gd name="connsiteX47" fmla="*/ 375929 w 961429"/>
              <a:gd name="connsiteY47" fmla="*/ 248580 h 1524000"/>
              <a:gd name="connsiteX48" fmla="*/ 276562 w 961429"/>
              <a:gd name="connsiteY48" fmla="*/ 1442979 h 1524000"/>
              <a:gd name="connsiteX49" fmla="*/ 162182 w 961429"/>
              <a:gd name="connsiteY49" fmla="*/ 1442979 h 1524000"/>
              <a:gd name="connsiteX50" fmla="*/ 162182 w 961429"/>
              <a:gd name="connsiteY50" fmla="*/ 658533 h 1524000"/>
              <a:gd name="connsiteX51" fmla="*/ 276562 w 961429"/>
              <a:gd name="connsiteY51" fmla="*/ 658533 h 1524000"/>
              <a:gd name="connsiteX52" fmla="*/ 276562 w 961429"/>
              <a:gd name="connsiteY52" fmla="*/ 1442979 h 1524000"/>
              <a:gd name="connsiteX53" fmla="*/ 603318 w 961429"/>
              <a:gd name="connsiteY53" fmla="*/ 1442979 h 1524000"/>
              <a:gd name="connsiteX54" fmla="*/ 358278 w 961429"/>
              <a:gd name="connsiteY54" fmla="*/ 1442979 h 1524000"/>
              <a:gd name="connsiteX55" fmla="*/ 358278 w 961429"/>
              <a:gd name="connsiteY55" fmla="*/ 1300024 h 1524000"/>
              <a:gd name="connsiteX56" fmla="*/ 603321 w 961429"/>
              <a:gd name="connsiteY56" fmla="*/ 1300024 h 1524000"/>
              <a:gd name="connsiteX57" fmla="*/ 603321 w 961429"/>
              <a:gd name="connsiteY57" fmla="*/ 1442979 h 1524000"/>
              <a:gd name="connsiteX58" fmla="*/ 603318 w 961429"/>
              <a:gd name="connsiteY58" fmla="*/ 1218305 h 1524000"/>
              <a:gd name="connsiteX59" fmla="*/ 358278 w 961429"/>
              <a:gd name="connsiteY59" fmla="*/ 1218305 h 1524000"/>
              <a:gd name="connsiteX60" fmla="*/ 358278 w 961429"/>
              <a:gd name="connsiteY60" fmla="*/ 1072573 h 1524000"/>
              <a:gd name="connsiteX61" fmla="*/ 480799 w 961429"/>
              <a:gd name="connsiteY61" fmla="*/ 1072573 h 1524000"/>
              <a:gd name="connsiteX62" fmla="*/ 521659 w 961429"/>
              <a:gd name="connsiteY62" fmla="*/ 1031713 h 1524000"/>
              <a:gd name="connsiteX63" fmla="*/ 480799 w 961429"/>
              <a:gd name="connsiteY63" fmla="*/ 990854 h 1524000"/>
              <a:gd name="connsiteX64" fmla="*/ 358278 w 961429"/>
              <a:gd name="connsiteY64" fmla="*/ 990854 h 1524000"/>
              <a:gd name="connsiteX65" fmla="*/ 358278 w 961429"/>
              <a:gd name="connsiteY65" fmla="*/ 845122 h 1524000"/>
              <a:gd name="connsiteX66" fmla="*/ 603321 w 961429"/>
              <a:gd name="connsiteY66" fmla="*/ 845122 h 1524000"/>
              <a:gd name="connsiteX67" fmla="*/ 603318 w 961429"/>
              <a:gd name="connsiteY67" fmla="*/ 1218305 h 1524000"/>
              <a:gd name="connsiteX68" fmla="*/ 603318 w 961429"/>
              <a:gd name="connsiteY68" fmla="*/ 1218305 h 1524000"/>
              <a:gd name="connsiteX69" fmla="*/ 799420 w 961429"/>
              <a:gd name="connsiteY69" fmla="*/ 1442979 h 1524000"/>
              <a:gd name="connsiteX70" fmla="*/ 685039 w 961429"/>
              <a:gd name="connsiteY70" fmla="*/ 1442979 h 1524000"/>
              <a:gd name="connsiteX71" fmla="*/ 685039 w 961429"/>
              <a:gd name="connsiteY71" fmla="*/ 658533 h 1524000"/>
              <a:gd name="connsiteX72" fmla="*/ 799420 w 961429"/>
              <a:gd name="connsiteY72" fmla="*/ 658533 h 1524000"/>
              <a:gd name="connsiteX73" fmla="*/ 799420 w 961429"/>
              <a:gd name="connsiteY73" fmla="*/ 1442979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61429" h="1524000">
                <a:moveTo>
                  <a:pt x="920039" y="1442979"/>
                </a:moveTo>
                <a:lnTo>
                  <a:pt x="881138" y="1442979"/>
                </a:lnTo>
                <a:lnTo>
                  <a:pt x="881138" y="617674"/>
                </a:lnTo>
                <a:cubicBezTo>
                  <a:pt x="881138" y="595108"/>
                  <a:pt x="862844" y="576814"/>
                  <a:pt x="840279" y="576814"/>
                </a:cubicBezTo>
                <a:lnTo>
                  <a:pt x="644177" y="576814"/>
                </a:lnTo>
                <a:cubicBezTo>
                  <a:pt x="621612" y="576814"/>
                  <a:pt x="603318" y="595108"/>
                  <a:pt x="603318" y="617674"/>
                </a:cubicBezTo>
                <a:lnTo>
                  <a:pt x="603318" y="763406"/>
                </a:lnTo>
                <a:lnTo>
                  <a:pt x="358275" y="763406"/>
                </a:lnTo>
                <a:lnTo>
                  <a:pt x="358275" y="617674"/>
                </a:lnTo>
                <a:cubicBezTo>
                  <a:pt x="358275" y="595108"/>
                  <a:pt x="339981" y="576814"/>
                  <a:pt x="317416" y="576814"/>
                </a:cubicBezTo>
                <a:lnTo>
                  <a:pt x="216576" y="576814"/>
                </a:lnTo>
                <a:lnTo>
                  <a:pt x="216576" y="380596"/>
                </a:lnTo>
                <a:lnTo>
                  <a:pt x="335064" y="380596"/>
                </a:lnTo>
                <a:lnTo>
                  <a:pt x="626526" y="380596"/>
                </a:lnTo>
                <a:lnTo>
                  <a:pt x="745014" y="380596"/>
                </a:lnTo>
                <a:lnTo>
                  <a:pt x="745014" y="453519"/>
                </a:lnTo>
                <a:cubicBezTo>
                  <a:pt x="745014" y="476084"/>
                  <a:pt x="763308" y="494378"/>
                  <a:pt x="785873" y="494378"/>
                </a:cubicBezTo>
                <a:cubicBezTo>
                  <a:pt x="808439" y="494378"/>
                  <a:pt x="826732" y="476084"/>
                  <a:pt x="826732" y="453519"/>
                </a:cubicBezTo>
                <a:lnTo>
                  <a:pt x="826732" y="339737"/>
                </a:lnTo>
                <a:cubicBezTo>
                  <a:pt x="826732" y="317172"/>
                  <a:pt x="808439" y="298878"/>
                  <a:pt x="785873" y="298878"/>
                </a:cubicBezTo>
                <a:lnTo>
                  <a:pt x="667388" y="298878"/>
                </a:lnTo>
                <a:lnTo>
                  <a:pt x="667388" y="207721"/>
                </a:lnTo>
                <a:cubicBezTo>
                  <a:pt x="667388" y="185155"/>
                  <a:pt x="649094" y="166861"/>
                  <a:pt x="626529" y="166861"/>
                </a:cubicBezTo>
                <a:lnTo>
                  <a:pt x="521656" y="166861"/>
                </a:lnTo>
                <a:lnTo>
                  <a:pt x="521656" y="41557"/>
                </a:lnTo>
                <a:cubicBezTo>
                  <a:pt x="521656" y="18992"/>
                  <a:pt x="503365" y="698"/>
                  <a:pt x="480796" y="698"/>
                </a:cubicBezTo>
                <a:cubicBezTo>
                  <a:pt x="458228" y="698"/>
                  <a:pt x="439937" y="18992"/>
                  <a:pt x="439937" y="41557"/>
                </a:cubicBezTo>
                <a:lnTo>
                  <a:pt x="439937" y="166861"/>
                </a:lnTo>
                <a:lnTo>
                  <a:pt x="335064" y="166861"/>
                </a:lnTo>
                <a:cubicBezTo>
                  <a:pt x="312499" y="166861"/>
                  <a:pt x="294205" y="185155"/>
                  <a:pt x="294205" y="207721"/>
                </a:cubicBezTo>
                <a:lnTo>
                  <a:pt x="294205" y="298881"/>
                </a:lnTo>
                <a:lnTo>
                  <a:pt x="175717" y="298881"/>
                </a:lnTo>
                <a:cubicBezTo>
                  <a:pt x="153151" y="298881"/>
                  <a:pt x="134857" y="317175"/>
                  <a:pt x="134857" y="339740"/>
                </a:cubicBezTo>
                <a:lnTo>
                  <a:pt x="134857" y="576814"/>
                </a:lnTo>
                <a:lnTo>
                  <a:pt x="121317" y="576814"/>
                </a:lnTo>
                <a:cubicBezTo>
                  <a:pt x="98752" y="576814"/>
                  <a:pt x="80458" y="595108"/>
                  <a:pt x="80458" y="617674"/>
                </a:cubicBezTo>
                <a:lnTo>
                  <a:pt x="80458" y="1442979"/>
                </a:lnTo>
                <a:lnTo>
                  <a:pt x="41557" y="1442979"/>
                </a:lnTo>
                <a:cubicBezTo>
                  <a:pt x="18992" y="1442979"/>
                  <a:pt x="698" y="1461273"/>
                  <a:pt x="698" y="1483838"/>
                </a:cubicBezTo>
                <a:cubicBezTo>
                  <a:pt x="698" y="1506404"/>
                  <a:pt x="18989" y="1524698"/>
                  <a:pt x="41557" y="1524698"/>
                </a:cubicBezTo>
                <a:lnTo>
                  <a:pt x="920033" y="1524698"/>
                </a:lnTo>
                <a:cubicBezTo>
                  <a:pt x="942598" y="1524698"/>
                  <a:pt x="960892" y="1506404"/>
                  <a:pt x="960892" y="1483838"/>
                </a:cubicBezTo>
                <a:cubicBezTo>
                  <a:pt x="960892" y="1461273"/>
                  <a:pt x="942607" y="1442979"/>
                  <a:pt x="920039" y="1442979"/>
                </a:cubicBezTo>
                <a:close/>
                <a:moveTo>
                  <a:pt x="375929" y="248580"/>
                </a:moveTo>
                <a:lnTo>
                  <a:pt x="585673" y="248580"/>
                </a:lnTo>
                <a:lnTo>
                  <a:pt x="585673" y="298881"/>
                </a:lnTo>
                <a:lnTo>
                  <a:pt x="375929" y="298881"/>
                </a:lnTo>
                <a:lnTo>
                  <a:pt x="375929" y="248580"/>
                </a:lnTo>
                <a:close/>
                <a:moveTo>
                  <a:pt x="276562" y="1442979"/>
                </a:moveTo>
                <a:lnTo>
                  <a:pt x="162182" y="1442979"/>
                </a:lnTo>
                <a:lnTo>
                  <a:pt x="162182" y="658533"/>
                </a:lnTo>
                <a:lnTo>
                  <a:pt x="276562" y="658533"/>
                </a:lnTo>
                <a:lnTo>
                  <a:pt x="276562" y="1442979"/>
                </a:lnTo>
                <a:close/>
                <a:moveTo>
                  <a:pt x="603318" y="1442979"/>
                </a:moveTo>
                <a:lnTo>
                  <a:pt x="358278" y="1442979"/>
                </a:lnTo>
                <a:lnTo>
                  <a:pt x="358278" y="1300024"/>
                </a:lnTo>
                <a:lnTo>
                  <a:pt x="603321" y="1300024"/>
                </a:lnTo>
                <a:lnTo>
                  <a:pt x="603321" y="1442979"/>
                </a:lnTo>
                <a:close/>
                <a:moveTo>
                  <a:pt x="603318" y="1218305"/>
                </a:moveTo>
                <a:lnTo>
                  <a:pt x="358278" y="1218305"/>
                </a:lnTo>
                <a:lnTo>
                  <a:pt x="358278" y="1072573"/>
                </a:lnTo>
                <a:lnTo>
                  <a:pt x="480799" y="1072573"/>
                </a:lnTo>
                <a:cubicBezTo>
                  <a:pt x="503365" y="1072573"/>
                  <a:pt x="521659" y="1054279"/>
                  <a:pt x="521659" y="1031713"/>
                </a:cubicBezTo>
                <a:cubicBezTo>
                  <a:pt x="521659" y="1009148"/>
                  <a:pt x="503365" y="990854"/>
                  <a:pt x="480799" y="990854"/>
                </a:cubicBezTo>
                <a:lnTo>
                  <a:pt x="358278" y="990854"/>
                </a:lnTo>
                <a:lnTo>
                  <a:pt x="358278" y="845122"/>
                </a:lnTo>
                <a:lnTo>
                  <a:pt x="603321" y="845122"/>
                </a:lnTo>
                <a:lnTo>
                  <a:pt x="603318" y="1218305"/>
                </a:lnTo>
                <a:lnTo>
                  <a:pt x="603318" y="1218305"/>
                </a:lnTo>
                <a:close/>
                <a:moveTo>
                  <a:pt x="799420" y="1442979"/>
                </a:moveTo>
                <a:lnTo>
                  <a:pt x="685039" y="1442979"/>
                </a:lnTo>
                <a:lnTo>
                  <a:pt x="685039" y="658533"/>
                </a:lnTo>
                <a:lnTo>
                  <a:pt x="799420" y="658533"/>
                </a:lnTo>
                <a:lnTo>
                  <a:pt x="799420" y="1442979"/>
                </a:lnTo>
                <a:close/>
              </a:path>
            </a:pathLst>
          </a:custGeom>
          <a:solidFill>
            <a:schemeClr val="bg1"/>
          </a:solidFill>
          <a:ln>
            <a:noFill/>
          </a:ln>
        </p:spPr>
        <p:txBody>
          <a:bodyPr vert="horz" wrap="square" lIns="60960" tIns="30480" rIns="60960" bIns="30480" numCol="1" rtlCol="0" anchor="t" anchorCtr="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en-US" sz="1200" dirty="0">
              <a:sym typeface="+mn-ea"/>
            </a:endParaRPr>
          </a:p>
        </p:txBody>
      </p:sp>
      <p:sp>
        <p:nvSpPr>
          <p:cNvPr id="88" name="icon"/>
          <p:cNvSpPr/>
          <p:nvPr>
            <p:custDataLst>
              <p:tags r:id="rId16"/>
            </p:custDataLst>
          </p:nvPr>
        </p:nvSpPr>
        <p:spPr bwMode="auto">
          <a:xfrm>
            <a:off x="2771123" y="2699751"/>
            <a:ext cx="403903" cy="403903"/>
          </a:xfrm>
          <a:custGeom>
            <a:avLst/>
            <a:gdLst>
              <a:gd name="connsiteX0" fmla="*/ 531631 w 607639"/>
              <a:gd name="connsiteY0" fmla="*/ 0 h 606722"/>
              <a:gd name="connsiteX1" fmla="*/ 556997 w 607639"/>
              <a:gd name="connsiteY1" fmla="*/ 25240 h 606722"/>
              <a:gd name="connsiteX2" fmla="*/ 556997 w 607639"/>
              <a:gd name="connsiteY2" fmla="*/ 333266 h 606722"/>
              <a:gd name="connsiteX3" fmla="*/ 607639 w 607639"/>
              <a:gd name="connsiteY3" fmla="*/ 404452 h 606722"/>
              <a:gd name="connsiteX4" fmla="*/ 607639 w 607639"/>
              <a:gd name="connsiteY4" fmla="*/ 480259 h 606722"/>
              <a:gd name="connsiteX5" fmla="*/ 556997 w 607639"/>
              <a:gd name="connsiteY5" fmla="*/ 551444 h 606722"/>
              <a:gd name="connsiteX6" fmla="*/ 556997 w 607639"/>
              <a:gd name="connsiteY6" fmla="*/ 581394 h 606722"/>
              <a:gd name="connsiteX7" fmla="*/ 531631 w 607639"/>
              <a:gd name="connsiteY7" fmla="*/ 606722 h 606722"/>
              <a:gd name="connsiteX8" fmla="*/ 506354 w 607639"/>
              <a:gd name="connsiteY8" fmla="*/ 581394 h 606722"/>
              <a:gd name="connsiteX9" fmla="*/ 506354 w 607639"/>
              <a:gd name="connsiteY9" fmla="*/ 551444 h 606722"/>
              <a:gd name="connsiteX10" fmla="*/ 455712 w 607639"/>
              <a:gd name="connsiteY10" fmla="*/ 480259 h 606722"/>
              <a:gd name="connsiteX11" fmla="*/ 455712 w 607639"/>
              <a:gd name="connsiteY11" fmla="*/ 404452 h 606722"/>
              <a:gd name="connsiteX12" fmla="*/ 506354 w 607639"/>
              <a:gd name="connsiteY12" fmla="*/ 333266 h 606722"/>
              <a:gd name="connsiteX13" fmla="*/ 506354 w 607639"/>
              <a:gd name="connsiteY13" fmla="*/ 25240 h 606722"/>
              <a:gd name="connsiteX14" fmla="*/ 531631 w 607639"/>
              <a:gd name="connsiteY14" fmla="*/ 0 h 606722"/>
              <a:gd name="connsiteX15" fmla="*/ 303775 w 607639"/>
              <a:gd name="connsiteY15" fmla="*/ 0 h 606722"/>
              <a:gd name="connsiteX16" fmla="*/ 329141 w 607639"/>
              <a:gd name="connsiteY16" fmla="*/ 25240 h 606722"/>
              <a:gd name="connsiteX17" fmla="*/ 329141 w 607639"/>
              <a:gd name="connsiteY17" fmla="*/ 131085 h 606722"/>
              <a:gd name="connsiteX18" fmla="*/ 379783 w 607639"/>
              <a:gd name="connsiteY18" fmla="*/ 202271 h 606722"/>
              <a:gd name="connsiteX19" fmla="*/ 379783 w 607639"/>
              <a:gd name="connsiteY19" fmla="*/ 278077 h 606722"/>
              <a:gd name="connsiteX20" fmla="*/ 329141 w 607639"/>
              <a:gd name="connsiteY20" fmla="*/ 349263 h 606722"/>
              <a:gd name="connsiteX21" fmla="*/ 329141 w 607639"/>
              <a:gd name="connsiteY21" fmla="*/ 581394 h 606722"/>
              <a:gd name="connsiteX22" fmla="*/ 303775 w 607639"/>
              <a:gd name="connsiteY22" fmla="*/ 606722 h 606722"/>
              <a:gd name="connsiteX23" fmla="*/ 278498 w 607639"/>
              <a:gd name="connsiteY23" fmla="*/ 581394 h 606722"/>
              <a:gd name="connsiteX24" fmla="*/ 278498 w 607639"/>
              <a:gd name="connsiteY24" fmla="*/ 349263 h 606722"/>
              <a:gd name="connsiteX25" fmla="*/ 227856 w 607639"/>
              <a:gd name="connsiteY25" fmla="*/ 278077 h 606722"/>
              <a:gd name="connsiteX26" fmla="*/ 227856 w 607639"/>
              <a:gd name="connsiteY26" fmla="*/ 202271 h 606722"/>
              <a:gd name="connsiteX27" fmla="*/ 278498 w 607639"/>
              <a:gd name="connsiteY27" fmla="*/ 131085 h 606722"/>
              <a:gd name="connsiteX28" fmla="*/ 278498 w 607639"/>
              <a:gd name="connsiteY28" fmla="*/ 25240 h 606722"/>
              <a:gd name="connsiteX29" fmla="*/ 303775 w 607639"/>
              <a:gd name="connsiteY29" fmla="*/ 0 h 606722"/>
              <a:gd name="connsiteX30" fmla="*/ 75919 w 607639"/>
              <a:gd name="connsiteY30" fmla="*/ 0 h 606722"/>
              <a:gd name="connsiteX31" fmla="*/ 101285 w 607639"/>
              <a:gd name="connsiteY31" fmla="*/ 25240 h 606722"/>
              <a:gd name="connsiteX32" fmla="*/ 101285 w 607639"/>
              <a:gd name="connsiteY32" fmla="*/ 55189 h 606722"/>
              <a:gd name="connsiteX33" fmla="*/ 151927 w 607639"/>
              <a:gd name="connsiteY33" fmla="*/ 126375 h 606722"/>
              <a:gd name="connsiteX34" fmla="*/ 151927 w 607639"/>
              <a:gd name="connsiteY34" fmla="*/ 202271 h 606722"/>
              <a:gd name="connsiteX35" fmla="*/ 101285 w 607639"/>
              <a:gd name="connsiteY35" fmla="*/ 273367 h 606722"/>
              <a:gd name="connsiteX36" fmla="*/ 101285 w 607639"/>
              <a:gd name="connsiteY36" fmla="*/ 581394 h 606722"/>
              <a:gd name="connsiteX37" fmla="*/ 75919 w 607639"/>
              <a:gd name="connsiteY37" fmla="*/ 606722 h 606722"/>
              <a:gd name="connsiteX38" fmla="*/ 50642 w 607639"/>
              <a:gd name="connsiteY38" fmla="*/ 581394 h 606722"/>
              <a:gd name="connsiteX39" fmla="*/ 50642 w 607639"/>
              <a:gd name="connsiteY39" fmla="*/ 273367 h 606722"/>
              <a:gd name="connsiteX40" fmla="*/ 0 w 607639"/>
              <a:gd name="connsiteY40" fmla="*/ 202271 h 606722"/>
              <a:gd name="connsiteX41" fmla="*/ 0 w 607639"/>
              <a:gd name="connsiteY41" fmla="*/ 126375 h 606722"/>
              <a:gd name="connsiteX42" fmla="*/ 50642 w 607639"/>
              <a:gd name="connsiteY42" fmla="*/ 55189 h 606722"/>
              <a:gd name="connsiteX43" fmla="*/ 50642 w 607639"/>
              <a:gd name="connsiteY43" fmla="*/ 25240 h 606722"/>
              <a:gd name="connsiteX44" fmla="*/ 75919 w 607639"/>
              <a:gd name="connsiteY4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07639" h="606722">
                <a:moveTo>
                  <a:pt x="531631" y="0"/>
                </a:moveTo>
                <a:cubicBezTo>
                  <a:pt x="545693" y="0"/>
                  <a:pt x="556997" y="11287"/>
                  <a:pt x="556997" y="25240"/>
                </a:cubicBezTo>
                <a:lnTo>
                  <a:pt x="556997" y="333266"/>
                </a:lnTo>
                <a:cubicBezTo>
                  <a:pt x="586367" y="343753"/>
                  <a:pt x="607639" y="371570"/>
                  <a:pt x="607639" y="404452"/>
                </a:cubicBezTo>
                <a:lnTo>
                  <a:pt x="607639" y="480259"/>
                </a:lnTo>
                <a:cubicBezTo>
                  <a:pt x="607639" y="513230"/>
                  <a:pt x="586367" y="540958"/>
                  <a:pt x="556997" y="551444"/>
                </a:cubicBezTo>
                <a:lnTo>
                  <a:pt x="556997" y="581394"/>
                </a:lnTo>
                <a:cubicBezTo>
                  <a:pt x="556997" y="595347"/>
                  <a:pt x="545693" y="606722"/>
                  <a:pt x="531631" y="606722"/>
                </a:cubicBezTo>
                <a:cubicBezTo>
                  <a:pt x="517658" y="606722"/>
                  <a:pt x="506354" y="595347"/>
                  <a:pt x="506354" y="581394"/>
                </a:cubicBezTo>
                <a:lnTo>
                  <a:pt x="506354" y="551444"/>
                </a:lnTo>
                <a:cubicBezTo>
                  <a:pt x="476984" y="540958"/>
                  <a:pt x="455712" y="513230"/>
                  <a:pt x="455712" y="480259"/>
                </a:cubicBezTo>
                <a:lnTo>
                  <a:pt x="455712" y="404452"/>
                </a:lnTo>
                <a:cubicBezTo>
                  <a:pt x="455712" y="371570"/>
                  <a:pt x="476984" y="343753"/>
                  <a:pt x="506354" y="333266"/>
                </a:cubicBezTo>
                <a:lnTo>
                  <a:pt x="506354" y="25240"/>
                </a:lnTo>
                <a:cubicBezTo>
                  <a:pt x="506354" y="11287"/>
                  <a:pt x="517658" y="0"/>
                  <a:pt x="531631" y="0"/>
                </a:cubicBezTo>
                <a:close/>
                <a:moveTo>
                  <a:pt x="303775" y="0"/>
                </a:moveTo>
                <a:cubicBezTo>
                  <a:pt x="317837" y="0"/>
                  <a:pt x="329141" y="11287"/>
                  <a:pt x="329141" y="25240"/>
                </a:cubicBezTo>
                <a:lnTo>
                  <a:pt x="329141" y="131085"/>
                </a:lnTo>
                <a:cubicBezTo>
                  <a:pt x="358511" y="141483"/>
                  <a:pt x="379783" y="169299"/>
                  <a:pt x="379783" y="202271"/>
                </a:cubicBezTo>
                <a:lnTo>
                  <a:pt x="379783" y="278077"/>
                </a:lnTo>
                <a:cubicBezTo>
                  <a:pt x="379783" y="310960"/>
                  <a:pt x="358511" y="338776"/>
                  <a:pt x="329141" y="349263"/>
                </a:cubicBezTo>
                <a:lnTo>
                  <a:pt x="329141" y="581394"/>
                </a:lnTo>
                <a:cubicBezTo>
                  <a:pt x="329141" y="595347"/>
                  <a:pt x="317837" y="606722"/>
                  <a:pt x="303775" y="606722"/>
                </a:cubicBezTo>
                <a:cubicBezTo>
                  <a:pt x="289802" y="606722"/>
                  <a:pt x="278498" y="595347"/>
                  <a:pt x="278498" y="581394"/>
                </a:cubicBezTo>
                <a:lnTo>
                  <a:pt x="278498" y="349263"/>
                </a:lnTo>
                <a:cubicBezTo>
                  <a:pt x="249128" y="338776"/>
                  <a:pt x="227856" y="310960"/>
                  <a:pt x="227856" y="278077"/>
                </a:cubicBezTo>
                <a:lnTo>
                  <a:pt x="227856" y="202271"/>
                </a:lnTo>
                <a:cubicBezTo>
                  <a:pt x="227856" y="169299"/>
                  <a:pt x="249128" y="141483"/>
                  <a:pt x="278498" y="131085"/>
                </a:cubicBezTo>
                <a:lnTo>
                  <a:pt x="278498" y="25240"/>
                </a:lnTo>
                <a:cubicBezTo>
                  <a:pt x="278498" y="11287"/>
                  <a:pt x="289802" y="0"/>
                  <a:pt x="303775" y="0"/>
                </a:cubicBezTo>
                <a:close/>
                <a:moveTo>
                  <a:pt x="75919" y="0"/>
                </a:moveTo>
                <a:cubicBezTo>
                  <a:pt x="89981" y="0"/>
                  <a:pt x="101285" y="11287"/>
                  <a:pt x="101285" y="25240"/>
                </a:cubicBezTo>
                <a:lnTo>
                  <a:pt x="101285" y="55189"/>
                </a:lnTo>
                <a:cubicBezTo>
                  <a:pt x="130655" y="65676"/>
                  <a:pt x="151927" y="93492"/>
                  <a:pt x="151927" y="126375"/>
                </a:cubicBezTo>
                <a:lnTo>
                  <a:pt x="151927" y="202271"/>
                </a:lnTo>
                <a:cubicBezTo>
                  <a:pt x="151927" y="235153"/>
                  <a:pt x="130655" y="262969"/>
                  <a:pt x="101285" y="273367"/>
                </a:cubicBezTo>
                <a:lnTo>
                  <a:pt x="101285" y="581394"/>
                </a:lnTo>
                <a:cubicBezTo>
                  <a:pt x="101285" y="595347"/>
                  <a:pt x="89981" y="606722"/>
                  <a:pt x="75919" y="606722"/>
                </a:cubicBezTo>
                <a:cubicBezTo>
                  <a:pt x="61946" y="606722"/>
                  <a:pt x="50642" y="595347"/>
                  <a:pt x="50642" y="581394"/>
                </a:cubicBezTo>
                <a:lnTo>
                  <a:pt x="50642" y="273367"/>
                </a:lnTo>
                <a:cubicBezTo>
                  <a:pt x="21272" y="262969"/>
                  <a:pt x="0" y="235153"/>
                  <a:pt x="0" y="202271"/>
                </a:cubicBezTo>
                <a:lnTo>
                  <a:pt x="0" y="126375"/>
                </a:lnTo>
                <a:cubicBezTo>
                  <a:pt x="0" y="93492"/>
                  <a:pt x="21272" y="65676"/>
                  <a:pt x="50642" y="55189"/>
                </a:cubicBezTo>
                <a:lnTo>
                  <a:pt x="50642" y="25240"/>
                </a:lnTo>
                <a:cubicBezTo>
                  <a:pt x="50642" y="11287"/>
                  <a:pt x="61946" y="0"/>
                  <a:pt x="75919" y="0"/>
                </a:cubicBezTo>
                <a:close/>
              </a:path>
            </a:pathLst>
          </a:custGeom>
          <a:solidFill>
            <a:schemeClr val="bg1"/>
          </a:solidFill>
          <a:ln>
            <a:noFill/>
          </a:ln>
        </p:spPr>
      </p:sp>
      <p:grpSp>
        <p:nvGrpSpPr>
          <p:cNvPr id="11" name="icon"/>
          <p:cNvGrpSpPr/>
          <p:nvPr>
            <p:custDataLst>
              <p:tags r:id="rId17"/>
            </p:custDataLst>
          </p:nvPr>
        </p:nvGrpSpPr>
        <p:grpSpPr>
          <a:xfrm rot="0">
            <a:off x="2780627" y="3635089"/>
            <a:ext cx="384896" cy="384896"/>
            <a:chOff x="18287303" y="8667056"/>
            <a:chExt cx="1524000" cy="1524000"/>
          </a:xfrm>
          <a:solidFill>
            <a:schemeClr val="accent1"/>
          </a:solidFill>
        </p:grpSpPr>
        <p:sp>
          <p:nvSpPr>
            <p:cNvPr id="16" name="PA-任意多边形 3281"/>
            <p:cNvSpPr/>
            <p:nvPr>
              <p:custDataLst>
                <p:tags r:id="rId18"/>
              </p:custDataLst>
            </p:nvPr>
          </p:nvSpPr>
          <p:spPr bwMode="auto">
            <a:xfrm>
              <a:off x="18799510" y="8785934"/>
              <a:ext cx="892969" cy="892969"/>
            </a:xfrm>
            <a:custGeom>
              <a:avLst/>
              <a:gdLst>
                <a:gd name="connsiteX0" fmla="*/ 819999 w 892968"/>
                <a:gd name="connsiteY0" fmla="*/ 692944 h 892968"/>
                <a:gd name="connsiteX1" fmla="*/ 770871 w 892968"/>
                <a:gd name="connsiteY1" fmla="*/ 139601 h 892968"/>
                <a:gd name="connsiteX2" fmla="*/ 233304 w 892968"/>
                <a:gd name="connsiteY2" fmla="*/ 55088 h 892968"/>
                <a:gd name="connsiteX3" fmla="*/ 221737 w 892968"/>
                <a:gd name="connsiteY3" fmla="*/ 95569 h 892968"/>
                <a:gd name="connsiteX4" fmla="*/ 262218 w 892968"/>
                <a:gd name="connsiteY4" fmla="*/ 107136 h 892968"/>
                <a:gd name="connsiteX5" fmla="*/ 727666 w 892968"/>
                <a:gd name="connsiteY5" fmla="*/ 180571 h 892968"/>
                <a:gd name="connsiteX6" fmla="*/ 770281 w 892968"/>
                <a:gd name="connsiteY6" fmla="*/ 660178 h 892968"/>
                <a:gd name="connsiteX7" fmla="*/ 173481 w 892968"/>
                <a:gd name="connsiteY7" fmla="*/ 720811 h 892968"/>
                <a:gd name="connsiteX8" fmla="*/ 107157 w 892968"/>
                <a:gd name="connsiteY8" fmla="*/ 262143 h 892968"/>
                <a:gd name="connsiteX9" fmla="*/ 95423 w 892968"/>
                <a:gd name="connsiteY9" fmla="*/ 221710 h 892968"/>
                <a:gd name="connsiteX10" fmla="*/ 54990 w 892968"/>
                <a:gd name="connsiteY10" fmla="*/ 233443 h 892968"/>
                <a:gd name="connsiteX11" fmla="*/ 46792 w 892968"/>
                <a:gd name="connsiteY11" fmla="*/ 249291 h 892968"/>
                <a:gd name="connsiteX12" fmla="*/ 46795 w 892968"/>
                <a:gd name="connsiteY12" fmla="*/ 249291 h 892968"/>
                <a:gd name="connsiteX13" fmla="*/ 131383 w 892968"/>
                <a:gd name="connsiteY13" fmla="*/ 762914 h 892968"/>
                <a:gd name="connsiteX14" fmla="*/ 819999 w 892968"/>
                <a:gd name="connsiteY14" fmla="*/ 692944 h 89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92968" h="892968">
                  <a:moveTo>
                    <a:pt x="819999" y="692944"/>
                  </a:moveTo>
                  <a:cubicBezTo>
                    <a:pt x="931075" y="524593"/>
                    <a:pt x="917446" y="295115"/>
                    <a:pt x="770871" y="139601"/>
                  </a:cubicBezTo>
                  <a:cubicBezTo>
                    <a:pt x="624540" y="-13781"/>
                    <a:pt x="399658" y="-37329"/>
                    <a:pt x="233304" y="55088"/>
                  </a:cubicBezTo>
                  <a:cubicBezTo>
                    <a:pt x="218930" y="63071"/>
                    <a:pt x="213754" y="81198"/>
                    <a:pt x="221737" y="95569"/>
                  </a:cubicBezTo>
                  <a:cubicBezTo>
                    <a:pt x="229720" y="109946"/>
                    <a:pt x="247847" y="115116"/>
                    <a:pt x="262218" y="107136"/>
                  </a:cubicBezTo>
                  <a:cubicBezTo>
                    <a:pt x="414374" y="22599"/>
                    <a:pt x="605820" y="52855"/>
                    <a:pt x="727666" y="180571"/>
                  </a:cubicBezTo>
                  <a:cubicBezTo>
                    <a:pt x="853384" y="313953"/>
                    <a:pt x="867541" y="512776"/>
                    <a:pt x="770281" y="660178"/>
                  </a:cubicBezTo>
                  <a:cubicBezTo>
                    <a:pt x="636312" y="863662"/>
                    <a:pt x="346964" y="894327"/>
                    <a:pt x="173481" y="720811"/>
                  </a:cubicBezTo>
                  <a:cubicBezTo>
                    <a:pt x="56582" y="603954"/>
                    <a:pt x="22715" y="415499"/>
                    <a:pt x="107157" y="262143"/>
                  </a:cubicBezTo>
                  <a:cubicBezTo>
                    <a:pt x="115080" y="247737"/>
                    <a:pt x="109827" y="229633"/>
                    <a:pt x="95423" y="221710"/>
                  </a:cubicBezTo>
                  <a:cubicBezTo>
                    <a:pt x="81020" y="213792"/>
                    <a:pt x="62919" y="219040"/>
                    <a:pt x="54990" y="233443"/>
                  </a:cubicBezTo>
                  <a:cubicBezTo>
                    <a:pt x="53165" y="236762"/>
                    <a:pt x="49921" y="242950"/>
                    <a:pt x="46792" y="249291"/>
                  </a:cubicBezTo>
                  <a:lnTo>
                    <a:pt x="46795" y="249291"/>
                  </a:lnTo>
                  <a:cubicBezTo>
                    <a:pt x="-39787" y="425783"/>
                    <a:pt x="-395" y="631187"/>
                    <a:pt x="131383" y="762914"/>
                  </a:cubicBezTo>
                  <a:cubicBezTo>
                    <a:pt x="331256" y="962823"/>
                    <a:pt x="665114" y="928203"/>
                    <a:pt x="819999" y="692944"/>
                  </a:cubicBezTo>
                  <a:close/>
                </a:path>
              </a:pathLst>
            </a:custGeom>
            <a:solidFill>
              <a:schemeClr val="bg1"/>
            </a:solidFill>
            <a:ln>
              <a:noFill/>
            </a:ln>
          </p:spPr>
          <p:txBody>
            <a:bodyPr lIns="121920" tIns="60960" rIns="121920" bIns="6096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cs typeface="+mn-ea"/>
                <a:sym typeface="+mn-ea"/>
              </a:endParaRPr>
            </a:p>
          </p:txBody>
        </p:sp>
        <p:sp>
          <p:nvSpPr>
            <p:cNvPr id="17" name="PA-任意多边形 3282"/>
            <p:cNvSpPr/>
            <p:nvPr>
              <p:custDataLst>
                <p:tags r:id="rId19"/>
              </p:custDataLst>
            </p:nvPr>
          </p:nvSpPr>
          <p:spPr bwMode="auto">
            <a:xfrm>
              <a:off x="18287303" y="8667056"/>
              <a:ext cx="1524000" cy="1524000"/>
            </a:xfrm>
            <a:custGeom>
              <a:avLst/>
              <a:gdLst>
                <a:gd name="connsiteX0" fmla="*/ 306771 w 1524000"/>
                <a:gd name="connsiteY0" fmla="*/ 1008106 h 1524000"/>
                <a:gd name="connsiteX1" fmla="*/ 44355 w 1524000"/>
                <a:gd name="connsiteY1" fmla="*/ 1270555 h 1524000"/>
                <a:gd name="connsiteX2" fmla="*/ 44340 w 1524000"/>
                <a:gd name="connsiteY2" fmla="*/ 1481037 h 1524000"/>
                <a:gd name="connsiteX3" fmla="*/ 254827 w 1524000"/>
                <a:gd name="connsiteY3" fmla="*/ 1481043 h 1524000"/>
                <a:gd name="connsiteX4" fmla="*/ 517286 w 1524000"/>
                <a:gd name="connsiteY4" fmla="*/ 1218617 h 1524000"/>
                <a:gd name="connsiteX5" fmla="*/ 534752 w 1524000"/>
                <a:gd name="connsiteY5" fmla="*/ 1116959 h 1524000"/>
                <a:gd name="connsiteX6" fmla="*/ 627511 w 1524000"/>
                <a:gd name="connsiteY6" fmla="*/ 1024179 h 1524000"/>
                <a:gd name="connsiteX7" fmla="*/ 1359314 w 1524000"/>
                <a:gd name="connsiteY7" fmla="*/ 966017 h 1524000"/>
                <a:gd name="connsiteX8" fmla="*/ 1359311 w 1524000"/>
                <a:gd name="connsiteY8" fmla="*/ 166081 h 1524000"/>
                <a:gd name="connsiteX9" fmla="*/ 559374 w 1524000"/>
                <a:gd name="connsiteY9" fmla="*/ 166084 h 1524000"/>
                <a:gd name="connsiteX10" fmla="*/ 501206 w 1524000"/>
                <a:gd name="connsiteY10" fmla="*/ 897889 h 1524000"/>
                <a:gd name="connsiteX11" fmla="*/ 408436 w 1524000"/>
                <a:gd name="connsiteY11" fmla="*/ 990639 h 1524000"/>
                <a:gd name="connsiteX12" fmla="*/ 306771 w 1524000"/>
                <a:gd name="connsiteY12" fmla="*/ 1008106 h 1524000"/>
                <a:gd name="connsiteX13" fmla="*/ 559374 w 1524000"/>
                <a:gd name="connsiteY13" fmla="*/ 966014 h 1524000"/>
                <a:gd name="connsiteX14" fmla="*/ 580987 w 1524000"/>
                <a:gd name="connsiteY14" fmla="*/ 986499 h 1524000"/>
                <a:gd name="connsiteX15" fmla="*/ 496232 w 1524000"/>
                <a:gd name="connsiteY15" fmla="*/ 1071274 h 1524000"/>
                <a:gd name="connsiteX16" fmla="*/ 454120 w 1524000"/>
                <a:gd name="connsiteY16" fmla="*/ 1029162 h 1524000"/>
                <a:gd name="connsiteX17" fmla="*/ 538896 w 1524000"/>
                <a:gd name="connsiteY17" fmla="*/ 944407 h 1524000"/>
                <a:gd name="connsiteX18" fmla="*/ 559374 w 1524000"/>
                <a:gd name="connsiteY18" fmla="*/ 966014 h 1524000"/>
                <a:gd name="connsiteX19" fmla="*/ 475182 w 1524000"/>
                <a:gd name="connsiteY19" fmla="*/ 1176517 h 1524000"/>
                <a:gd name="connsiteX20" fmla="*/ 212718 w 1524000"/>
                <a:gd name="connsiteY20" fmla="*/ 1438948 h 1524000"/>
                <a:gd name="connsiteX21" fmla="*/ 86440 w 1524000"/>
                <a:gd name="connsiteY21" fmla="*/ 1438933 h 1524000"/>
                <a:gd name="connsiteX22" fmla="*/ 86446 w 1524000"/>
                <a:gd name="connsiteY22" fmla="*/ 1312661 h 1524000"/>
                <a:gd name="connsiteX23" fmla="*/ 348872 w 1524000"/>
                <a:gd name="connsiteY23" fmla="*/ 1050206 h 1524000"/>
                <a:gd name="connsiteX24" fmla="*/ 390957 w 1524000"/>
                <a:gd name="connsiteY24" fmla="*/ 1050206 h 1524000"/>
                <a:gd name="connsiteX25" fmla="*/ 475179 w 1524000"/>
                <a:gd name="connsiteY25" fmla="*/ 1134428 h 1524000"/>
                <a:gd name="connsiteX26" fmla="*/ 475182 w 1524000"/>
                <a:gd name="connsiteY26" fmla="*/ 1176517 h 1524000"/>
                <a:gd name="connsiteX27" fmla="*/ 601475 w 1524000"/>
                <a:gd name="connsiteY27" fmla="*/ 208181 h 1524000"/>
                <a:gd name="connsiteX28" fmla="*/ 1317210 w 1524000"/>
                <a:gd name="connsiteY28" fmla="*/ 208181 h 1524000"/>
                <a:gd name="connsiteX29" fmla="*/ 1317213 w 1524000"/>
                <a:gd name="connsiteY29" fmla="*/ 923913 h 1524000"/>
                <a:gd name="connsiteX30" fmla="*/ 601475 w 1524000"/>
                <a:gd name="connsiteY30" fmla="*/ 923913 h 1524000"/>
                <a:gd name="connsiteX31" fmla="*/ 601475 w 1524000"/>
                <a:gd name="connsiteY31" fmla="*/ 208181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24000" h="1524000">
                  <a:moveTo>
                    <a:pt x="306771" y="1008106"/>
                  </a:moveTo>
                  <a:lnTo>
                    <a:pt x="44355" y="1270555"/>
                  </a:lnTo>
                  <a:cubicBezTo>
                    <a:pt x="-13828" y="1328699"/>
                    <a:pt x="-13876" y="1422860"/>
                    <a:pt x="44340" y="1481037"/>
                  </a:cubicBezTo>
                  <a:cubicBezTo>
                    <a:pt x="102499" y="1539235"/>
                    <a:pt x="196656" y="1539258"/>
                    <a:pt x="254827" y="1481043"/>
                  </a:cubicBezTo>
                  <a:lnTo>
                    <a:pt x="517286" y="1218617"/>
                  </a:lnTo>
                  <a:cubicBezTo>
                    <a:pt x="545286" y="1190614"/>
                    <a:pt x="550325" y="1149483"/>
                    <a:pt x="534752" y="1116959"/>
                  </a:cubicBezTo>
                  <a:lnTo>
                    <a:pt x="627511" y="1024179"/>
                  </a:lnTo>
                  <a:cubicBezTo>
                    <a:pt x="850033" y="1185720"/>
                    <a:pt x="1160991" y="1164313"/>
                    <a:pt x="1359314" y="966017"/>
                  </a:cubicBezTo>
                  <a:cubicBezTo>
                    <a:pt x="1579826" y="745475"/>
                    <a:pt x="1579826" y="386626"/>
                    <a:pt x="1359311" y="166081"/>
                  </a:cubicBezTo>
                  <a:cubicBezTo>
                    <a:pt x="1138774" y="-54426"/>
                    <a:pt x="779920" y="-54435"/>
                    <a:pt x="559374" y="166084"/>
                  </a:cubicBezTo>
                  <a:cubicBezTo>
                    <a:pt x="361052" y="364436"/>
                    <a:pt x="339701" y="675418"/>
                    <a:pt x="501206" y="897889"/>
                  </a:cubicBezTo>
                  <a:lnTo>
                    <a:pt x="408436" y="990639"/>
                  </a:lnTo>
                  <a:cubicBezTo>
                    <a:pt x="375914" y="975072"/>
                    <a:pt x="334784" y="980096"/>
                    <a:pt x="306771" y="1008106"/>
                  </a:cubicBezTo>
                  <a:close/>
                  <a:moveTo>
                    <a:pt x="559374" y="966014"/>
                  </a:moveTo>
                  <a:cubicBezTo>
                    <a:pt x="566372" y="973012"/>
                    <a:pt x="573602" y="979846"/>
                    <a:pt x="580987" y="986499"/>
                  </a:cubicBezTo>
                  <a:lnTo>
                    <a:pt x="496232" y="1071274"/>
                  </a:lnTo>
                  <a:lnTo>
                    <a:pt x="454120" y="1029162"/>
                  </a:lnTo>
                  <a:lnTo>
                    <a:pt x="538896" y="944407"/>
                  </a:lnTo>
                  <a:cubicBezTo>
                    <a:pt x="545545" y="951786"/>
                    <a:pt x="552373" y="959019"/>
                    <a:pt x="559374" y="966014"/>
                  </a:cubicBezTo>
                  <a:close/>
                  <a:moveTo>
                    <a:pt x="475182" y="1176517"/>
                  </a:moveTo>
                  <a:lnTo>
                    <a:pt x="212718" y="1438948"/>
                  </a:lnTo>
                  <a:cubicBezTo>
                    <a:pt x="177835" y="1473857"/>
                    <a:pt x="121370" y="1473890"/>
                    <a:pt x="86440" y="1438933"/>
                  </a:cubicBezTo>
                  <a:cubicBezTo>
                    <a:pt x="51525" y="1404045"/>
                    <a:pt x="51504" y="1347580"/>
                    <a:pt x="86446" y="1312661"/>
                  </a:cubicBezTo>
                  <a:lnTo>
                    <a:pt x="348872" y="1050206"/>
                  </a:lnTo>
                  <a:cubicBezTo>
                    <a:pt x="360471" y="1038603"/>
                    <a:pt x="379358" y="1038597"/>
                    <a:pt x="390957" y="1050206"/>
                  </a:cubicBezTo>
                  <a:lnTo>
                    <a:pt x="475179" y="1134428"/>
                  </a:lnTo>
                  <a:cubicBezTo>
                    <a:pt x="486788" y="1146031"/>
                    <a:pt x="486788" y="1164914"/>
                    <a:pt x="475182" y="1176517"/>
                  </a:cubicBezTo>
                  <a:close/>
                  <a:moveTo>
                    <a:pt x="601475" y="208181"/>
                  </a:moveTo>
                  <a:cubicBezTo>
                    <a:pt x="798788" y="10895"/>
                    <a:pt x="1119867" y="10862"/>
                    <a:pt x="1317210" y="208181"/>
                  </a:cubicBezTo>
                  <a:cubicBezTo>
                    <a:pt x="1514512" y="405509"/>
                    <a:pt x="1514512" y="726588"/>
                    <a:pt x="1317213" y="923913"/>
                  </a:cubicBezTo>
                  <a:cubicBezTo>
                    <a:pt x="1119935" y="1121161"/>
                    <a:pt x="800378" y="1122840"/>
                    <a:pt x="601475" y="923913"/>
                  </a:cubicBezTo>
                  <a:cubicBezTo>
                    <a:pt x="402810" y="725270"/>
                    <a:pt x="403992" y="405697"/>
                    <a:pt x="601475" y="208181"/>
                  </a:cubicBezTo>
                  <a:close/>
                </a:path>
              </a:pathLst>
            </a:custGeom>
            <a:solidFill>
              <a:schemeClr val="lt1">
                <a:lumMod val="95000"/>
              </a:schemeClr>
            </a:solidFill>
            <a:ln>
              <a:noFill/>
            </a:ln>
          </p:spPr>
          <p:txBody>
            <a:bodyPr lIns="121920" tIns="60960" rIns="121920" bIns="6096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cs typeface="+mn-ea"/>
                <a:sym typeface="+mn-ea"/>
              </a:endParaRPr>
            </a:p>
          </p:txBody>
        </p:sp>
        <p:sp>
          <p:nvSpPr>
            <p:cNvPr id="18" name="PA-任意多边形 3283"/>
            <p:cNvSpPr/>
            <p:nvPr>
              <p:custDataLst>
                <p:tags r:id="rId20"/>
              </p:custDataLst>
            </p:nvPr>
          </p:nvSpPr>
          <p:spPr bwMode="auto">
            <a:xfrm>
              <a:off x="18921463" y="8907922"/>
              <a:ext cx="59531" cy="59531"/>
            </a:xfrm>
            <a:custGeom>
              <a:avLst/>
              <a:gdLst>
                <a:gd name="connsiteX0" fmla="*/ 10180 w 59531"/>
                <a:gd name="connsiteY0" fmla="*/ 52275 h 59531"/>
                <a:gd name="connsiteX1" fmla="*/ 51531 w 59531"/>
                <a:gd name="connsiteY1" fmla="*/ 51531 h 59531"/>
                <a:gd name="connsiteX2" fmla="*/ 52245 w 59531"/>
                <a:gd name="connsiteY2" fmla="*/ 10180 h 59531"/>
                <a:gd name="connsiteX3" fmla="*/ 51531 w 59531"/>
                <a:gd name="connsiteY3" fmla="*/ 9406 h 59531"/>
                <a:gd name="connsiteX4" fmla="*/ 9406 w 59531"/>
                <a:gd name="connsiteY4" fmla="*/ 9406 h 59531"/>
                <a:gd name="connsiteX5" fmla="*/ 9406 w 59531"/>
                <a:gd name="connsiteY5" fmla="*/ 51531 h 59531"/>
                <a:gd name="connsiteX6" fmla="*/ 10180 w 59531"/>
                <a:gd name="connsiteY6" fmla="*/ 52275 h 59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1" h="59531">
                  <a:moveTo>
                    <a:pt x="10180" y="52275"/>
                  </a:moveTo>
                  <a:cubicBezTo>
                    <a:pt x="21881" y="63142"/>
                    <a:pt x="40160" y="62874"/>
                    <a:pt x="51531" y="51531"/>
                  </a:cubicBezTo>
                  <a:cubicBezTo>
                    <a:pt x="62874" y="40157"/>
                    <a:pt x="63142" y="21878"/>
                    <a:pt x="52245" y="10180"/>
                  </a:cubicBezTo>
                  <a:cubicBezTo>
                    <a:pt x="52037" y="9912"/>
                    <a:pt x="51798" y="9674"/>
                    <a:pt x="51531" y="9406"/>
                  </a:cubicBezTo>
                  <a:cubicBezTo>
                    <a:pt x="39889" y="-2205"/>
                    <a:pt x="21045" y="-2205"/>
                    <a:pt x="9406" y="9406"/>
                  </a:cubicBezTo>
                  <a:cubicBezTo>
                    <a:pt x="-2205" y="21048"/>
                    <a:pt x="-2205" y="39892"/>
                    <a:pt x="9406" y="51531"/>
                  </a:cubicBezTo>
                  <a:cubicBezTo>
                    <a:pt x="9674" y="51799"/>
                    <a:pt x="9912" y="52037"/>
                    <a:pt x="10180" y="52275"/>
                  </a:cubicBezTo>
                  <a:close/>
                </a:path>
              </a:pathLst>
            </a:custGeom>
            <a:solidFill>
              <a:schemeClr val="bg1"/>
            </a:solidFill>
            <a:ln>
              <a:noFill/>
            </a:ln>
          </p:spPr>
          <p:txBody>
            <a:bodyPr lIns="121920" tIns="60960" rIns="121920" bIns="60960" rtlCol="0"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cs typeface="+mn-ea"/>
                <a:sym typeface="+mn-ea"/>
              </a:endParaRPr>
            </a:p>
          </p:txBody>
        </p:sp>
      </p:grpSp>
      <p:grpSp>
        <p:nvGrpSpPr>
          <p:cNvPr id="1235" name="icon"/>
          <p:cNvGrpSpPr/>
          <p:nvPr>
            <p:custDataLst>
              <p:tags r:id="rId21"/>
            </p:custDataLst>
          </p:nvPr>
        </p:nvGrpSpPr>
        <p:grpSpPr bwMode="auto">
          <a:xfrm rot="0">
            <a:off x="2746572" y="4488854"/>
            <a:ext cx="453006" cy="453006"/>
            <a:chOff x="3645" y="1983"/>
            <a:chExt cx="390" cy="354"/>
          </a:xfrm>
          <a:solidFill>
            <a:schemeClr val="accent1"/>
          </a:solidFill>
        </p:grpSpPr>
        <p:sp>
          <p:nvSpPr>
            <p:cNvPr id="1236" name="PA-任意多边形 1228"/>
            <p:cNvSpPr/>
            <p:nvPr>
              <p:custDataLst>
                <p:tags r:id="rId22"/>
              </p:custDataLst>
            </p:nvPr>
          </p:nvSpPr>
          <p:spPr bwMode="auto">
            <a:xfrm>
              <a:off x="3761" y="2215"/>
              <a:ext cx="49" cy="12"/>
            </a:xfrm>
            <a:custGeom>
              <a:avLst/>
              <a:gdLst>
                <a:gd name="T0" fmla="*/ 112 w 128"/>
                <a:gd name="T1" fmla="*/ 32 h 32"/>
                <a:gd name="T2" fmla="*/ 16 w 128"/>
                <a:gd name="T3" fmla="*/ 32 h 32"/>
                <a:gd name="T4" fmla="*/ 0 w 128"/>
                <a:gd name="T5" fmla="*/ 16 h 32"/>
                <a:gd name="T6" fmla="*/ 16 w 128"/>
                <a:gd name="T7" fmla="*/ 0 h 32"/>
                <a:gd name="T8" fmla="*/ 112 w 128"/>
                <a:gd name="T9" fmla="*/ 0 h 32"/>
                <a:gd name="T10" fmla="*/ 128 w 128"/>
                <a:gd name="T11" fmla="*/ 16 h 32"/>
                <a:gd name="T12" fmla="*/ 112 w 12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28" h="32">
                  <a:moveTo>
                    <a:pt x="112" y="32"/>
                  </a:moveTo>
                  <a:lnTo>
                    <a:pt x="16" y="32"/>
                  </a:lnTo>
                  <a:cubicBezTo>
                    <a:pt x="8" y="32"/>
                    <a:pt x="0" y="25"/>
                    <a:pt x="0" y="16"/>
                  </a:cubicBezTo>
                  <a:cubicBezTo>
                    <a:pt x="0" y="8"/>
                    <a:pt x="8" y="0"/>
                    <a:pt x="16" y="0"/>
                  </a:cubicBezTo>
                  <a:lnTo>
                    <a:pt x="112" y="0"/>
                  </a:lnTo>
                  <a:cubicBezTo>
                    <a:pt x="121" y="0"/>
                    <a:pt x="128" y="8"/>
                    <a:pt x="128" y="16"/>
                  </a:cubicBezTo>
                  <a:cubicBezTo>
                    <a:pt x="128" y="25"/>
                    <a:pt x="121" y="32"/>
                    <a:pt x="112" y="32"/>
                  </a:cubicBez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37" name="PA-任意多边形 1229"/>
            <p:cNvSpPr/>
            <p:nvPr>
              <p:custDataLst>
                <p:tags r:id="rId23"/>
              </p:custDataLst>
            </p:nvPr>
          </p:nvSpPr>
          <p:spPr bwMode="auto">
            <a:xfrm>
              <a:off x="3980" y="2215"/>
              <a:ext cx="55" cy="12"/>
            </a:xfrm>
            <a:custGeom>
              <a:avLst/>
              <a:gdLst>
                <a:gd name="T0" fmla="*/ 128 w 144"/>
                <a:gd name="T1" fmla="*/ 32 h 32"/>
                <a:gd name="T2" fmla="*/ 16 w 144"/>
                <a:gd name="T3" fmla="*/ 32 h 32"/>
                <a:gd name="T4" fmla="*/ 0 w 144"/>
                <a:gd name="T5" fmla="*/ 16 h 32"/>
                <a:gd name="T6" fmla="*/ 16 w 144"/>
                <a:gd name="T7" fmla="*/ 0 h 32"/>
                <a:gd name="T8" fmla="*/ 128 w 144"/>
                <a:gd name="T9" fmla="*/ 0 h 32"/>
                <a:gd name="T10" fmla="*/ 144 w 144"/>
                <a:gd name="T11" fmla="*/ 16 h 32"/>
                <a:gd name="T12" fmla="*/ 128 w 14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44" h="32">
                  <a:moveTo>
                    <a:pt x="128" y="32"/>
                  </a:moveTo>
                  <a:lnTo>
                    <a:pt x="16" y="32"/>
                  </a:lnTo>
                  <a:cubicBezTo>
                    <a:pt x="8" y="32"/>
                    <a:pt x="0" y="25"/>
                    <a:pt x="0" y="16"/>
                  </a:cubicBezTo>
                  <a:cubicBezTo>
                    <a:pt x="0" y="8"/>
                    <a:pt x="8" y="0"/>
                    <a:pt x="16" y="0"/>
                  </a:cubicBezTo>
                  <a:lnTo>
                    <a:pt x="128" y="0"/>
                  </a:lnTo>
                  <a:cubicBezTo>
                    <a:pt x="137" y="0"/>
                    <a:pt x="144" y="8"/>
                    <a:pt x="144" y="16"/>
                  </a:cubicBezTo>
                  <a:cubicBezTo>
                    <a:pt x="144" y="25"/>
                    <a:pt x="137" y="32"/>
                    <a:pt x="128" y="32"/>
                  </a:cubicBez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38" name="PA-任意多边形 1230"/>
            <p:cNvSpPr/>
            <p:nvPr>
              <p:custDataLst>
                <p:tags r:id="rId24"/>
              </p:custDataLst>
            </p:nvPr>
          </p:nvSpPr>
          <p:spPr bwMode="auto">
            <a:xfrm>
              <a:off x="3871" y="2215"/>
              <a:ext cx="48" cy="12"/>
            </a:xfrm>
            <a:custGeom>
              <a:avLst/>
              <a:gdLst>
                <a:gd name="T0" fmla="*/ 112 w 128"/>
                <a:gd name="T1" fmla="*/ 32 h 32"/>
                <a:gd name="T2" fmla="*/ 16 w 128"/>
                <a:gd name="T3" fmla="*/ 32 h 32"/>
                <a:gd name="T4" fmla="*/ 0 w 128"/>
                <a:gd name="T5" fmla="*/ 16 h 32"/>
                <a:gd name="T6" fmla="*/ 16 w 128"/>
                <a:gd name="T7" fmla="*/ 0 h 32"/>
                <a:gd name="T8" fmla="*/ 112 w 128"/>
                <a:gd name="T9" fmla="*/ 0 h 32"/>
                <a:gd name="T10" fmla="*/ 128 w 128"/>
                <a:gd name="T11" fmla="*/ 16 h 32"/>
                <a:gd name="T12" fmla="*/ 112 w 12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28" h="32">
                  <a:moveTo>
                    <a:pt x="112" y="32"/>
                  </a:moveTo>
                  <a:lnTo>
                    <a:pt x="16" y="32"/>
                  </a:lnTo>
                  <a:cubicBezTo>
                    <a:pt x="8" y="32"/>
                    <a:pt x="0" y="25"/>
                    <a:pt x="0" y="16"/>
                  </a:cubicBezTo>
                  <a:cubicBezTo>
                    <a:pt x="0" y="8"/>
                    <a:pt x="8" y="0"/>
                    <a:pt x="16" y="0"/>
                  </a:cubicBezTo>
                  <a:lnTo>
                    <a:pt x="112" y="0"/>
                  </a:lnTo>
                  <a:cubicBezTo>
                    <a:pt x="121" y="0"/>
                    <a:pt x="128" y="8"/>
                    <a:pt x="128" y="16"/>
                  </a:cubicBezTo>
                  <a:cubicBezTo>
                    <a:pt x="128" y="25"/>
                    <a:pt x="121" y="32"/>
                    <a:pt x="112" y="32"/>
                  </a:cubicBez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39" name="PA-任意多边形 1231"/>
            <p:cNvSpPr/>
            <p:nvPr>
              <p:custDataLst>
                <p:tags r:id="rId25"/>
              </p:custDataLst>
            </p:nvPr>
          </p:nvSpPr>
          <p:spPr bwMode="auto">
            <a:xfrm>
              <a:off x="3645" y="2215"/>
              <a:ext cx="55" cy="12"/>
            </a:xfrm>
            <a:custGeom>
              <a:avLst/>
              <a:gdLst>
                <a:gd name="T0" fmla="*/ 128 w 144"/>
                <a:gd name="T1" fmla="*/ 32 h 32"/>
                <a:gd name="T2" fmla="*/ 16 w 144"/>
                <a:gd name="T3" fmla="*/ 32 h 32"/>
                <a:gd name="T4" fmla="*/ 0 w 144"/>
                <a:gd name="T5" fmla="*/ 16 h 32"/>
                <a:gd name="T6" fmla="*/ 16 w 144"/>
                <a:gd name="T7" fmla="*/ 0 h 32"/>
                <a:gd name="T8" fmla="*/ 128 w 144"/>
                <a:gd name="T9" fmla="*/ 0 h 32"/>
                <a:gd name="T10" fmla="*/ 144 w 144"/>
                <a:gd name="T11" fmla="*/ 16 h 32"/>
                <a:gd name="T12" fmla="*/ 128 w 14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44" h="32">
                  <a:moveTo>
                    <a:pt x="128" y="32"/>
                  </a:moveTo>
                  <a:lnTo>
                    <a:pt x="16" y="32"/>
                  </a:lnTo>
                  <a:cubicBezTo>
                    <a:pt x="8" y="32"/>
                    <a:pt x="0" y="25"/>
                    <a:pt x="0" y="16"/>
                  </a:cubicBezTo>
                  <a:cubicBezTo>
                    <a:pt x="0" y="8"/>
                    <a:pt x="8" y="0"/>
                    <a:pt x="16" y="0"/>
                  </a:cubicBezTo>
                  <a:lnTo>
                    <a:pt x="128" y="0"/>
                  </a:lnTo>
                  <a:cubicBezTo>
                    <a:pt x="137" y="0"/>
                    <a:pt x="144" y="8"/>
                    <a:pt x="144" y="16"/>
                  </a:cubicBezTo>
                  <a:cubicBezTo>
                    <a:pt x="144" y="25"/>
                    <a:pt x="137" y="32"/>
                    <a:pt x="128" y="32"/>
                  </a:cubicBez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0" name="PA-任意多边形 1232"/>
            <p:cNvSpPr/>
            <p:nvPr>
              <p:custDataLst>
                <p:tags r:id="rId26"/>
              </p:custDataLst>
            </p:nvPr>
          </p:nvSpPr>
          <p:spPr bwMode="auto">
            <a:xfrm>
              <a:off x="3761" y="2215"/>
              <a:ext cx="49" cy="12"/>
            </a:xfrm>
            <a:custGeom>
              <a:avLst/>
              <a:gdLst>
                <a:gd name="T0" fmla="*/ 112 w 128"/>
                <a:gd name="T1" fmla="*/ 32 h 32"/>
                <a:gd name="T2" fmla="*/ 16 w 128"/>
                <a:gd name="T3" fmla="*/ 32 h 32"/>
                <a:gd name="T4" fmla="*/ 0 w 128"/>
                <a:gd name="T5" fmla="*/ 16 h 32"/>
                <a:gd name="T6" fmla="*/ 16 w 128"/>
                <a:gd name="T7" fmla="*/ 0 h 32"/>
                <a:gd name="T8" fmla="*/ 112 w 128"/>
                <a:gd name="T9" fmla="*/ 0 h 32"/>
                <a:gd name="T10" fmla="*/ 128 w 128"/>
                <a:gd name="T11" fmla="*/ 16 h 32"/>
                <a:gd name="T12" fmla="*/ 112 w 12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28" h="32">
                  <a:moveTo>
                    <a:pt x="112" y="32"/>
                  </a:moveTo>
                  <a:lnTo>
                    <a:pt x="16" y="32"/>
                  </a:lnTo>
                  <a:cubicBezTo>
                    <a:pt x="8" y="32"/>
                    <a:pt x="0" y="25"/>
                    <a:pt x="0" y="16"/>
                  </a:cubicBezTo>
                  <a:cubicBezTo>
                    <a:pt x="0" y="8"/>
                    <a:pt x="8" y="0"/>
                    <a:pt x="16" y="0"/>
                  </a:cubicBezTo>
                  <a:lnTo>
                    <a:pt x="112" y="0"/>
                  </a:lnTo>
                  <a:cubicBezTo>
                    <a:pt x="121" y="0"/>
                    <a:pt x="128" y="8"/>
                    <a:pt x="128" y="16"/>
                  </a:cubicBezTo>
                  <a:cubicBezTo>
                    <a:pt x="128" y="25"/>
                    <a:pt x="121" y="32"/>
                    <a:pt x="112" y="32"/>
                  </a:cubicBezTo>
                  <a:close/>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1" name="PA-任意多边形 1233"/>
            <p:cNvSpPr/>
            <p:nvPr>
              <p:custDataLst>
                <p:tags r:id="rId27"/>
              </p:custDataLst>
            </p:nvPr>
          </p:nvSpPr>
          <p:spPr bwMode="auto">
            <a:xfrm>
              <a:off x="3663" y="1983"/>
              <a:ext cx="354" cy="244"/>
            </a:xfrm>
            <a:custGeom>
              <a:avLst/>
              <a:gdLst>
                <a:gd name="T0" fmla="*/ 912 w 928"/>
                <a:gd name="T1" fmla="*/ 640 h 640"/>
                <a:gd name="T2" fmla="*/ 848 w 928"/>
                <a:gd name="T3" fmla="*/ 640 h 640"/>
                <a:gd name="T4" fmla="*/ 832 w 928"/>
                <a:gd name="T5" fmla="*/ 624 h 640"/>
                <a:gd name="T6" fmla="*/ 848 w 928"/>
                <a:gd name="T7" fmla="*/ 608 h 640"/>
                <a:gd name="T8" fmla="*/ 896 w 928"/>
                <a:gd name="T9" fmla="*/ 608 h 640"/>
                <a:gd name="T10" fmla="*/ 896 w 928"/>
                <a:gd name="T11" fmla="*/ 32 h 640"/>
                <a:gd name="T12" fmla="*/ 32 w 928"/>
                <a:gd name="T13" fmla="*/ 32 h 640"/>
                <a:gd name="T14" fmla="*/ 32 w 928"/>
                <a:gd name="T15" fmla="*/ 608 h 640"/>
                <a:gd name="T16" fmla="*/ 80 w 928"/>
                <a:gd name="T17" fmla="*/ 608 h 640"/>
                <a:gd name="T18" fmla="*/ 96 w 928"/>
                <a:gd name="T19" fmla="*/ 624 h 640"/>
                <a:gd name="T20" fmla="*/ 80 w 928"/>
                <a:gd name="T21" fmla="*/ 640 h 640"/>
                <a:gd name="T22" fmla="*/ 16 w 928"/>
                <a:gd name="T23" fmla="*/ 640 h 640"/>
                <a:gd name="T24" fmla="*/ 0 w 928"/>
                <a:gd name="T25" fmla="*/ 624 h 640"/>
                <a:gd name="T26" fmla="*/ 0 w 928"/>
                <a:gd name="T27" fmla="*/ 16 h 640"/>
                <a:gd name="T28" fmla="*/ 16 w 928"/>
                <a:gd name="T29" fmla="*/ 0 h 640"/>
                <a:gd name="T30" fmla="*/ 912 w 928"/>
                <a:gd name="T31" fmla="*/ 0 h 640"/>
                <a:gd name="T32" fmla="*/ 928 w 928"/>
                <a:gd name="T33" fmla="*/ 16 h 640"/>
                <a:gd name="T34" fmla="*/ 928 w 928"/>
                <a:gd name="T35" fmla="*/ 624 h 640"/>
                <a:gd name="T36" fmla="*/ 912 w 928"/>
                <a:gd name="T37"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8" h="640">
                  <a:moveTo>
                    <a:pt x="912" y="640"/>
                  </a:moveTo>
                  <a:lnTo>
                    <a:pt x="848" y="640"/>
                  </a:lnTo>
                  <a:cubicBezTo>
                    <a:pt x="840" y="640"/>
                    <a:pt x="832" y="633"/>
                    <a:pt x="832" y="624"/>
                  </a:cubicBezTo>
                  <a:cubicBezTo>
                    <a:pt x="832" y="616"/>
                    <a:pt x="840" y="608"/>
                    <a:pt x="848" y="608"/>
                  </a:cubicBezTo>
                  <a:lnTo>
                    <a:pt x="896" y="608"/>
                  </a:lnTo>
                  <a:lnTo>
                    <a:pt x="896" y="32"/>
                  </a:lnTo>
                  <a:lnTo>
                    <a:pt x="32" y="32"/>
                  </a:lnTo>
                  <a:lnTo>
                    <a:pt x="32" y="608"/>
                  </a:lnTo>
                  <a:lnTo>
                    <a:pt x="80" y="608"/>
                  </a:lnTo>
                  <a:cubicBezTo>
                    <a:pt x="89" y="608"/>
                    <a:pt x="96" y="616"/>
                    <a:pt x="96" y="624"/>
                  </a:cubicBezTo>
                  <a:cubicBezTo>
                    <a:pt x="96" y="633"/>
                    <a:pt x="89" y="640"/>
                    <a:pt x="80" y="640"/>
                  </a:cubicBezTo>
                  <a:lnTo>
                    <a:pt x="16" y="640"/>
                  </a:lnTo>
                  <a:cubicBezTo>
                    <a:pt x="8" y="640"/>
                    <a:pt x="0" y="633"/>
                    <a:pt x="0" y="624"/>
                  </a:cubicBezTo>
                  <a:lnTo>
                    <a:pt x="0" y="16"/>
                  </a:lnTo>
                  <a:cubicBezTo>
                    <a:pt x="0" y="8"/>
                    <a:pt x="8" y="0"/>
                    <a:pt x="16" y="0"/>
                  </a:cubicBezTo>
                  <a:lnTo>
                    <a:pt x="912" y="0"/>
                  </a:lnTo>
                  <a:cubicBezTo>
                    <a:pt x="921" y="0"/>
                    <a:pt x="928" y="8"/>
                    <a:pt x="928" y="16"/>
                  </a:cubicBezTo>
                  <a:lnTo>
                    <a:pt x="928" y="624"/>
                  </a:lnTo>
                  <a:cubicBezTo>
                    <a:pt x="928" y="633"/>
                    <a:pt x="921" y="640"/>
                    <a:pt x="912" y="640"/>
                  </a:cubicBez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2" name="PA-任意多边形 1234"/>
            <p:cNvSpPr/>
            <p:nvPr>
              <p:custDataLst>
                <p:tags r:id="rId28"/>
              </p:custDataLst>
            </p:nvPr>
          </p:nvSpPr>
          <p:spPr bwMode="auto">
            <a:xfrm>
              <a:off x="3871" y="2215"/>
              <a:ext cx="48" cy="12"/>
            </a:xfrm>
            <a:custGeom>
              <a:avLst/>
              <a:gdLst>
                <a:gd name="T0" fmla="*/ 112 w 128"/>
                <a:gd name="T1" fmla="*/ 32 h 32"/>
                <a:gd name="T2" fmla="*/ 16 w 128"/>
                <a:gd name="T3" fmla="*/ 32 h 32"/>
                <a:gd name="T4" fmla="*/ 0 w 128"/>
                <a:gd name="T5" fmla="*/ 16 h 32"/>
                <a:gd name="T6" fmla="*/ 16 w 128"/>
                <a:gd name="T7" fmla="*/ 0 h 32"/>
                <a:gd name="T8" fmla="*/ 112 w 128"/>
                <a:gd name="T9" fmla="*/ 0 h 32"/>
                <a:gd name="T10" fmla="*/ 128 w 128"/>
                <a:gd name="T11" fmla="*/ 16 h 32"/>
                <a:gd name="T12" fmla="*/ 112 w 12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28" h="32">
                  <a:moveTo>
                    <a:pt x="112" y="32"/>
                  </a:moveTo>
                  <a:lnTo>
                    <a:pt x="16" y="32"/>
                  </a:lnTo>
                  <a:cubicBezTo>
                    <a:pt x="8" y="32"/>
                    <a:pt x="0" y="25"/>
                    <a:pt x="0" y="16"/>
                  </a:cubicBezTo>
                  <a:cubicBezTo>
                    <a:pt x="0" y="8"/>
                    <a:pt x="8" y="0"/>
                    <a:pt x="16" y="0"/>
                  </a:cubicBezTo>
                  <a:lnTo>
                    <a:pt x="112" y="0"/>
                  </a:lnTo>
                  <a:cubicBezTo>
                    <a:pt x="121" y="0"/>
                    <a:pt x="128" y="8"/>
                    <a:pt x="128" y="16"/>
                  </a:cubicBezTo>
                  <a:cubicBezTo>
                    <a:pt x="128" y="25"/>
                    <a:pt x="121" y="32"/>
                    <a:pt x="112" y="32"/>
                  </a:cubicBezTo>
                  <a:close/>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3" name="PA-任意多边形 1235"/>
            <p:cNvSpPr>
              <a:spLocks noEditPoints="1"/>
            </p:cNvSpPr>
            <p:nvPr>
              <p:custDataLst>
                <p:tags r:id="rId29"/>
              </p:custDataLst>
            </p:nvPr>
          </p:nvSpPr>
          <p:spPr bwMode="auto">
            <a:xfrm>
              <a:off x="3688" y="2178"/>
              <a:ext cx="85" cy="86"/>
            </a:xfrm>
            <a:custGeom>
              <a:avLst/>
              <a:gdLst>
                <a:gd name="T0" fmla="*/ 112 w 224"/>
                <a:gd name="T1" fmla="*/ 224 h 224"/>
                <a:gd name="T2" fmla="*/ 0 w 224"/>
                <a:gd name="T3" fmla="*/ 112 h 224"/>
                <a:gd name="T4" fmla="*/ 112 w 224"/>
                <a:gd name="T5" fmla="*/ 0 h 224"/>
                <a:gd name="T6" fmla="*/ 224 w 224"/>
                <a:gd name="T7" fmla="*/ 112 h 224"/>
                <a:gd name="T8" fmla="*/ 112 w 224"/>
                <a:gd name="T9" fmla="*/ 224 h 224"/>
                <a:gd name="T10" fmla="*/ 112 w 224"/>
                <a:gd name="T11" fmla="*/ 32 h 224"/>
                <a:gd name="T12" fmla="*/ 32 w 224"/>
                <a:gd name="T13" fmla="*/ 112 h 224"/>
                <a:gd name="T14" fmla="*/ 112 w 224"/>
                <a:gd name="T15" fmla="*/ 192 h 224"/>
                <a:gd name="T16" fmla="*/ 192 w 224"/>
                <a:gd name="T17" fmla="*/ 112 h 224"/>
                <a:gd name="T18" fmla="*/ 112 w 224"/>
                <a:gd name="T19"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4">
                  <a:moveTo>
                    <a:pt x="112" y="224"/>
                  </a:moveTo>
                  <a:cubicBezTo>
                    <a:pt x="51" y="224"/>
                    <a:pt x="0" y="174"/>
                    <a:pt x="0" y="112"/>
                  </a:cubicBezTo>
                  <a:cubicBezTo>
                    <a:pt x="0" y="51"/>
                    <a:pt x="51" y="0"/>
                    <a:pt x="112" y="0"/>
                  </a:cubicBezTo>
                  <a:cubicBezTo>
                    <a:pt x="174" y="0"/>
                    <a:pt x="224" y="51"/>
                    <a:pt x="224" y="112"/>
                  </a:cubicBezTo>
                  <a:cubicBezTo>
                    <a:pt x="224" y="174"/>
                    <a:pt x="174" y="224"/>
                    <a:pt x="112" y="224"/>
                  </a:cubicBezTo>
                  <a:close/>
                  <a:moveTo>
                    <a:pt x="112" y="32"/>
                  </a:moveTo>
                  <a:cubicBezTo>
                    <a:pt x="68" y="32"/>
                    <a:pt x="32" y="68"/>
                    <a:pt x="32" y="112"/>
                  </a:cubicBezTo>
                  <a:cubicBezTo>
                    <a:pt x="32" y="157"/>
                    <a:pt x="68" y="192"/>
                    <a:pt x="112" y="192"/>
                  </a:cubicBezTo>
                  <a:cubicBezTo>
                    <a:pt x="157" y="192"/>
                    <a:pt x="192" y="157"/>
                    <a:pt x="192" y="112"/>
                  </a:cubicBezTo>
                  <a:cubicBezTo>
                    <a:pt x="192" y="68"/>
                    <a:pt x="157" y="32"/>
                    <a:pt x="112" y="32"/>
                  </a:cubicBezTo>
                  <a:close/>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4" name="PA-任意多边形 1236"/>
            <p:cNvSpPr>
              <a:spLocks noEditPoints="1"/>
            </p:cNvSpPr>
            <p:nvPr>
              <p:custDataLst>
                <p:tags r:id="rId30"/>
              </p:custDataLst>
            </p:nvPr>
          </p:nvSpPr>
          <p:spPr bwMode="auto">
            <a:xfrm>
              <a:off x="3797" y="2178"/>
              <a:ext cx="86" cy="86"/>
            </a:xfrm>
            <a:custGeom>
              <a:avLst/>
              <a:gdLst>
                <a:gd name="T0" fmla="*/ 112 w 224"/>
                <a:gd name="T1" fmla="*/ 224 h 224"/>
                <a:gd name="T2" fmla="*/ 0 w 224"/>
                <a:gd name="T3" fmla="*/ 112 h 224"/>
                <a:gd name="T4" fmla="*/ 112 w 224"/>
                <a:gd name="T5" fmla="*/ 0 h 224"/>
                <a:gd name="T6" fmla="*/ 224 w 224"/>
                <a:gd name="T7" fmla="*/ 112 h 224"/>
                <a:gd name="T8" fmla="*/ 112 w 224"/>
                <a:gd name="T9" fmla="*/ 224 h 224"/>
                <a:gd name="T10" fmla="*/ 112 w 224"/>
                <a:gd name="T11" fmla="*/ 32 h 224"/>
                <a:gd name="T12" fmla="*/ 32 w 224"/>
                <a:gd name="T13" fmla="*/ 112 h 224"/>
                <a:gd name="T14" fmla="*/ 112 w 224"/>
                <a:gd name="T15" fmla="*/ 192 h 224"/>
                <a:gd name="T16" fmla="*/ 192 w 224"/>
                <a:gd name="T17" fmla="*/ 112 h 224"/>
                <a:gd name="T18" fmla="*/ 112 w 224"/>
                <a:gd name="T19"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4">
                  <a:moveTo>
                    <a:pt x="112" y="224"/>
                  </a:moveTo>
                  <a:cubicBezTo>
                    <a:pt x="51" y="224"/>
                    <a:pt x="0" y="174"/>
                    <a:pt x="0" y="112"/>
                  </a:cubicBezTo>
                  <a:cubicBezTo>
                    <a:pt x="0" y="51"/>
                    <a:pt x="51" y="0"/>
                    <a:pt x="112" y="0"/>
                  </a:cubicBezTo>
                  <a:cubicBezTo>
                    <a:pt x="174" y="0"/>
                    <a:pt x="224" y="51"/>
                    <a:pt x="224" y="112"/>
                  </a:cubicBezTo>
                  <a:cubicBezTo>
                    <a:pt x="224" y="174"/>
                    <a:pt x="174" y="224"/>
                    <a:pt x="112" y="224"/>
                  </a:cubicBezTo>
                  <a:close/>
                  <a:moveTo>
                    <a:pt x="112" y="32"/>
                  </a:moveTo>
                  <a:cubicBezTo>
                    <a:pt x="68" y="32"/>
                    <a:pt x="32" y="68"/>
                    <a:pt x="32" y="112"/>
                  </a:cubicBezTo>
                  <a:cubicBezTo>
                    <a:pt x="32" y="157"/>
                    <a:pt x="68" y="192"/>
                    <a:pt x="112" y="192"/>
                  </a:cubicBezTo>
                  <a:cubicBezTo>
                    <a:pt x="157" y="192"/>
                    <a:pt x="192" y="157"/>
                    <a:pt x="192" y="112"/>
                  </a:cubicBezTo>
                  <a:cubicBezTo>
                    <a:pt x="192" y="68"/>
                    <a:pt x="157" y="32"/>
                    <a:pt x="112" y="32"/>
                  </a:cubicBezTo>
                  <a:close/>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5" name="PA-任意多边形 1237"/>
            <p:cNvSpPr>
              <a:spLocks noEditPoints="1"/>
            </p:cNvSpPr>
            <p:nvPr>
              <p:custDataLst>
                <p:tags r:id="rId31"/>
              </p:custDataLst>
            </p:nvPr>
          </p:nvSpPr>
          <p:spPr bwMode="auto">
            <a:xfrm>
              <a:off x="3907" y="2178"/>
              <a:ext cx="85" cy="86"/>
            </a:xfrm>
            <a:custGeom>
              <a:avLst/>
              <a:gdLst>
                <a:gd name="T0" fmla="*/ 112 w 224"/>
                <a:gd name="T1" fmla="*/ 224 h 224"/>
                <a:gd name="T2" fmla="*/ 0 w 224"/>
                <a:gd name="T3" fmla="*/ 112 h 224"/>
                <a:gd name="T4" fmla="*/ 112 w 224"/>
                <a:gd name="T5" fmla="*/ 0 h 224"/>
                <a:gd name="T6" fmla="*/ 224 w 224"/>
                <a:gd name="T7" fmla="*/ 112 h 224"/>
                <a:gd name="T8" fmla="*/ 112 w 224"/>
                <a:gd name="T9" fmla="*/ 224 h 224"/>
                <a:gd name="T10" fmla="*/ 112 w 224"/>
                <a:gd name="T11" fmla="*/ 32 h 224"/>
                <a:gd name="T12" fmla="*/ 32 w 224"/>
                <a:gd name="T13" fmla="*/ 112 h 224"/>
                <a:gd name="T14" fmla="*/ 112 w 224"/>
                <a:gd name="T15" fmla="*/ 192 h 224"/>
                <a:gd name="T16" fmla="*/ 192 w 224"/>
                <a:gd name="T17" fmla="*/ 112 h 224"/>
                <a:gd name="T18" fmla="*/ 112 w 224"/>
                <a:gd name="T19" fmla="*/ 3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4" h="224">
                  <a:moveTo>
                    <a:pt x="112" y="224"/>
                  </a:moveTo>
                  <a:cubicBezTo>
                    <a:pt x="51" y="224"/>
                    <a:pt x="0" y="174"/>
                    <a:pt x="0" y="112"/>
                  </a:cubicBezTo>
                  <a:cubicBezTo>
                    <a:pt x="0" y="51"/>
                    <a:pt x="51" y="0"/>
                    <a:pt x="112" y="0"/>
                  </a:cubicBezTo>
                  <a:cubicBezTo>
                    <a:pt x="174" y="0"/>
                    <a:pt x="224" y="51"/>
                    <a:pt x="224" y="112"/>
                  </a:cubicBezTo>
                  <a:cubicBezTo>
                    <a:pt x="224" y="174"/>
                    <a:pt x="174" y="224"/>
                    <a:pt x="112" y="224"/>
                  </a:cubicBezTo>
                  <a:close/>
                  <a:moveTo>
                    <a:pt x="112" y="32"/>
                  </a:moveTo>
                  <a:cubicBezTo>
                    <a:pt x="68" y="32"/>
                    <a:pt x="32" y="68"/>
                    <a:pt x="32" y="112"/>
                  </a:cubicBezTo>
                  <a:cubicBezTo>
                    <a:pt x="32" y="157"/>
                    <a:pt x="68" y="192"/>
                    <a:pt x="112" y="192"/>
                  </a:cubicBezTo>
                  <a:cubicBezTo>
                    <a:pt x="157" y="192"/>
                    <a:pt x="192" y="157"/>
                    <a:pt x="192" y="112"/>
                  </a:cubicBezTo>
                  <a:cubicBezTo>
                    <a:pt x="192" y="68"/>
                    <a:pt x="157" y="32"/>
                    <a:pt x="112" y="32"/>
                  </a:cubicBezTo>
                  <a:close/>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6" name="PA-任意多边形 1238"/>
            <p:cNvSpPr>
              <a:spLocks noEditPoints="1"/>
            </p:cNvSpPr>
            <p:nvPr>
              <p:custDataLst>
                <p:tags r:id="rId32"/>
              </p:custDataLst>
            </p:nvPr>
          </p:nvSpPr>
          <p:spPr bwMode="auto">
            <a:xfrm>
              <a:off x="3682" y="2252"/>
              <a:ext cx="97" cy="85"/>
            </a:xfrm>
            <a:custGeom>
              <a:avLst/>
              <a:gdLst>
                <a:gd name="T0" fmla="*/ 240 w 256"/>
                <a:gd name="T1" fmla="*/ 224 h 224"/>
                <a:gd name="T2" fmla="*/ 16 w 256"/>
                <a:gd name="T3" fmla="*/ 224 h 224"/>
                <a:gd name="T4" fmla="*/ 0 w 256"/>
                <a:gd name="T5" fmla="*/ 208 h 224"/>
                <a:gd name="T6" fmla="*/ 0 w 256"/>
                <a:gd name="T7" fmla="*/ 128 h 224"/>
                <a:gd name="T8" fmla="*/ 128 w 256"/>
                <a:gd name="T9" fmla="*/ 0 h 224"/>
                <a:gd name="T10" fmla="*/ 256 w 256"/>
                <a:gd name="T11" fmla="*/ 128 h 224"/>
                <a:gd name="T12" fmla="*/ 256 w 256"/>
                <a:gd name="T13" fmla="*/ 208 h 224"/>
                <a:gd name="T14" fmla="*/ 240 w 256"/>
                <a:gd name="T15" fmla="*/ 224 h 224"/>
                <a:gd name="T16" fmla="*/ 32 w 256"/>
                <a:gd name="T17" fmla="*/ 192 h 224"/>
                <a:gd name="T18" fmla="*/ 224 w 256"/>
                <a:gd name="T19" fmla="*/ 192 h 224"/>
                <a:gd name="T20" fmla="*/ 224 w 256"/>
                <a:gd name="T21" fmla="*/ 128 h 224"/>
                <a:gd name="T22" fmla="*/ 128 w 256"/>
                <a:gd name="T23" fmla="*/ 32 h 224"/>
                <a:gd name="T24" fmla="*/ 32 w 256"/>
                <a:gd name="T25" fmla="*/ 128 h 224"/>
                <a:gd name="T26" fmla="*/ 32 w 256"/>
                <a:gd name="T27" fmla="*/ 1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24">
                  <a:moveTo>
                    <a:pt x="240" y="224"/>
                  </a:moveTo>
                  <a:lnTo>
                    <a:pt x="16" y="224"/>
                  </a:lnTo>
                  <a:cubicBezTo>
                    <a:pt x="8" y="224"/>
                    <a:pt x="0" y="217"/>
                    <a:pt x="0" y="208"/>
                  </a:cubicBezTo>
                  <a:lnTo>
                    <a:pt x="0" y="128"/>
                  </a:lnTo>
                  <a:cubicBezTo>
                    <a:pt x="0" y="58"/>
                    <a:pt x="58" y="0"/>
                    <a:pt x="128" y="0"/>
                  </a:cubicBezTo>
                  <a:cubicBezTo>
                    <a:pt x="199" y="0"/>
                    <a:pt x="256" y="58"/>
                    <a:pt x="256" y="128"/>
                  </a:cubicBezTo>
                  <a:lnTo>
                    <a:pt x="256" y="208"/>
                  </a:lnTo>
                  <a:cubicBezTo>
                    <a:pt x="256" y="217"/>
                    <a:pt x="249" y="224"/>
                    <a:pt x="240" y="224"/>
                  </a:cubicBezTo>
                  <a:close/>
                  <a:moveTo>
                    <a:pt x="32" y="192"/>
                  </a:moveTo>
                  <a:lnTo>
                    <a:pt x="224" y="192"/>
                  </a:lnTo>
                  <a:lnTo>
                    <a:pt x="224" y="128"/>
                  </a:lnTo>
                  <a:cubicBezTo>
                    <a:pt x="224" y="76"/>
                    <a:pt x="181" y="32"/>
                    <a:pt x="128" y="32"/>
                  </a:cubicBezTo>
                  <a:cubicBezTo>
                    <a:pt x="76" y="32"/>
                    <a:pt x="32" y="76"/>
                    <a:pt x="32" y="128"/>
                  </a:cubicBezTo>
                  <a:lnTo>
                    <a:pt x="32" y="192"/>
                  </a:ln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7" name="PA-任意多边形 1239"/>
            <p:cNvSpPr>
              <a:spLocks noEditPoints="1"/>
            </p:cNvSpPr>
            <p:nvPr>
              <p:custDataLst>
                <p:tags r:id="rId33"/>
              </p:custDataLst>
            </p:nvPr>
          </p:nvSpPr>
          <p:spPr bwMode="auto">
            <a:xfrm>
              <a:off x="3791" y="2252"/>
              <a:ext cx="98" cy="85"/>
            </a:xfrm>
            <a:custGeom>
              <a:avLst/>
              <a:gdLst>
                <a:gd name="T0" fmla="*/ 240 w 256"/>
                <a:gd name="T1" fmla="*/ 224 h 224"/>
                <a:gd name="T2" fmla="*/ 16 w 256"/>
                <a:gd name="T3" fmla="*/ 224 h 224"/>
                <a:gd name="T4" fmla="*/ 0 w 256"/>
                <a:gd name="T5" fmla="*/ 208 h 224"/>
                <a:gd name="T6" fmla="*/ 0 w 256"/>
                <a:gd name="T7" fmla="*/ 128 h 224"/>
                <a:gd name="T8" fmla="*/ 128 w 256"/>
                <a:gd name="T9" fmla="*/ 0 h 224"/>
                <a:gd name="T10" fmla="*/ 256 w 256"/>
                <a:gd name="T11" fmla="*/ 128 h 224"/>
                <a:gd name="T12" fmla="*/ 256 w 256"/>
                <a:gd name="T13" fmla="*/ 208 h 224"/>
                <a:gd name="T14" fmla="*/ 240 w 256"/>
                <a:gd name="T15" fmla="*/ 224 h 224"/>
                <a:gd name="T16" fmla="*/ 32 w 256"/>
                <a:gd name="T17" fmla="*/ 192 h 224"/>
                <a:gd name="T18" fmla="*/ 224 w 256"/>
                <a:gd name="T19" fmla="*/ 192 h 224"/>
                <a:gd name="T20" fmla="*/ 224 w 256"/>
                <a:gd name="T21" fmla="*/ 128 h 224"/>
                <a:gd name="T22" fmla="*/ 128 w 256"/>
                <a:gd name="T23" fmla="*/ 32 h 224"/>
                <a:gd name="T24" fmla="*/ 32 w 256"/>
                <a:gd name="T25" fmla="*/ 128 h 224"/>
                <a:gd name="T26" fmla="*/ 32 w 256"/>
                <a:gd name="T27" fmla="*/ 1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24">
                  <a:moveTo>
                    <a:pt x="240" y="224"/>
                  </a:moveTo>
                  <a:lnTo>
                    <a:pt x="16" y="224"/>
                  </a:lnTo>
                  <a:cubicBezTo>
                    <a:pt x="8" y="224"/>
                    <a:pt x="0" y="217"/>
                    <a:pt x="0" y="208"/>
                  </a:cubicBezTo>
                  <a:lnTo>
                    <a:pt x="0" y="128"/>
                  </a:lnTo>
                  <a:cubicBezTo>
                    <a:pt x="0" y="58"/>
                    <a:pt x="58" y="0"/>
                    <a:pt x="128" y="0"/>
                  </a:cubicBezTo>
                  <a:cubicBezTo>
                    <a:pt x="199" y="0"/>
                    <a:pt x="256" y="58"/>
                    <a:pt x="256" y="128"/>
                  </a:cubicBezTo>
                  <a:lnTo>
                    <a:pt x="256" y="208"/>
                  </a:lnTo>
                  <a:cubicBezTo>
                    <a:pt x="256" y="217"/>
                    <a:pt x="249" y="224"/>
                    <a:pt x="240" y="224"/>
                  </a:cubicBezTo>
                  <a:close/>
                  <a:moveTo>
                    <a:pt x="32" y="192"/>
                  </a:moveTo>
                  <a:lnTo>
                    <a:pt x="224" y="192"/>
                  </a:lnTo>
                  <a:lnTo>
                    <a:pt x="224" y="128"/>
                  </a:lnTo>
                  <a:cubicBezTo>
                    <a:pt x="224" y="76"/>
                    <a:pt x="181" y="32"/>
                    <a:pt x="128" y="32"/>
                  </a:cubicBezTo>
                  <a:cubicBezTo>
                    <a:pt x="76" y="32"/>
                    <a:pt x="32" y="76"/>
                    <a:pt x="32" y="128"/>
                  </a:cubicBezTo>
                  <a:lnTo>
                    <a:pt x="32" y="192"/>
                  </a:ln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8" name="PA-任意多边形 1240"/>
            <p:cNvSpPr>
              <a:spLocks noEditPoints="1"/>
            </p:cNvSpPr>
            <p:nvPr>
              <p:custDataLst>
                <p:tags r:id="rId34"/>
              </p:custDataLst>
            </p:nvPr>
          </p:nvSpPr>
          <p:spPr bwMode="auto">
            <a:xfrm>
              <a:off x="3901" y="2252"/>
              <a:ext cx="98" cy="85"/>
            </a:xfrm>
            <a:custGeom>
              <a:avLst/>
              <a:gdLst>
                <a:gd name="T0" fmla="*/ 240 w 256"/>
                <a:gd name="T1" fmla="*/ 224 h 224"/>
                <a:gd name="T2" fmla="*/ 16 w 256"/>
                <a:gd name="T3" fmla="*/ 224 h 224"/>
                <a:gd name="T4" fmla="*/ 0 w 256"/>
                <a:gd name="T5" fmla="*/ 208 h 224"/>
                <a:gd name="T6" fmla="*/ 0 w 256"/>
                <a:gd name="T7" fmla="*/ 128 h 224"/>
                <a:gd name="T8" fmla="*/ 128 w 256"/>
                <a:gd name="T9" fmla="*/ 0 h 224"/>
                <a:gd name="T10" fmla="*/ 256 w 256"/>
                <a:gd name="T11" fmla="*/ 128 h 224"/>
                <a:gd name="T12" fmla="*/ 256 w 256"/>
                <a:gd name="T13" fmla="*/ 208 h 224"/>
                <a:gd name="T14" fmla="*/ 240 w 256"/>
                <a:gd name="T15" fmla="*/ 224 h 224"/>
                <a:gd name="T16" fmla="*/ 32 w 256"/>
                <a:gd name="T17" fmla="*/ 192 h 224"/>
                <a:gd name="T18" fmla="*/ 224 w 256"/>
                <a:gd name="T19" fmla="*/ 192 h 224"/>
                <a:gd name="T20" fmla="*/ 224 w 256"/>
                <a:gd name="T21" fmla="*/ 128 h 224"/>
                <a:gd name="T22" fmla="*/ 128 w 256"/>
                <a:gd name="T23" fmla="*/ 32 h 224"/>
                <a:gd name="T24" fmla="*/ 32 w 256"/>
                <a:gd name="T25" fmla="*/ 128 h 224"/>
                <a:gd name="T26" fmla="*/ 32 w 256"/>
                <a:gd name="T27" fmla="*/ 19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6" h="224">
                  <a:moveTo>
                    <a:pt x="240" y="224"/>
                  </a:moveTo>
                  <a:lnTo>
                    <a:pt x="16" y="224"/>
                  </a:lnTo>
                  <a:cubicBezTo>
                    <a:pt x="8" y="224"/>
                    <a:pt x="0" y="217"/>
                    <a:pt x="0" y="208"/>
                  </a:cubicBezTo>
                  <a:lnTo>
                    <a:pt x="0" y="128"/>
                  </a:lnTo>
                  <a:cubicBezTo>
                    <a:pt x="0" y="58"/>
                    <a:pt x="58" y="0"/>
                    <a:pt x="128" y="0"/>
                  </a:cubicBezTo>
                  <a:cubicBezTo>
                    <a:pt x="199" y="0"/>
                    <a:pt x="256" y="58"/>
                    <a:pt x="256" y="128"/>
                  </a:cubicBezTo>
                  <a:lnTo>
                    <a:pt x="256" y="208"/>
                  </a:lnTo>
                  <a:cubicBezTo>
                    <a:pt x="256" y="217"/>
                    <a:pt x="249" y="224"/>
                    <a:pt x="240" y="224"/>
                  </a:cubicBezTo>
                  <a:close/>
                  <a:moveTo>
                    <a:pt x="32" y="192"/>
                  </a:moveTo>
                  <a:lnTo>
                    <a:pt x="224" y="192"/>
                  </a:lnTo>
                  <a:lnTo>
                    <a:pt x="224" y="128"/>
                  </a:lnTo>
                  <a:cubicBezTo>
                    <a:pt x="224" y="76"/>
                    <a:pt x="181" y="32"/>
                    <a:pt x="128" y="32"/>
                  </a:cubicBezTo>
                  <a:cubicBezTo>
                    <a:pt x="76" y="32"/>
                    <a:pt x="32" y="76"/>
                    <a:pt x="32" y="128"/>
                  </a:cubicBezTo>
                  <a:lnTo>
                    <a:pt x="32" y="192"/>
                  </a:ln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49" name="PA-任意多边形 1241"/>
            <p:cNvSpPr/>
            <p:nvPr>
              <p:custDataLst>
                <p:tags r:id="rId35"/>
              </p:custDataLst>
            </p:nvPr>
          </p:nvSpPr>
          <p:spPr bwMode="auto">
            <a:xfrm>
              <a:off x="3867" y="2039"/>
              <a:ext cx="99" cy="83"/>
            </a:xfrm>
            <a:custGeom>
              <a:avLst/>
              <a:gdLst>
                <a:gd name="T0" fmla="*/ 18 w 259"/>
                <a:gd name="T1" fmla="*/ 217 h 217"/>
                <a:gd name="T2" fmla="*/ 6 w 259"/>
                <a:gd name="T3" fmla="*/ 211 h 217"/>
                <a:gd name="T4" fmla="*/ 8 w 259"/>
                <a:gd name="T5" fmla="*/ 189 h 217"/>
                <a:gd name="T6" fmla="*/ 231 w 259"/>
                <a:gd name="T7" fmla="*/ 5 h 217"/>
                <a:gd name="T8" fmla="*/ 253 w 259"/>
                <a:gd name="T9" fmla="*/ 8 h 217"/>
                <a:gd name="T10" fmla="*/ 251 w 259"/>
                <a:gd name="T11" fmla="*/ 30 h 217"/>
                <a:gd name="T12" fmla="*/ 28 w 259"/>
                <a:gd name="T13" fmla="*/ 213 h 217"/>
                <a:gd name="T14" fmla="*/ 18 w 259"/>
                <a:gd name="T15" fmla="*/ 217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9" h="217">
                  <a:moveTo>
                    <a:pt x="18" y="217"/>
                  </a:moveTo>
                  <a:cubicBezTo>
                    <a:pt x="14" y="217"/>
                    <a:pt x="9" y="215"/>
                    <a:pt x="6" y="211"/>
                  </a:cubicBezTo>
                  <a:cubicBezTo>
                    <a:pt x="0" y="204"/>
                    <a:pt x="1" y="194"/>
                    <a:pt x="8" y="189"/>
                  </a:cubicBezTo>
                  <a:lnTo>
                    <a:pt x="231" y="5"/>
                  </a:lnTo>
                  <a:cubicBezTo>
                    <a:pt x="237" y="0"/>
                    <a:pt x="248" y="1"/>
                    <a:pt x="253" y="8"/>
                  </a:cubicBezTo>
                  <a:cubicBezTo>
                    <a:pt x="259" y="14"/>
                    <a:pt x="258" y="25"/>
                    <a:pt x="251" y="30"/>
                  </a:cubicBezTo>
                  <a:lnTo>
                    <a:pt x="28" y="213"/>
                  </a:lnTo>
                  <a:cubicBezTo>
                    <a:pt x="25" y="216"/>
                    <a:pt x="22" y="217"/>
                    <a:pt x="18" y="217"/>
                  </a:cubicBezTo>
                  <a:close/>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0" name="PA-任意多边形 1242"/>
            <p:cNvSpPr/>
            <p:nvPr>
              <p:custDataLst>
                <p:tags r:id="rId36"/>
              </p:custDataLst>
            </p:nvPr>
          </p:nvSpPr>
          <p:spPr bwMode="auto">
            <a:xfrm>
              <a:off x="3714" y="2074"/>
              <a:ext cx="147" cy="65"/>
            </a:xfrm>
            <a:custGeom>
              <a:avLst/>
              <a:gdLst>
                <a:gd name="T0" fmla="*/ 18 w 385"/>
                <a:gd name="T1" fmla="*/ 171 h 171"/>
                <a:gd name="T2" fmla="*/ 7 w 385"/>
                <a:gd name="T3" fmla="*/ 166 h 171"/>
                <a:gd name="T4" fmla="*/ 7 w 385"/>
                <a:gd name="T5" fmla="*/ 144 h 171"/>
                <a:gd name="T6" fmla="*/ 144 w 385"/>
                <a:gd name="T7" fmla="*/ 6 h 171"/>
                <a:gd name="T8" fmla="*/ 162 w 385"/>
                <a:gd name="T9" fmla="*/ 3 h 171"/>
                <a:gd name="T10" fmla="*/ 373 w 385"/>
                <a:gd name="T11" fmla="*/ 102 h 171"/>
                <a:gd name="T12" fmla="*/ 381 w 385"/>
                <a:gd name="T13" fmla="*/ 123 h 171"/>
                <a:gd name="T14" fmla="*/ 360 w 385"/>
                <a:gd name="T15" fmla="*/ 131 h 171"/>
                <a:gd name="T16" fmla="*/ 159 w 385"/>
                <a:gd name="T17" fmla="*/ 37 h 171"/>
                <a:gd name="T18" fmla="*/ 29 w 385"/>
                <a:gd name="T19" fmla="*/ 166 h 171"/>
                <a:gd name="T20" fmla="*/ 18 w 385"/>
                <a:gd name="T21"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5" h="171">
                  <a:moveTo>
                    <a:pt x="18" y="171"/>
                  </a:moveTo>
                  <a:cubicBezTo>
                    <a:pt x="14" y="171"/>
                    <a:pt x="10" y="169"/>
                    <a:pt x="7" y="166"/>
                  </a:cubicBezTo>
                  <a:cubicBezTo>
                    <a:pt x="0" y="160"/>
                    <a:pt x="0" y="150"/>
                    <a:pt x="7" y="144"/>
                  </a:cubicBezTo>
                  <a:lnTo>
                    <a:pt x="144" y="6"/>
                  </a:lnTo>
                  <a:cubicBezTo>
                    <a:pt x="149" y="1"/>
                    <a:pt x="156" y="0"/>
                    <a:pt x="162" y="3"/>
                  </a:cubicBezTo>
                  <a:lnTo>
                    <a:pt x="373" y="102"/>
                  </a:lnTo>
                  <a:cubicBezTo>
                    <a:pt x="381" y="105"/>
                    <a:pt x="385" y="115"/>
                    <a:pt x="381" y="123"/>
                  </a:cubicBezTo>
                  <a:cubicBezTo>
                    <a:pt x="377" y="131"/>
                    <a:pt x="368" y="134"/>
                    <a:pt x="360" y="131"/>
                  </a:cubicBezTo>
                  <a:lnTo>
                    <a:pt x="159" y="37"/>
                  </a:lnTo>
                  <a:lnTo>
                    <a:pt x="29" y="166"/>
                  </a:lnTo>
                  <a:cubicBezTo>
                    <a:pt x="26" y="169"/>
                    <a:pt x="22" y="171"/>
                    <a:pt x="18" y="171"/>
                  </a:cubicBezTo>
                  <a:close/>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1" name="PA-任意多边形 1243"/>
            <p:cNvSpPr>
              <a:spLocks noEditPoints="1"/>
            </p:cNvSpPr>
            <p:nvPr>
              <p:custDataLst>
                <p:tags r:id="rId37"/>
              </p:custDataLst>
            </p:nvPr>
          </p:nvSpPr>
          <p:spPr bwMode="auto">
            <a:xfrm>
              <a:off x="3846" y="2105"/>
              <a:ext cx="37" cy="37"/>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32 h 96"/>
                <a:gd name="T12" fmla="*/ 32 w 96"/>
                <a:gd name="T13" fmla="*/ 48 h 96"/>
                <a:gd name="T14" fmla="*/ 48 w 96"/>
                <a:gd name="T15" fmla="*/ 64 h 96"/>
                <a:gd name="T16" fmla="*/ 64 w 96"/>
                <a:gd name="T17" fmla="*/ 48 h 96"/>
                <a:gd name="T18" fmla="*/ 48 w 96"/>
                <a:gd name="T19"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32"/>
                  </a:moveTo>
                  <a:cubicBezTo>
                    <a:pt x="40" y="32"/>
                    <a:pt x="32" y="40"/>
                    <a:pt x="32" y="48"/>
                  </a:cubicBezTo>
                  <a:cubicBezTo>
                    <a:pt x="32" y="57"/>
                    <a:pt x="40" y="64"/>
                    <a:pt x="48" y="64"/>
                  </a:cubicBezTo>
                  <a:cubicBezTo>
                    <a:pt x="57" y="64"/>
                    <a:pt x="64" y="57"/>
                    <a:pt x="64" y="48"/>
                  </a:cubicBezTo>
                  <a:cubicBezTo>
                    <a:pt x="64" y="40"/>
                    <a:pt x="57" y="32"/>
                    <a:pt x="48" y="32"/>
                  </a:cubicBez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2" name="PA-任意多边形 1244"/>
            <p:cNvSpPr>
              <a:spLocks noEditPoints="1"/>
            </p:cNvSpPr>
            <p:nvPr>
              <p:custDataLst>
                <p:tags r:id="rId38"/>
              </p:custDataLst>
            </p:nvPr>
          </p:nvSpPr>
          <p:spPr bwMode="auto">
            <a:xfrm>
              <a:off x="3950" y="2020"/>
              <a:ext cx="36" cy="36"/>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32 h 96"/>
                <a:gd name="T12" fmla="*/ 32 w 96"/>
                <a:gd name="T13" fmla="*/ 48 h 96"/>
                <a:gd name="T14" fmla="*/ 48 w 96"/>
                <a:gd name="T15" fmla="*/ 64 h 96"/>
                <a:gd name="T16" fmla="*/ 64 w 96"/>
                <a:gd name="T17" fmla="*/ 48 h 96"/>
                <a:gd name="T18" fmla="*/ 48 w 96"/>
                <a:gd name="T19"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32"/>
                  </a:moveTo>
                  <a:cubicBezTo>
                    <a:pt x="40" y="32"/>
                    <a:pt x="32" y="40"/>
                    <a:pt x="32" y="48"/>
                  </a:cubicBezTo>
                  <a:cubicBezTo>
                    <a:pt x="32" y="57"/>
                    <a:pt x="40" y="64"/>
                    <a:pt x="48" y="64"/>
                  </a:cubicBezTo>
                  <a:cubicBezTo>
                    <a:pt x="57" y="64"/>
                    <a:pt x="64" y="57"/>
                    <a:pt x="64" y="48"/>
                  </a:cubicBezTo>
                  <a:cubicBezTo>
                    <a:pt x="64" y="40"/>
                    <a:pt x="57" y="32"/>
                    <a:pt x="48" y="32"/>
                  </a:cubicBezTo>
                  <a:close/>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3" name="PA-任意多边形 1245"/>
            <p:cNvSpPr>
              <a:spLocks noEditPoints="1"/>
            </p:cNvSpPr>
            <p:nvPr>
              <p:custDataLst>
                <p:tags r:id="rId39"/>
              </p:custDataLst>
            </p:nvPr>
          </p:nvSpPr>
          <p:spPr bwMode="auto">
            <a:xfrm>
              <a:off x="3694" y="2123"/>
              <a:ext cx="36" cy="37"/>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32 h 96"/>
                <a:gd name="T12" fmla="*/ 32 w 96"/>
                <a:gd name="T13" fmla="*/ 48 h 96"/>
                <a:gd name="T14" fmla="*/ 48 w 96"/>
                <a:gd name="T15" fmla="*/ 64 h 96"/>
                <a:gd name="T16" fmla="*/ 64 w 96"/>
                <a:gd name="T17" fmla="*/ 48 h 96"/>
                <a:gd name="T18" fmla="*/ 48 w 96"/>
                <a:gd name="T19" fmla="*/ 3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32"/>
                  </a:moveTo>
                  <a:cubicBezTo>
                    <a:pt x="40" y="32"/>
                    <a:pt x="32" y="40"/>
                    <a:pt x="32" y="48"/>
                  </a:cubicBezTo>
                  <a:cubicBezTo>
                    <a:pt x="32" y="57"/>
                    <a:pt x="40" y="64"/>
                    <a:pt x="48" y="64"/>
                  </a:cubicBezTo>
                  <a:cubicBezTo>
                    <a:pt x="57" y="64"/>
                    <a:pt x="64" y="57"/>
                    <a:pt x="64" y="48"/>
                  </a:cubicBezTo>
                  <a:cubicBezTo>
                    <a:pt x="64" y="40"/>
                    <a:pt x="57" y="32"/>
                    <a:pt x="48" y="32"/>
                  </a:cubicBezTo>
                  <a:close/>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4" name="PA-任意多边形 1246"/>
            <p:cNvSpPr/>
            <p:nvPr>
              <p:custDataLst>
                <p:tags r:id="rId40"/>
              </p:custDataLst>
            </p:nvPr>
          </p:nvSpPr>
          <p:spPr bwMode="auto">
            <a:xfrm>
              <a:off x="3688" y="2007"/>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5" name="PA-任意多边形 1247"/>
            <p:cNvSpPr/>
            <p:nvPr>
              <p:custDataLst>
                <p:tags r:id="rId41"/>
              </p:custDataLst>
            </p:nvPr>
          </p:nvSpPr>
          <p:spPr bwMode="auto">
            <a:xfrm>
              <a:off x="3712" y="2007"/>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6" name="PA-任意多边形 1248"/>
            <p:cNvSpPr/>
            <p:nvPr>
              <p:custDataLst>
                <p:tags r:id="rId42"/>
              </p:custDataLst>
            </p:nvPr>
          </p:nvSpPr>
          <p:spPr bwMode="auto">
            <a:xfrm>
              <a:off x="3736" y="2007"/>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7" name="PA-任意多边形 1249"/>
            <p:cNvSpPr/>
            <p:nvPr>
              <p:custDataLst>
                <p:tags r:id="rId43"/>
              </p:custDataLst>
            </p:nvPr>
          </p:nvSpPr>
          <p:spPr bwMode="auto">
            <a:xfrm>
              <a:off x="3761" y="2007"/>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8" name="PA-任意多边形 1250"/>
            <p:cNvSpPr/>
            <p:nvPr>
              <p:custDataLst>
                <p:tags r:id="rId44"/>
              </p:custDataLst>
            </p:nvPr>
          </p:nvSpPr>
          <p:spPr bwMode="auto">
            <a:xfrm>
              <a:off x="3785" y="2007"/>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59" name="PA-任意多边形 1251"/>
            <p:cNvSpPr/>
            <p:nvPr>
              <p:custDataLst>
                <p:tags r:id="rId45"/>
              </p:custDataLst>
            </p:nvPr>
          </p:nvSpPr>
          <p:spPr bwMode="auto">
            <a:xfrm>
              <a:off x="3688" y="2032"/>
              <a:ext cx="12" cy="12"/>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60" name="PA-任意多边形 1252"/>
            <p:cNvSpPr/>
            <p:nvPr>
              <p:custDataLst>
                <p:tags r:id="rId46"/>
              </p:custDataLst>
            </p:nvPr>
          </p:nvSpPr>
          <p:spPr bwMode="auto">
            <a:xfrm>
              <a:off x="3712" y="2032"/>
              <a:ext cx="12" cy="12"/>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61" name="PA-任意多边形 1253"/>
            <p:cNvSpPr/>
            <p:nvPr>
              <p:custDataLst>
                <p:tags r:id="rId47"/>
              </p:custDataLst>
            </p:nvPr>
          </p:nvSpPr>
          <p:spPr bwMode="auto">
            <a:xfrm>
              <a:off x="3736" y="2032"/>
              <a:ext cx="13" cy="12"/>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62" name="PA-任意多边形 1254"/>
            <p:cNvSpPr/>
            <p:nvPr>
              <p:custDataLst>
                <p:tags r:id="rId48"/>
              </p:custDataLst>
            </p:nvPr>
          </p:nvSpPr>
          <p:spPr bwMode="auto">
            <a:xfrm>
              <a:off x="3761" y="2032"/>
              <a:ext cx="12" cy="12"/>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63" name="PA-任意多边形 1255"/>
            <p:cNvSpPr/>
            <p:nvPr>
              <p:custDataLst>
                <p:tags r:id="rId49"/>
              </p:custDataLst>
            </p:nvPr>
          </p:nvSpPr>
          <p:spPr bwMode="auto">
            <a:xfrm>
              <a:off x="3785" y="2032"/>
              <a:ext cx="12" cy="12"/>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64" name="PA-任意多边形 1256"/>
            <p:cNvSpPr/>
            <p:nvPr>
              <p:custDataLst>
                <p:tags r:id="rId50"/>
              </p:custDataLst>
            </p:nvPr>
          </p:nvSpPr>
          <p:spPr bwMode="auto">
            <a:xfrm>
              <a:off x="3688" y="2056"/>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65" name="PA-任意多边形 1257"/>
            <p:cNvSpPr/>
            <p:nvPr>
              <p:custDataLst>
                <p:tags r:id="rId51"/>
              </p:custDataLst>
            </p:nvPr>
          </p:nvSpPr>
          <p:spPr bwMode="auto">
            <a:xfrm>
              <a:off x="3712" y="2056"/>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66" name="PA-任意多边形 1258"/>
            <p:cNvSpPr/>
            <p:nvPr>
              <p:custDataLst>
                <p:tags r:id="rId52"/>
              </p:custDataLst>
            </p:nvPr>
          </p:nvSpPr>
          <p:spPr bwMode="auto">
            <a:xfrm>
              <a:off x="3736" y="2056"/>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67" name="PA-任意多边形 1259"/>
            <p:cNvSpPr/>
            <p:nvPr>
              <p:custDataLst>
                <p:tags r:id="rId53"/>
              </p:custDataLst>
            </p:nvPr>
          </p:nvSpPr>
          <p:spPr bwMode="auto">
            <a:xfrm>
              <a:off x="3688" y="2080"/>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sp>
          <p:nvSpPr>
            <p:cNvPr id="1268" name="PA-任意多边形 1260"/>
            <p:cNvSpPr/>
            <p:nvPr>
              <p:custDataLst>
                <p:tags r:id="rId54"/>
              </p:custDataLst>
            </p:nvPr>
          </p:nvSpPr>
          <p:spPr bwMode="auto">
            <a:xfrm>
              <a:off x="3712" y="2080"/>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bg1"/>
            </a:solidFill>
            <a:ln>
              <a:noFill/>
            </a:ln>
          </p:spPr>
          <p:txBody>
            <a:bodyPr vert="horz" wrap="square" lIns="121920" tIns="60960" rIns="121920" bIns="60960" numCol="1" anchor="t" anchorCtr="0" compatLnSpc="0">
              <a:noAutofit/>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l" eaLnBrk="0" fontAlgn="base" hangingPunct="0">
                <a:buClrTx/>
                <a:buSzTx/>
                <a:buFontTx/>
              </a:pPr>
              <a:endParaRPr lang="zh-CN" altLang="en-US" noProof="0">
                <a:ln>
                  <a:noFill/>
                </a:ln>
                <a:solidFill>
                  <a:srgbClr val="445469"/>
                </a:solidFill>
                <a:effectLst/>
                <a:uLnTx/>
                <a:uFillTx/>
                <a:latin typeface="Arial" panose="020B0604020202020204"/>
                <a:ea typeface="微软雅黑" panose="020B0503020204020204" pitchFamily="34" charset="-122"/>
                <a:sym typeface="+mn-ea"/>
              </a:endParaRPr>
            </a:p>
          </p:txBody>
        </p:sp>
      </p:grpSp>
    </p:spTree>
    <p:custDataLst>
      <p:tags r:id="rId5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9000"/>
          </a:blip>
          <a:stretch>
            <a:fillRect/>
          </a:stretch>
        </a:blipFill>
        <a:effectLst/>
      </p:bgPr>
    </p:bg>
    <p:spTree>
      <p:nvGrpSpPr>
        <p:cNvPr id="1" name=""/>
        <p:cNvGrpSpPr/>
        <p:nvPr/>
      </p:nvGrpSpPr>
      <p:grpSpPr>
        <a:xfrm>
          <a:off x="0" y="0"/>
          <a:ext cx="0" cy="0"/>
          <a:chOff x="0" y="0"/>
          <a:chExt cx="0" cy="0"/>
        </a:xfrm>
      </p:grpSpPr>
      <p:sp>
        <p:nvSpPr>
          <p:cNvPr id="60" name="任意多边形: 形状 59"/>
          <p:cNvSpPr/>
          <p:nvPr/>
        </p:nvSpPr>
        <p:spPr>
          <a:xfrm>
            <a:off x="5986384" y="0"/>
            <a:ext cx="6205616" cy="6858000"/>
          </a:xfrm>
          <a:custGeom>
            <a:avLst/>
            <a:gdLst>
              <a:gd name="connsiteX0" fmla="*/ 103572 w 6205616"/>
              <a:gd name="connsiteY0" fmla="*/ 0 h 6858000"/>
              <a:gd name="connsiteX1" fmla="*/ 6205616 w 6205616"/>
              <a:gd name="connsiteY1" fmla="*/ 0 h 6858000"/>
              <a:gd name="connsiteX2" fmla="*/ 6205616 w 6205616"/>
              <a:gd name="connsiteY2" fmla="*/ 6858000 h 6858000"/>
              <a:gd name="connsiteX3" fmla="*/ 2631535 w 6205616"/>
              <a:gd name="connsiteY3" fmla="*/ 6858000 h 6858000"/>
              <a:gd name="connsiteX4" fmla="*/ 2407249 w 6205616"/>
              <a:gd name="connsiteY4" fmla="*/ 6663719 h 6858000"/>
              <a:gd name="connsiteX5" fmla="*/ 0 w 6205616"/>
              <a:gd name="connsiteY5" fmla="*/ 1224869 h 6858000"/>
              <a:gd name="connsiteX6" fmla="*/ 84662 w 6205616"/>
              <a:gd name="connsiteY6" fmla="*/ 1058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616" h="6858000">
                <a:moveTo>
                  <a:pt x="103572" y="0"/>
                </a:moveTo>
                <a:lnTo>
                  <a:pt x="6205616" y="0"/>
                </a:lnTo>
                <a:lnTo>
                  <a:pt x="6205616" y="6858000"/>
                </a:lnTo>
                <a:lnTo>
                  <a:pt x="2631535" y="6858000"/>
                </a:lnTo>
                <a:lnTo>
                  <a:pt x="2407249" y="6663719"/>
                </a:lnTo>
                <a:cubicBezTo>
                  <a:pt x="928425" y="5319633"/>
                  <a:pt x="0" y="3380674"/>
                  <a:pt x="0" y="1224869"/>
                </a:cubicBezTo>
                <a:cubicBezTo>
                  <a:pt x="0" y="844433"/>
                  <a:pt x="28912" y="470750"/>
                  <a:pt x="84662" y="105897"/>
                </a:cubicBezTo>
                <a:close/>
              </a:path>
            </a:pathLst>
          </a:custGeom>
          <a:solidFill>
            <a:srgbClr val="FDC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 空心 57"/>
          <p:cNvSpPr/>
          <p:nvPr/>
        </p:nvSpPr>
        <p:spPr>
          <a:xfrm>
            <a:off x="8874161" y="-2832081"/>
            <a:ext cx="6642064" cy="6642062"/>
          </a:xfrm>
          <a:prstGeom prst="donut">
            <a:avLst>
              <a:gd name="adj" fmla="val 21757"/>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任意多边形: 形状 55"/>
          <p:cNvSpPr/>
          <p:nvPr/>
        </p:nvSpPr>
        <p:spPr>
          <a:xfrm rot="19800000">
            <a:off x="6408203" y="4861603"/>
            <a:ext cx="1696082" cy="1703277"/>
          </a:xfrm>
          <a:custGeom>
            <a:avLst/>
            <a:gdLst>
              <a:gd name="connsiteX0" fmla="*/ 551520 w 1546310"/>
              <a:gd name="connsiteY0" fmla="*/ 1516875 h 1552875"/>
              <a:gd name="connsiteX1" fmla="*/ 994791 w 1546310"/>
              <a:gd name="connsiteY1" fmla="*/ 1516875 h 1552875"/>
              <a:gd name="connsiteX2" fmla="*/ 929635 w 1546310"/>
              <a:gd name="connsiteY2" fmla="*/ 1537101 h 1552875"/>
              <a:gd name="connsiteX3" fmla="*/ 773155 w 1546310"/>
              <a:gd name="connsiteY3" fmla="*/ 1552875 h 1552875"/>
              <a:gd name="connsiteX4" fmla="*/ 616676 w 1546310"/>
              <a:gd name="connsiteY4" fmla="*/ 1537101 h 1552875"/>
              <a:gd name="connsiteX5" fmla="*/ 333561 w 1546310"/>
              <a:gd name="connsiteY5" fmla="*/ 1415750 h 1552875"/>
              <a:gd name="connsiteX6" fmla="*/ 1212749 w 1546310"/>
              <a:gd name="connsiteY6" fmla="*/ 1415750 h 1552875"/>
              <a:gd name="connsiteX7" fmla="*/ 1207269 w 1546310"/>
              <a:gd name="connsiteY7" fmla="*/ 1420272 h 1552875"/>
              <a:gd name="connsiteX8" fmla="*/ 1149274 w 1546310"/>
              <a:gd name="connsiteY8" fmla="*/ 1451750 h 1552875"/>
              <a:gd name="connsiteX9" fmla="*/ 397036 w 1546310"/>
              <a:gd name="connsiteY9" fmla="*/ 1451750 h 1552875"/>
              <a:gd name="connsiteX10" fmla="*/ 339041 w 1546310"/>
              <a:gd name="connsiteY10" fmla="*/ 1420272 h 1552875"/>
              <a:gd name="connsiteX11" fmla="*/ 215190 w 1546310"/>
              <a:gd name="connsiteY11" fmla="*/ 1314625 h 1552875"/>
              <a:gd name="connsiteX12" fmla="*/ 1331121 w 1546310"/>
              <a:gd name="connsiteY12" fmla="*/ 1314625 h 1552875"/>
              <a:gd name="connsiteX13" fmla="*/ 1322180 w 1546310"/>
              <a:gd name="connsiteY13" fmla="*/ 1325462 h 1552875"/>
              <a:gd name="connsiteX14" fmla="*/ 1291681 w 1546310"/>
              <a:gd name="connsiteY14" fmla="*/ 1350625 h 1552875"/>
              <a:gd name="connsiteX15" fmla="*/ 254629 w 1546310"/>
              <a:gd name="connsiteY15" fmla="*/ 1350625 h 1552875"/>
              <a:gd name="connsiteX16" fmla="*/ 224131 w 1546310"/>
              <a:gd name="connsiteY16" fmla="*/ 1325462 h 1552875"/>
              <a:gd name="connsiteX17" fmla="*/ 131754 w 1546310"/>
              <a:gd name="connsiteY17" fmla="*/ 1213500 h 1552875"/>
              <a:gd name="connsiteX18" fmla="*/ 1414556 w 1546310"/>
              <a:gd name="connsiteY18" fmla="*/ 1213500 h 1552875"/>
              <a:gd name="connsiteX19" fmla="*/ 1384854 w 1546310"/>
              <a:gd name="connsiteY19" fmla="*/ 1249500 h 1552875"/>
              <a:gd name="connsiteX20" fmla="*/ 161457 w 1546310"/>
              <a:gd name="connsiteY20" fmla="*/ 1249500 h 1552875"/>
              <a:gd name="connsiteX21" fmla="*/ 76033 w 1546310"/>
              <a:gd name="connsiteY21" fmla="*/ 1112375 h 1552875"/>
              <a:gd name="connsiteX22" fmla="*/ 1470278 w 1546310"/>
              <a:gd name="connsiteY22" fmla="*/ 1112375 h 1552875"/>
              <a:gd name="connsiteX23" fmla="*/ 1450738 w 1546310"/>
              <a:gd name="connsiteY23" fmla="*/ 1148375 h 1552875"/>
              <a:gd name="connsiteX24" fmla="*/ 95573 w 1546310"/>
              <a:gd name="connsiteY24" fmla="*/ 1148375 h 1552875"/>
              <a:gd name="connsiteX25" fmla="*/ 36808 w 1546310"/>
              <a:gd name="connsiteY25" fmla="*/ 1011250 h 1552875"/>
              <a:gd name="connsiteX26" fmla="*/ 1509502 w 1546310"/>
              <a:gd name="connsiteY26" fmla="*/ 1011250 h 1552875"/>
              <a:gd name="connsiteX27" fmla="*/ 1498327 w 1546310"/>
              <a:gd name="connsiteY27" fmla="*/ 1047250 h 1552875"/>
              <a:gd name="connsiteX28" fmla="*/ 47983 w 1546310"/>
              <a:gd name="connsiteY28" fmla="*/ 1047250 h 1552875"/>
              <a:gd name="connsiteX29" fmla="*/ 10194 w 1546310"/>
              <a:gd name="connsiteY29" fmla="*/ 910125 h 1552875"/>
              <a:gd name="connsiteX30" fmla="*/ 1536116 w 1546310"/>
              <a:gd name="connsiteY30" fmla="*/ 910125 h 1552875"/>
              <a:gd name="connsiteX31" fmla="*/ 1533819 w 1546310"/>
              <a:gd name="connsiteY31" fmla="*/ 932917 h 1552875"/>
              <a:gd name="connsiteX32" fmla="*/ 1529718 w 1546310"/>
              <a:gd name="connsiteY32" fmla="*/ 946125 h 1552875"/>
              <a:gd name="connsiteX33" fmla="*/ 16592 w 1546310"/>
              <a:gd name="connsiteY33" fmla="*/ 946125 h 1552875"/>
              <a:gd name="connsiteX34" fmla="*/ 12492 w 1546310"/>
              <a:gd name="connsiteY34" fmla="*/ 932917 h 1552875"/>
              <a:gd name="connsiteX35" fmla="*/ 0 w 1546310"/>
              <a:gd name="connsiteY35" fmla="*/ 809000 h 1552875"/>
              <a:gd name="connsiteX36" fmla="*/ 1546310 w 1546310"/>
              <a:gd name="connsiteY36" fmla="*/ 809000 h 1552875"/>
              <a:gd name="connsiteX37" fmla="*/ 1542681 w 1546310"/>
              <a:gd name="connsiteY37" fmla="*/ 845000 h 1552875"/>
              <a:gd name="connsiteX38" fmla="*/ 3629 w 1546310"/>
              <a:gd name="connsiteY38" fmla="*/ 845000 h 1552875"/>
              <a:gd name="connsiteX39" fmla="*/ 3629 w 1546310"/>
              <a:gd name="connsiteY39" fmla="*/ 707875 h 1552875"/>
              <a:gd name="connsiteX40" fmla="*/ 1542681 w 1546310"/>
              <a:gd name="connsiteY40" fmla="*/ 707875 h 1552875"/>
              <a:gd name="connsiteX41" fmla="*/ 1546310 w 1546310"/>
              <a:gd name="connsiteY41" fmla="*/ 743875 h 1552875"/>
              <a:gd name="connsiteX42" fmla="*/ 0 w 1546310"/>
              <a:gd name="connsiteY42" fmla="*/ 743875 h 1552875"/>
              <a:gd name="connsiteX43" fmla="*/ 16592 w 1546310"/>
              <a:gd name="connsiteY43" fmla="*/ 606750 h 1552875"/>
              <a:gd name="connsiteX44" fmla="*/ 1529719 w 1546310"/>
              <a:gd name="connsiteY44" fmla="*/ 606750 h 1552875"/>
              <a:gd name="connsiteX45" fmla="*/ 1533819 w 1546310"/>
              <a:gd name="connsiteY45" fmla="*/ 619958 h 1552875"/>
              <a:gd name="connsiteX46" fmla="*/ 1536116 w 1546310"/>
              <a:gd name="connsiteY46" fmla="*/ 642750 h 1552875"/>
              <a:gd name="connsiteX47" fmla="*/ 10194 w 1546310"/>
              <a:gd name="connsiteY47" fmla="*/ 642750 h 1552875"/>
              <a:gd name="connsiteX48" fmla="*/ 12492 w 1546310"/>
              <a:gd name="connsiteY48" fmla="*/ 619958 h 1552875"/>
              <a:gd name="connsiteX49" fmla="*/ 47983 w 1546310"/>
              <a:gd name="connsiteY49" fmla="*/ 505625 h 1552875"/>
              <a:gd name="connsiteX50" fmla="*/ 1498328 w 1546310"/>
              <a:gd name="connsiteY50" fmla="*/ 505625 h 1552875"/>
              <a:gd name="connsiteX51" fmla="*/ 1509503 w 1546310"/>
              <a:gd name="connsiteY51" fmla="*/ 541625 h 1552875"/>
              <a:gd name="connsiteX52" fmla="*/ 36808 w 1546310"/>
              <a:gd name="connsiteY52" fmla="*/ 541625 h 1552875"/>
              <a:gd name="connsiteX53" fmla="*/ 95572 w 1546310"/>
              <a:gd name="connsiteY53" fmla="*/ 404500 h 1552875"/>
              <a:gd name="connsiteX54" fmla="*/ 1450738 w 1546310"/>
              <a:gd name="connsiteY54" fmla="*/ 404500 h 1552875"/>
              <a:gd name="connsiteX55" fmla="*/ 1470278 w 1546310"/>
              <a:gd name="connsiteY55" fmla="*/ 440500 h 1552875"/>
              <a:gd name="connsiteX56" fmla="*/ 76032 w 1546310"/>
              <a:gd name="connsiteY56" fmla="*/ 440500 h 1552875"/>
              <a:gd name="connsiteX57" fmla="*/ 161456 w 1546310"/>
              <a:gd name="connsiteY57" fmla="*/ 303375 h 1552875"/>
              <a:gd name="connsiteX58" fmla="*/ 1384855 w 1546310"/>
              <a:gd name="connsiteY58" fmla="*/ 303375 h 1552875"/>
              <a:gd name="connsiteX59" fmla="*/ 1414557 w 1546310"/>
              <a:gd name="connsiteY59" fmla="*/ 339375 h 1552875"/>
              <a:gd name="connsiteX60" fmla="*/ 131753 w 1546310"/>
              <a:gd name="connsiteY60" fmla="*/ 339375 h 1552875"/>
              <a:gd name="connsiteX61" fmla="*/ 254628 w 1546310"/>
              <a:gd name="connsiteY61" fmla="*/ 202250 h 1552875"/>
              <a:gd name="connsiteX62" fmla="*/ 1291683 w 1546310"/>
              <a:gd name="connsiteY62" fmla="*/ 202250 h 1552875"/>
              <a:gd name="connsiteX63" fmla="*/ 1322180 w 1546310"/>
              <a:gd name="connsiteY63" fmla="*/ 227413 h 1552875"/>
              <a:gd name="connsiteX64" fmla="*/ 1331121 w 1546310"/>
              <a:gd name="connsiteY64" fmla="*/ 238250 h 1552875"/>
              <a:gd name="connsiteX65" fmla="*/ 215189 w 1546310"/>
              <a:gd name="connsiteY65" fmla="*/ 238250 h 1552875"/>
              <a:gd name="connsiteX66" fmla="*/ 224131 w 1546310"/>
              <a:gd name="connsiteY66" fmla="*/ 227413 h 1552875"/>
              <a:gd name="connsiteX67" fmla="*/ 397034 w 1546310"/>
              <a:gd name="connsiteY67" fmla="*/ 101125 h 1552875"/>
              <a:gd name="connsiteX68" fmla="*/ 1149276 w 1546310"/>
              <a:gd name="connsiteY68" fmla="*/ 101125 h 1552875"/>
              <a:gd name="connsiteX69" fmla="*/ 1207269 w 1546310"/>
              <a:gd name="connsiteY69" fmla="*/ 132603 h 1552875"/>
              <a:gd name="connsiteX70" fmla="*/ 1212750 w 1546310"/>
              <a:gd name="connsiteY70" fmla="*/ 137125 h 1552875"/>
              <a:gd name="connsiteX71" fmla="*/ 333560 w 1546310"/>
              <a:gd name="connsiteY71" fmla="*/ 137125 h 1552875"/>
              <a:gd name="connsiteX72" fmla="*/ 339041 w 1546310"/>
              <a:gd name="connsiteY72" fmla="*/ 132603 h 1552875"/>
              <a:gd name="connsiteX73" fmla="*/ 773136 w 1546310"/>
              <a:gd name="connsiteY73" fmla="*/ 0 h 1552875"/>
              <a:gd name="connsiteX74" fmla="*/ 773175 w 1546310"/>
              <a:gd name="connsiteY74" fmla="*/ 0 h 1552875"/>
              <a:gd name="connsiteX75" fmla="*/ 852542 w 1546310"/>
              <a:gd name="connsiteY75" fmla="*/ 4008 h 1552875"/>
              <a:gd name="connsiteX76" fmla="*/ 929635 w 1546310"/>
              <a:gd name="connsiteY76" fmla="*/ 15774 h 1552875"/>
              <a:gd name="connsiteX77" fmla="*/ 994794 w 1546310"/>
              <a:gd name="connsiteY77" fmla="*/ 36000 h 1552875"/>
              <a:gd name="connsiteX78" fmla="*/ 551517 w 1546310"/>
              <a:gd name="connsiteY78" fmla="*/ 36000 h 1552875"/>
              <a:gd name="connsiteX79" fmla="*/ 616676 w 1546310"/>
              <a:gd name="connsiteY79" fmla="*/ 15774 h 1552875"/>
              <a:gd name="connsiteX80" fmla="*/ 693769 w 1546310"/>
              <a:gd name="connsiteY80" fmla="*/ 4008 h 155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546310" h="1552875">
                <a:moveTo>
                  <a:pt x="551520" y="1516875"/>
                </a:moveTo>
                <a:lnTo>
                  <a:pt x="994791" y="1516875"/>
                </a:lnTo>
                <a:lnTo>
                  <a:pt x="929635" y="1537101"/>
                </a:lnTo>
                <a:cubicBezTo>
                  <a:pt x="879090" y="1547444"/>
                  <a:pt x="826757" y="1552875"/>
                  <a:pt x="773155" y="1552875"/>
                </a:cubicBezTo>
                <a:cubicBezTo>
                  <a:pt x="719553" y="1552875"/>
                  <a:pt x="667220" y="1547444"/>
                  <a:pt x="616676" y="1537101"/>
                </a:cubicBezTo>
                <a:close/>
                <a:moveTo>
                  <a:pt x="333561" y="1415750"/>
                </a:moveTo>
                <a:lnTo>
                  <a:pt x="1212749" y="1415750"/>
                </a:lnTo>
                <a:lnTo>
                  <a:pt x="1207269" y="1420272"/>
                </a:lnTo>
                <a:lnTo>
                  <a:pt x="1149274" y="1451750"/>
                </a:lnTo>
                <a:lnTo>
                  <a:pt x="397036" y="1451750"/>
                </a:lnTo>
                <a:lnTo>
                  <a:pt x="339041" y="1420272"/>
                </a:lnTo>
                <a:close/>
                <a:moveTo>
                  <a:pt x="215190" y="1314625"/>
                </a:moveTo>
                <a:lnTo>
                  <a:pt x="1331121" y="1314625"/>
                </a:lnTo>
                <a:lnTo>
                  <a:pt x="1322180" y="1325462"/>
                </a:lnTo>
                <a:lnTo>
                  <a:pt x="1291681" y="1350625"/>
                </a:lnTo>
                <a:lnTo>
                  <a:pt x="254629" y="1350625"/>
                </a:lnTo>
                <a:lnTo>
                  <a:pt x="224131" y="1325462"/>
                </a:lnTo>
                <a:close/>
                <a:moveTo>
                  <a:pt x="131754" y="1213500"/>
                </a:moveTo>
                <a:lnTo>
                  <a:pt x="1414556" y="1213500"/>
                </a:lnTo>
                <a:lnTo>
                  <a:pt x="1384854" y="1249500"/>
                </a:lnTo>
                <a:lnTo>
                  <a:pt x="161457" y="1249500"/>
                </a:lnTo>
                <a:close/>
                <a:moveTo>
                  <a:pt x="76033" y="1112375"/>
                </a:moveTo>
                <a:lnTo>
                  <a:pt x="1470278" y="1112375"/>
                </a:lnTo>
                <a:lnTo>
                  <a:pt x="1450738" y="1148375"/>
                </a:lnTo>
                <a:lnTo>
                  <a:pt x="95573" y="1148375"/>
                </a:lnTo>
                <a:close/>
                <a:moveTo>
                  <a:pt x="36808" y="1011250"/>
                </a:moveTo>
                <a:lnTo>
                  <a:pt x="1509502" y="1011250"/>
                </a:lnTo>
                <a:lnTo>
                  <a:pt x="1498327" y="1047250"/>
                </a:lnTo>
                <a:lnTo>
                  <a:pt x="47983" y="1047250"/>
                </a:lnTo>
                <a:close/>
                <a:moveTo>
                  <a:pt x="10194" y="910125"/>
                </a:moveTo>
                <a:lnTo>
                  <a:pt x="1536116" y="910125"/>
                </a:lnTo>
                <a:lnTo>
                  <a:pt x="1533819" y="932917"/>
                </a:lnTo>
                <a:lnTo>
                  <a:pt x="1529718" y="946125"/>
                </a:lnTo>
                <a:lnTo>
                  <a:pt x="16592" y="946125"/>
                </a:lnTo>
                <a:lnTo>
                  <a:pt x="12492" y="932917"/>
                </a:lnTo>
                <a:close/>
                <a:moveTo>
                  <a:pt x="0" y="809000"/>
                </a:moveTo>
                <a:lnTo>
                  <a:pt x="1546310" y="809000"/>
                </a:lnTo>
                <a:lnTo>
                  <a:pt x="1542681" y="845000"/>
                </a:lnTo>
                <a:lnTo>
                  <a:pt x="3629" y="845000"/>
                </a:lnTo>
                <a:close/>
                <a:moveTo>
                  <a:pt x="3629" y="707875"/>
                </a:moveTo>
                <a:lnTo>
                  <a:pt x="1542681" y="707875"/>
                </a:lnTo>
                <a:lnTo>
                  <a:pt x="1546310" y="743875"/>
                </a:lnTo>
                <a:lnTo>
                  <a:pt x="0" y="743875"/>
                </a:lnTo>
                <a:close/>
                <a:moveTo>
                  <a:pt x="16592" y="606750"/>
                </a:moveTo>
                <a:lnTo>
                  <a:pt x="1529719" y="606750"/>
                </a:lnTo>
                <a:lnTo>
                  <a:pt x="1533819" y="619958"/>
                </a:lnTo>
                <a:lnTo>
                  <a:pt x="1536116" y="642750"/>
                </a:lnTo>
                <a:lnTo>
                  <a:pt x="10194" y="642750"/>
                </a:lnTo>
                <a:lnTo>
                  <a:pt x="12492" y="619958"/>
                </a:lnTo>
                <a:close/>
                <a:moveTo>
                  <a:pt x="47983" y="505625"/>
                </a:moveTo>
                <a:lnTo>
                  <a:pt x="1498328" y="505625"/>
                </a:lnTo>
                <a:lnTo>
                  <a:pt x="1509503" y="541625"/>
                </a:lnTo>
                <a:lnTo>
                  <a:pt x="36808" y="541625"/>
                </a:lnTo>
                <a:close/>
                <a:moveTo>
                  <a:pt x="95572" y="404500"/>
                </a:moveTo>
                <a:lnTo>
                  <a:pt x="1450738" y="404500"/>
                </a:lnTo>
                <a:lnTo>
                  <a:pt x="1470278" y="440500"/>
                </a:lnTo>
                <a:lnTo>
                  <a:pt x="76032" y="440500"/>
                </a:lnTo>
                <a:close/>
                <a:moveTo>
                  <a:pt x="161456" y="303375"/>
                </a:moveTo>
                <a:lnTo>
                  <a:pt x="1384855" y="303375"/>
                </a:lnTo>
                <a:lnTo>
                  <a:pt x="1414557" y="339375"/>
                </a:lnTo>
                <a:lnTo>
                  <a:pt x="131753" y="339375"/>
                </a:lnTo>
                <a:close/>
                <a:moveTo>
                  <a:pt x="254628" y="202250"/>
                </a:moveTo>
                <a:lnTo>
                  <a:pt x="1291683" y="202250"/>
                </a:lnTo>
                <a:lnTo>
                  <a:pt x="1322180" y="227413"/>
                </a:lnTo>
                <a:lnTo>
                  <a:pt x="1331121" y="238250"/>
                </a:lnTo>
                <a:lnTo>
                  <a:pt x="215189" y="238250"/>
                </a:lnTo>
                <a:lnTo>
                  <a:pt x="224131" y="227413"/>
                </a:lnTo>
                <a:close/>
                <a:moveTo>
                  <a:pt x="397034" y="101125"/>
                </a:moveTo>
                <a:lnTo>
                  <a:pt x="1149276" y="101125"/>
                </a:lnTo>
                <a:lnTo>
                  <a:pt x="1207269" y="132603"/>
                </a:lnTo>
                <a:lnTo>
                  <a:pt x="1212750" y="137125"/>
                </a:lnTo>
                <a:lnTo>
                  <a:pt x="333560" y="137125"/>
                </a:lnTo>
                <a:lnTo>
                  <a:pt x="339041" y="132603"/>
                </a:lnTo>
                <a:close/>
                <a:moveTo>
                  <a:pt x="773136" y="0"/>
                </a:moveTo>
                <a:lnTo>
                  <a:pt x="773175" y="0"/>
                </a:lnTo>
                <a:lnTo>
                  <a:pt x="852542" y="4008"/>
                </a:lnTo>
                <a:cubicBezTo>
                  <a:pt x="878643" y="6659"/>
                  <a:pt x="904363" y="10602"/>
                  <a:pt x="929635" y="15774"/>
                </a:cubicBezTo>
                <a:lnTo>
                  <a:pt x="994794" y="36000"/>
                </a:lnTo>
                <a:lnTo>
                  <a:pt x="551517" y="36000"/>
                </a:lnTo>
                <a:lnTo>
                  <a:pt x="616676" y="15774"/>
                </a:lnTo>
                <a:cubicBezTo>
                  <a:pt x="641948" y="10602"/>
                  <a:pt x="667667" y="6659"/>
                  <a:pt x="693769" y="4008"/>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2" name="组合 51"/>
          <p:cNvGrpSpPr/>
          <p:nvPr/>
        </p:nvGrpSpPr>
        <p:grpSpPr>
          <a:xfrm>
            <a:off x="7775288" y="977898"/>
            <a:ext cx="3323917" cy="6674421"/>
            <a:chOff x="3900968" y="0"/>
            <a:chExt cx="3415339" cy="6858000"/>
          </a:xfrm>
        </p:grpSpPr>
        <p:pic>
          <p:nvPicPr>
            <p:cNvPr id="53" name="图片 52" descr="图片包含 监控, 游戏机, 电脑, 手机&#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968" y="0"/>
              <a:ext cx="3415339" cy="6858000"/>
            </a:xfrm>
            <a:prstGeom prst="rect">
              <a:avLst/>
            </a:prstGeom>
          </p:spPr>
        </p:pic>
        <p:sp>
          <p:nvSpPr>
            <p:cNvPr id="54" name="任意多边形: 形状 53"/>
            <p:cNvSpPr/>
            <p:nvPr/>
          </p:nvSpPr>
          <p:spPr>
            <a:xfrm>
              <a:off x="4106188" y="171449"/>
              <a:ext cx="3004900" cy="6515103"/>
            </a:xfrm>
            <a:custGeom>
              <a:avLst/>
              <a:gdLst>
                <a:gd name="connsiteX0" fmla="*/ 2544256 w 2541917"/>
                <a:gd name="connsiteY0" fmla="*/ 239717 h 5511287"/>
                <a:gd name="connsiteX1" fmla="*/ 2544256 w 2541917"/>
                <a:gd name="connsiteY1" fmla="*/ 5274253 h 5511287"/>
                <a:gd name="connsiteX2" fmla="*/ 2539240 w 2541917"/>
                <a:gd name="connsiteY2" fmla="*/ 5300470 h 5511287"/>
                <a:gd name="connsiteX3" fmla="*/ 2315027 w 2541917"/>
                <a:gd name="connsiteY3" fmla="*/ 5511631 h 5511287"/>
                <a:gd name="connsiteX4" fmla="*/ 2301634 w 2541917"/>
                <a:gd name="connsiteY4" fmla="*/ 5516818 h 5511287"/>
                <a:gd name="connsiteX5" fmla="*/ 243650 w 2541917"/>
                <a:gd name="connsiteY5" fmla="*/ 5516818 h 5511287"/>
                <a:gd name="connsiteX6" fmla="*/ 231510 w 2541917"/>
                <a:gd name="connsiteY6" fmla="*/ 5511802 h 5511287"/>
                <a:gd name="connsiteX7" fmla="*/ 211448 w 2541917"/>
                <a:gd name="connsiteY7" fmla="*/ 5508212 h 5511287"/>
                <a:gd name="connsiteX8" fmla="*/ 17955 w 2541917"/>
                <a:gd name="connsiteY8" fmla="*/ 5342930 h 5511287"/>
                <a:gd name="connsiteX9" fmla="*/ 59 w 2541917"/>
                <a:gd name="connsiteY9" fmla="*/ 5236181 h 5511287"/>
                <a:gd name="connsiteX10" fmla="*/ 173 w 2541917"/>
                <a:gd name="connsiteY10" fmla="*/ 481769 h 5511287"/>
                <a:gd name="connsiteX11" fmla="*/ 287 w 2541917"/>
                <a:gd name="connsiteY11" fmla="*/ 266447 h 5511287"/>
                <a:gd name="connsiteX12" fmla="*/ 97005 w 2541917"/>
                <a:gd name="connsiteY12" fmla="*/ 60130 h 5511287"/>
                <a:gd name="connsiteX13" fmla="*/ 248893 w 2541917"/>
                <a:gd name="connsiteY13" fmla="*/ 686 h 5511287"/>
                <a:gd name="connsiteX14" fmla="*/ 520069 w 2541917"/>
                <a:gd name="connsiteY14" fmla="*/ 173 h 5511287"/>
                <a:gd name="connsiteX15" fmla="*/ 552612 w 2541917"/>
                <a:gd name="connsiteY15" fmla="*/ 20519 h 5511287"/>
                <a:gd name="connsiteX16" fmla="*/ 559338 w 2541917"/>
                <a:gd name="connsiteY16" fmla="*/ 46566 h 5511287"/>
                <a:gd name="connsiteX17" fmla="*/ 567545 w 2541917"/>
                <a:gd name="connsiteY17" fmla="*/ 91876 h 5511287"/>
                <a:gd name="connsiteX18" fmla="*/ 721484 w 2541917"/>
                <a:gd name="connsiteY18" fmla="*/ 202215 h 5511287"/>
                <a:gd name="connsiteX19" fmla="*/ 1787095 w 2541917"/>
                <a:gd name="connsiteY19" fmla="*/ 201930 h 5511287"/>
                <a:gd name="connsiteX20" fmla="*/ 1835996 w 2541917"/>
                <a:gd name="connsiteY20" fmla="*/ 199708 h 5511287"/>
                <a:gd name="connsiteX21" fmla="*/ 1978651 w 2541917"/>
                <a:gd name="connsiteY21" fmla="*/ 50270 h 5511287"/>
                <a:gd name="connsiteX22" fmla="*/ 1981614 w 2541917"/>
                <a:gd name="connsiteY22" fmla="*/ 30151 h 5511287"/>
                <a:gd name="connsiteX23" fmla="*/ 2021852 w 2541917"/>
                <a:gd name="connsiteY23" fmla="*/ 2 h 5511287"/>
                <a:gd name="connsiteX24" fmla="*/ 2294396 w 2541917"/>
                <a:gd name="connsiteY24" fmla="*/ 401 h 5511287"/>
                <a:gd name="connsiteX25" fmla="*/ 2312064 w 2541917"/>
                <a:gd name="connsiteY25" fmla="*/ 1028 h 5511287"/>
                <a:gd name="connsiteX26" fmla="*/ 2438020 w 2541917"/>
                <a:gd name="connsiteY26" fmla="*/ 52322 h 5511287"/>
                <a:gd name="connsiteX27" fmla="*/ 2541520 w 2541917"/>
                <a:gd name="connsiteY27" fmla="*/ 232308 h 5511287"/>
                <a:gd name="connsiteX28" fmla="*/ 2544256 w 2541917"/>
                <a:gd name="connsiteY28" fmla="*/ 239717 h 551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41917" h="5511287">
                  <a:moveTo>
                    <a:pt x="2544256" y="239717"/>
                  </a:moveTo>
                  <a:cubicBezTo>
                    <a:pt x="2544256" y="1917896"/>
                    <a:pt x="2544256" y="3596074"/>
                    <a:pt x="2544256" y="5274253"/>
                  </a:cubicBezTo>
                  <a:cubicBezTo>
                    <a:pt x="2542603" y="5282973"/>
                    <a:pt x="2541007" y="5291750"/>
                    <a:pt x="2539240" y="5300470"/>
                  </a:cubicBezTo>
                  <a:cubicBezTo>
                    <a:pt x="2516671" y="5412120"/>
                    <a:pt x="2428388" y="5495217"/>
                    <a:pt x="2315027" y="5511631"/>
                  </a:cubicBezTo>
                  <a:cubicBezTo>
                    <a:pt x="2310411" y="5512315"/>
                    <a:pt x="2306079" y="5515051"/>
                    <a:pt x="2301634" y="5516818"/>
                  </a:cubicBezTo>
                  <a:cubicBezTo>
                    <a:pt x="1615658" y="5516818"/>
                    <a:pt x="929682" y="5516818"/>
                    <a:pt x="243650" y="5516818"/>
                  </a:cubicBezTo>
                  <a:cubicBezTo>
                    <a:pt x="239603" y="5515108"/>
                    <a:pt x="235727" y="5512828"/>
                    <a:pt x="231510" y="5511802"/>
                  </a:cubicBezTo>
                  <a:cubicBezTo>
                    <a:pt x="224956" y="5510206"/>
                    <a:pt x="218059" y="5509751"/>
                    <a:pt x="211448" y="5508212"/>
                  </a:cubicBezTo>
                  <a:cubicBezTo>
                    <a:pt x="118264" y="5486725"/>
                    <a:pt x="53804" y="5431384"/>
                    <a:pt x="17955" y="5342930"/>
                  </a:cubicBezTo>
                  <a:cubicBezTo>
                    <a:pt x="4162" y="5308848"/>
                    <a:pt x="59" y="5272942"/>
                    <a:pt x="59" y="5236181"/>
                  </a:cubicBezTo>
                  <a:cubicBezTo>
                    <a:pt x="230" y="3651358"/>
                    <a:pt x="173" y="2066592"/>
                    <a:pt x="173" y="481769"/>
                  </a:cubicBezTo>
                  <a:cubicBezTo>
                    <a:pt x="173" y="410014"/>
                    <a:pt x="-283" y="338202"/>
                    <a:pt x="287" y="266447"/>
                  </a:cubicBezTo>
                  <a:cubicBezTo>
                    <a:pt x="971" y="183065"/>
                    <a:pt x="33001" y="113704"/>
                    <a:pt x="97005" y="60130"/>
                  </a:cubicBezTo>
                  <a:cubicBezTo>
                    <a:pt x="140833" y="23540"/>
                    <a:pt x="191443" y="1484"/>
                    <a:pt x="248893" y="686"/>
                  </a:cubicBezTo>
                  <a:cubicBezTo>
                    <a:pt x="339285" y="-625"/>
                    <a:pt x="429677" y="458"/>
                    <a:pt x="520069" y="173"/>
                  </a:cubicBezTo>
                  <a:cubicBezTo>
                    <a:pt x="535799" y="116"/>
                    <a:pt x="546286" y="7639"/>
                    <a:pt x="552612" y="20519"/>
                  </a:cubicBezTo>
                  <a:cubicBezTo>
                    <a:pt x="556488" y="28385"/>
                    <a:pt x="557628" y="37732"/>
                    <a:pt x="559338" y="46566"/>
                  </a:cubicBezTo>
                  <a:cubicBezTo>
                    <a:pt x="562244" y="61669"/>
                    <a:pt x="562871" y="77399"/>
                    <a:pt x="567545" y="91876"/>
                  </a:cubicBezTo>
                  <a:cubicBezTo>
                    <a:pt x="585213" y="146646"/>
                    <a:pt x="637761" y="202329"/>
                    <a:pt x="721484" y="202215"/>
                  </a:cubicBezTo>
                  <a:cubicBezTo>
                    <a:pt x="1076669" y="201816"/>
                    <a:pt x="1431910" y="202101"/>
                    <a:pt x="1787095" y="201930"/>
                  </a:cubicBezTo>
                  <a:cubicBezTo>
                    <a:pt x="1803395" y="201930"/>
                    <a:pt x="1819752" y="201132"/>
                    <a:pt x="1835996" y="199708"/>
                  </a:cubicBezTo>
                  <a:cubicBezTo>
                    <a:pt x="1915502" y="192754"/>
                    <a:pt x="1975231" y="129890"/>
                    <a:pt x="1978651" y="50270"/>
                  </a:cubicBezTo>
                  <a:cubicBezTo>
                    <a:pt x="1978936" y="43545"/>
                    <a:pt x="1979790" y="36649"/>
                    <a:pt x="1981614" y="30151"/>
                  </a:cubicBezTo>
                  <a:cubicBezTo>
                    <a:pt x="1986687" y="12198"/>
                    <a:pt x="2003044" y="-169"/>
                    <a:pt x="2021852" y="2"/>
                  </a:cubicBezTo>
                  <a:cubicBezTo>
                    <a:pt x="2112700" y="743"/>
                    <a:pt x="2203548" y="344"/>
                    <a:pt x="2294396" y="401"/>
                  </a:cubicBezTo>
                  <a:cubicBezTo>
                    <a:pt x="2300323" y="401"/>
                    <a:pt x="2306250" y="173"/>
                    <a:pt x="2312064" y="1028"/>
                  </a:cubicBezTo>
                  <a:cubicBezTo>
                    <a:pt x="2358285" y="7582"/>
                    <a:pt x="2400917" y="23597"/>
                    <a:pt x="2438020" y="52322"/>
                  </a:cubicBezTo>
                  <a:cubicBezTo>
                    <a:pt x="2497065" y="98031"/>
                    <a:pt x="2533541" y="157076"/>
                    <a:pt x="2541520" y="232308"/>
                  </a:cubicBezTo>
                  <a:cubicBezTo>
                    <a:pt x="2541805" y="234816"/>
                    <a:pt x="2543287" y="237209"/>
                    <a:pt x="2544256" y="239717"/>
                  </a:cubicBezTo>
                  <a:close/>
                </a:path>
              </a:pathLst>
            </a:custGeom>
            <a:blipFill>
              <a:blip r:embed="rId3"/>
              <a:srcRect/>
              <a:stretch>
                <a:fillRect l="-119336" t="-2629" r="-103484" b="8849"/>
              </a:stretch>
            </a:blipFill>
            <a:ln w="5698" cap="flat">
              <a:noFill/>
              <a:prstDash val="solid"/>
              <a:miter/>
            </a:ln>
          </p:spPr>
          <p:txBody>
            <a:bodyPr lIns="98524" tIns="49262" rIns="98524" bIns="49262" rtlCol="0" anchor="ctr"/>
            <a:lstStyle/>
            <a:p>
              <a:endParaRPr lang="zh-CN" altLang="en-US" sz="1940"/>
            </a:p>
          </p:txBody>
        </p:sp>
      </p:grpSp>
      <p:sp>
        <p:nvSpPr>
          <p:cNvPr id="51" name="矩形: 圆角 50"/>
          <p:cNvSpPr/>
          <p:nvPr/>
        </p:nvSpPr>
        <p:spPr>
          <a:xfrm>
            <a:off x="885826" y="2652713"/>
            <a:ext cx="4127211" cy="255382"/>
          </a:xfrm>
          <a:prstGeom prst="roundRect">
            <a:avLst/>
          </a:prstGeom>
          <a:solidFill>
            <a:srgbClr val="FDC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852275" y="1445998"/>
            <a:ext cx="4160762" cy="1714893"/>
          </a:xfrm>
          <a:prstGeom prst="rect">
            <a:avLst/>
          </a:prstGeom>
          <a:noFill/>
        </p:spPr>
        <p:txBody>
          <a:bodyPr wrap="square" rtlCol="0">
            <a:spAutoFit/>
          </a:bodyPr>
          <a:lstStyle/>
          <a:p>
            <a:pPr algn="l">
              <a:lnSpc>
                <a:spcPct val="120000"/>
              </a:lnSpc>
              <a:spcAft>
                <a:spcPts val="600"/>
              </a:spcAft>
            </a:pPr>
            <a:r>
              <a:rPr lang="en-US" altLang="zh-CN" sz="96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Thank</a:t>
            </a:r>
            <a:endParaRPr lang="zh-CN" altLang="en-US" sz="96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矩形: 圆角 44"/>
          <p:cNvSpPr/>
          <p:nvPr/>
        </p:nvSpPr>
        <p:spPr>
          <a:xfrm>
            <a:off x="885826" y="4126783"/>
            <a:ext cx="2486024" cy="255382"/>
          </a:xfrm>
          <a:prstGeom prst="roundRect">
            <a:avLst/>
          </a:prstGeom>
          <a:solidFill>
            <a:srgbClr val="FDC5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nvSpPr>
        <p:spPr>
          <a:xfrm>
            <a:off x="852275" y="2920068"/>
            <a:ext cx="2564026" cy="1714893"/>
          </a:xfrm>
          <a:prstGeom prst="rect">
            <a:avLst/>
          </a:prstGeom>
          <a:noFill/>
        </p:spPr>
        <p:txBody>
          <a:bodyPr wrap="square" rtlCol="0">
            <a:spAutoFit/>
          </a:bodyPr>
          <a:lstStyle/>
          <a:p>
            <a:pPr algn="l">
              <a:lnSpc>
                <a:spcPct val="120000"/>
              </a:lnSpc>
              <a:spcAft>
                <a:spcPts val="600"/>
              </a:spcAft>
            </a:pPr>
            <a:r>
              <a:rPr lang="en-US" altLang="zh-CN" sz="96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You</a:t>
            </a:r>
            <a:endParaRPr lang="zh-CN" altLang="en-US" sz="9600"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框 3"/>
          <p:cNvSpPr txBox="1"/>
          <p:nvPr/>
        </p:nvSpPr>
        <p:spPr>
          <a:xfrm>
            <a:off x="855681" y="5334000"/>
            <a:ext cx="2564026" cy="460375"/>
          </a:xfrm>
          <a:prstGeom prst="rect">
            <a:avLst/>
          </a:prstGeom>
          <a:noFill/>
        </p:spPr>
        <p:txBody>
          <a:bodyPr wrap="square" rtlCol="0">
            <a:spAutoFit/>
          </a:bodyPr>
          <a:lstStyle/>
          <a:p>
            <a:pPr algn="l">
              <a:lnSpc>
                <a:spcPct val="120000"/>
              </a:lnSpc>
              <a:spcAft>
                <a:spcPts val="600"/>
              </a:spcAft>
            </a:pPr>
            <a:r>
              <a:rPr lang="zh-CN" altLang="en-US" sz="2000" spc="80"/>
              <a:t>汇报人：</a:t>
            </a:r>
            <a:r>
              <a:rPr lang="zh-CN" altLang="en-US" sz="2000" b="1" spc="80">
                <a:latin typeface="微软雅黑" panose="020B0503020204020204" pitchFamily="34" charset="-122"/>
                <a:ea typeface="微软雅黑" panose="020B0503020204020204" pitchFamily="34" charset="-122"/>
              </a:rPr>
              <a:t>赵婉竹</a:t>
            </a:r>
            <a:endParaRPr lang="zh-CN" altLang="en-US" sz="2000" b="1" spc="80" dirty="0">
              <a:latin typeface="微软雅黑" panose="020B0503020204020204" pitchFamily="34" charset="-122"/>
              <a:ea typeface="微软雅黑" panose="020B0503020204020204" pitchFamily="34" charset="-122"/>
            </a:endParaRPr>
          </a:p>
        </p:txBody>
      </p:sp>
      <p:sp>
        <p:nvSpPr>
          <p:cNvPr id="15" name="任意多边形: 形状 14"/>
          <p:cNvSpPr/>
          <p:nvPr/>
        </p:nvSpPr>
        <p:spPr>
          <a:xfrm>
            <a:off x="-12179300" y="-6845298"/>
            <a:ext cx="36576000" cy="20573999"/>
          </a:xfrm>
          <a:custGeom>
            <a:avLst/>
            <a:gdLst>
              <a:gd name="connsiteX0" fmla="*/ 12179301 w 36576000"/>
              <a:gd name="connsiteY0" fmla="*/ 6845299 h 20573999"/>
              <a:gd name="connsiteX1" fmla="*/ 12179301 w 36576000"/>
              <a:gd name="connsiteY1" fmla="*/ 13703299 h 20573999"/>
              <a:gd name="connsiteX2" fmla="*/ 24371300 w 36576000"/>
              <a:gd name="connsiteY2" fmla="*/ 13703299 h 20573999"/>
              <a:gd name="connsiteX3" fmla="*/ 24371300 w 36576000"/>
              <a:gd name="connsiteY3" fmla="*/ 6845299 h 20573999"/>
              <a:gd name="connsiteX4" fmla="*/ 0 w 36576000"/>
              <a:gd name="connsiteY4" fmla="*/ 0 h 20573999"/>
              <a:gd name="connsiteX5" fmla="*/ 36576000 w 36576000"/>
              <a:gd name="connsiteY5" fmla="*/ 0 h 20573999"/>
              <a:gd name="connsiteX6" fmla="*/ 36576000 w 36576000"/>
              <a:gd name="connsiteY6" fmla="*/ 20573999 h 20573999"/>
              <a:gd name="connsiteX7" fmla="*/ 0 w 36576000"/>
              <a:gd name="connsiteY7" fmla="*/ 20573999 h 20573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00" h="20573999">
                <a:moveTo>
                  <a:pt x="12179301" y="6845299"/>
                </a:moveTo>
                <a:lnTo>
                  <a:pt x="12179301" y="13703299"/>
                </a:lnTo>
                <a:lnTo>
                  <a:pt x="24371300" y="13703299"/>
                </a:lnTo>
                <a:lnTo>
                  <a:pt x="24371300" y="6845299"/>
                </a:lnTo>
                <a:close/>
                <a:moveTo>
                  <a:pt x="0" y="0"/>
                </a:moveTo>
                <a:lnTo>
                  <a:pt x="36576000" y="0"/>
                </a:lnTo>
                <a:lnTo>
                  <a:pt x="36576000" y="20573999"/>
                </a:lnTo>
                <a:lnTo>
                  <a:pt x="0" y="20573999"/>
                </a:ln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sp>
        <p:nvSpPr>
          <p:cNvPr id="21" name="矩形 20"/>
          <p:cNvSpPr/>
          <p:nvPr>
            <p:custDataLst>
              <p:tags r:id="rId1"/>
            </p:custDataLst>
          </p:nvPr>
        </p:nvSpPr>
        <p:spPr>
          <a:xfrm>
            <a:off x="1524000" y="2598689"/>
            <a:ext cx="3722915" cy="76476"/>
          </a:xfrm>
          <a:prstGeom prst="rect">
            <a:avLst/>
          </a:prstGeom>
          <a:ln>
            <a:noFill/>
          </a:ln>
        </p:spPr>
        <p:style>
          <a:lnRef idx="2">
            <a:srgbClr val="3F3F3F">
              <a:shade val="50000"/>
            </a:srgbClr>
          </a:lnRef>
          <a:fillRef idx="1">
            <a:srgbClr val="3F3F3F"/>
          </a:fillRef>
          <a:effectRef idx="0">
            <a:srgbClr val="3F3F3F"/>
          </a:effectRef>
          <a:fontRef idx="minor">
            <a:srgbClr val="FFFFFF"/>
          </a:fontRef>
        </p:style>
        <p:txBody>
          <a:bodyPr wrap="none" rtlCol="0" anchor="ctr">
            <a:normAutofit fontScale="25000" lnSpcReduction="20000"/>
          </a:bodyPr>
          <a:lstStyle/>
          <a:p>
            <a:pPr algn="ctr" defTabSz="685800"/>
            <a:endParaRPr lang="zh-CN" altLang="en-US" sz="1350">
              <a:solidFill>
                <a:srgbClr val="3F3F3F"/>
              </a:solidFill>
              <a:latin typeface="Arial" panose="020B0604020202020204"/>
              <a:ea typeface="微软雅黑" panose="020B0503020204020204" pitchFamily="34" charset="-122"/>
            </a:endParaRPr>
          </a:p>
        </p:txBody>
      </p:sp>
      <p:sp>
        <p:nvSpPr>
          <p:cNvPr id="2" name="文本框 5"/>
          <p:cNvSpPr txBox="1"/>
          <p:nvPr>
            <p:custDataLst>
              <p:tags r:id="rId2"/>
            </p:custDataLst>
          </p:nvPr>
        </p:nvSpPr>
        <p:spPr>
          <a:xfrm>
            <a:off x="3510673" y="1884215"/>
            <a:ext cx="1817515" cy="714475"/>
          </a:xfrm>
          <a:prstGeom prst="rect">
            <a:avLst/>
          </a:prstGeom>
          <a:noFill/>
        </p:spPr>
        <p:txBody>
          <a:bodyPr wrap="square" lIns="67500" tIns="0" rIns="67500" bIns="0" rtlCol="0">
            <a:normAutofit/>
          </a:bodyPr>
          <a:lstStyle>
            <a:defPPr>
              <a:defRPr lang="en-US"/>
            </a:defPPr>
            <a:lvl1pPr marL="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1pPr>
            <a:lvl2pPr marL="3429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2pPr>
            <a:lvl3pPr marL="6858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3pPr>
            <a:lvl4pPr marL="10287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4pPr>
            <a:lvl5pPr marL="13716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5pPr>
            <a:lvl6pPr marL="17145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6pPr>
            <a:lvl7pPr marL="20574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7pPr>
            <a:lvl8pPr marL="24003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8pPr>
            <a:lvl9pPr marL="27432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9pPr>
          </a:lstStyle>
          <a:p>
            <a:pPr defTabSz="514350">
              <a:lnSpc>
                <a:spcPct val="130000"/>
              </a:lnSpc>
            </a:pPr>
            <a:r>
              <a:rPr lang="en-US" altLang="zh-CN" sz="3600" b="1">
                <a:latin typeface="Arial" panose="020B0604020202020204" pitchFamily="34" charset="0"/>
                <a:ea typeface="微软雅黑" panose="020B0503020204020204" pitchFamily="34" charset="-122"/>
                <a:cs typeface="+mn-ea"/>
              </a:rPr>
              <a:t>content</a:t>
            </a:r>
            <a:endParaRPr lang="en-US" altLang="zh-CN" sz="3600" b="1">
              <a:latin typeface="Arial" panose="020B0604020202020204" pitchFamily="34" charset="0"/>
              <a:ea typeface="微软雅黑" panose="020B0503020204020204" pitchFamily="34" charset="-122"/>
              <a:cs typeface="+mn-ea"/>
            </a:endParaRPr>
          </a:p>
        </p:txBody>
      </p:sp>
      <p:sp>
        <p:nvSpPr>
          <p:cNvPr id="4" name="文本框 12"/>
          <p:cNvSpPr txBox="1"/>
          <p:nvPr>
            <p:custDataLst>
              <p:tags r:id="rId3"/>
            </p:custDataLst>
          </p:nvPr>
        </p:nvSpPr>
        <p:spPr>
          <a:xfrm>
            <a:off x="6767224" y="2466185"/>
            <a:ext cx="3861182" cy="580744"/>
          </a:xfrm>
          <a:prstGeom prst="rect">
            <a:avLst/>
          </a:prstGeom>
          <a:noFill/>
        </p:spPr>
        <p:txBody>
          <a:bodyPr wrap="square" lIns="67500" tIns="0" rIns="67500" bIns="0" rtlCol="0">
            <a:normAutofit/>
          </a:bodyPr>
          <a:lstStyle>
            <a:defPPr>
              <a:defRPr lang="en-US"/>
            </a:defPPr>
            <a:lvl1pPr marL="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1pPr>
            <a:lvl2pPr marL="3429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2pPr>
            <a:lvl3pPr marL="6858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3pPr>
            <a:lvl4pPr marL="10287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4pPr>
            <a:lvl5pPr marL="13716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5pPr>
            <a:lvl6pPr marL="17145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6pPr>
            <a:lvl7pPr marL="20574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7pPr>
            <a:lvl8pPr marL="24003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8pPr>
            <a:lvl9pPr marL="27432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9pPr>
          </a:lstStyle>
          <a:p>
            <a:pPr defTabSz="514350">
              <a:lnSpc>
                <a:spcPct val="150000"/>
              </a:lnSpc>
            </a:pPr>
            <a:r>
              <a:rPr lang="en-US" altLang="zh-CN" sz="1500" b="1" i="1" spc="80" dirty="0">
                <a:solidFill>
                  <a:schemeClr val="tx1">
                    <a:lumMod val="95000"/>
                    <a:lumOff val="5000"/>
                  </a:schemeClr>
                </a:solidFill>
                <a:latin typeface="微软雅黑" panose="020B0503020204020204" pitchFamily="34" charset="-122"/>
                <a:sym typeface="微软雅黑" panose="020B0503020204020204" pitchFamily="34" charset="-122"/>
              </a:rPr>
              <a:t>VR</a:t>
            </a:r>
            <a:r>
              <a:rPr lang="zh-CN" altLang="en-US" sz="1500" b="1" i="1" spc="80" dirty="0">
                <a:solidFill>
                  <a:schemeClr val="tx1">
                    <a:lumMod val="95000"/>
                    <a:lumOff val="5000"/>
                  </a:schemeClr>
                </a:solidFill>
                <a:latin typeface="微软雅黑" panose="020B0503020204020204" pitchFamily="34" charset="-122"/>
                <a:sym typeface="微软雅黑" panose="020B0503020204020204" pitchFamily="34" charset="-122"/>
              </a:rPr>
              <a:t>初科普</a:t>
            </a:r>
            <a:endParaRPr lang="zh-CN" altLang="en-US" sz="1500">
              <a:solidFill>
                <a:srgbClr val="000000">
                  <a:lumMod val="50000"/>
                  <a:lumOff val="50000"/>
                </a:srgbClr>
              </a:solidFill>
              <a:latin typeface="Arial" panose="020B0604020202020204" pitchFamily="34" charset="0"/>
              <a:ea typeface="微软雅黑" panose="020B0503020204020204" pitchFamily="34" charset="-122"/>
              <a:cs typeface="+mn-ea"/>
            </a:endParaRPr>
          </a:p>
        </p:txBody>
      </p:sp>
      <p:sp>
        <p:nvSpPr>
          <p:cNvPr id="5" name="文本框 13"/>
          <p:cNvSpPr txBox="1"/>
          <p:nvPr>
            <p:custDataLst>
              <p:tags r:id="rId4"/>
            </p:custDataLst>
          </p:nvPr>
        </p:nvSpPr>
        <p:spPr>
          <a:xfrm>
            <a:off x="6092438" y="2523348"/>
            <a:ext cx="633137" cy="524566"/>
          </a:xfrm>
          <a:prstGeom prst="rect">
            <a:avLst/>
          </a:prstGeom>
          <a:noFill/>
        </p:spPr>
        <p:txBody>
          <a:bodyPr wrap="square" lIns="67500" tIns="0" rIns="67500" bIns="0" rtlCol="0">
            <a:normAutofit/>
          </a:bodyPr>
          <a:lstStyle>
            <a:defPPr>
              <a:defRPr lang="en-US"/>
            </a:defPPr>
            <a:lvl1pPr marL="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1pPr>
            <a:lvl2pPr marL="3429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2pPr>
            <a:lvl3pPr marL="6858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3pPr>
            <a:lvl4pPr marL="10287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4pPr>
            <a:lvl5pPr marL="13716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5pPr>
            <a:lvl6pPr marL="17145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6pPr>
            <a:lvl7pPr marL="20574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7pPr>
            <a:lvl8pPr marL="24003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8pPr>
            <a:lvl9pPr marL="27432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9pPr>
          </a:lstStyle>
          <a:p>
            <a:pPr algn="ctr" defTabSz="514350">
              <a:lnSpc>
                <a:spcPct val="130000"/>
              </a:lnSpc>
            </a:pPr>
            <a:r>
              <a:rPr lang="en-US" altLang="zh-CN" sz="1500" b="1" dirty="0"/>
              <a:t>01</a:t>
            </a:r>
            <a:endParaRPr lang="zh-CN" altLang="en-US" sz="1500" b="1" dirty="0"/>
          </a:p>
        </p:txBody>
      </p:sp>
      <p:sp>
        <p:nvSpPr>
          <p:cNvPr id="7" name="文本框 15"/>
          <p:cNvSpPr txBox="1"/>
          <p:nvPr>
            <p:custDataLst>
              <p:tags r:id="rId5"/>
            </p:custDataLst>
          </p:nvPr>
        </p:nvSpPr>
        <p:spPr>
          <a:xfrm>
            <a:off x="6767224" y="3317118"/>
            <a:ext cx="3861182" cy="580744"/>
          </a:xfrm>
          <a:prstGeom prst="rect">
            <a:avLst/>
          </a:prstGeom>
          <a:noFill/>
        </p:spPr>
        <p:txBody>
          <a:bodyPr wrap="square" lIns="67500" tIns="0" rIns="67500" bIns="0" rtlCol="0">
            <a:normAutofit/>
          </a:bodyPr>
          <a:lstStyle>
            <a:defPPr>
              <a:defRPr lang="en-US"/>
            </a:defPPr>
            <a:lvl1pPr marL="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1pPr>
            <a:lvl2pPr marL="3429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2pPr>
            <a:lvl3pPr marL="6858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3pPr>
            <a:lvl4pPr marL="10287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4pPr>
            <a:lvl5pPr marL="13716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5pPr>
            <a:lvl6pPr marL="17145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6pPr>
            <a:lvl7pPr marL="20574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7pPr>
            <a:lvl8pPr marL="24003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8pPr>
            <a:lvl9pPr marL="27432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9pPr>
          </a:lstStyle>
          <a:p>
            <a:pPr defTabSz="514350">
              <a:lnSpc>
                <a:spcPct val="150000"/>
              </a:lnSpc>
            </a:pPr>
            <a:r>
              <a:rPr lang="zh-CN" altLang="en-US" sz="1500">
                <a:solidFill>
                  <a:srgbClr val="000000">
                    <a:lumMod val="50000"/>
                    <a:lumOff val="50000"/>
                  </a:srgbClr>
                </a:solidFill>
                <a:latin typeface="Arial" panose="020B0604020202020204" pitchFamily="34" charset="0"/>
                <a:ea typeface="微软雅黑" panose="020B0503020204020204" pitchFamily="34" charset="-122"/>
                <a:cs typeface="+mn-ea"/>
              </a:rPr>
              <a:t>具体应用模块</a:t>
            </a:r>
            <a:endParaRPr lang="zh-CN" altLang="en-US" sz="1500">
              <a:solidFill>
                <a:srgbClr val="000000">
                  <a:lumMod val="50000"/>
                  <a:lumOff val="50000"/>
                </a:srgbClr>
              </a:solidFill>
              <a:latin typeface="Arial" panose="020B0604020202020204" pitchFamily="34" charset="0"/>
              <a:ea typeface="微软雅黑" panose="020B0503020204020204" pitchFamily="34" charset="-122"/>
              <a:cs typeface="+mn-ea"/>
            </a:endParaRPr>
          </a:p>
        </p:txBody>
      </p:sp>
      <p:sp>
        <p:nvSpPr>
          <p:cNvPr id="8" name="文本框 16"/>
          <p:cNvSpPr txBox="1"/>
          <p:nvPr>
            <p:custDataLst>
              <p:tags r:id="rId6"/>
            </p:custDataLst>
          </p:nvPr>
        </p:nvSpPr>
        <p:spPr>
          <a:xfrm>
            <a:off x="6092438" y="3374595"/>
            <a:ext cx="633137" cy="524566"/>
          </a:xfrm>
          <a:prstGeom prst="rect">
            <a:avLst/>
          </a:prstGeom>
          <a:noFill/>
        </p:spPr>
        <p:txBody>
          <a:bodyPr wrap="square" lIns="67500" tIns="0" rIns="67500" bIns="0" rtlCol="0">
            <a:normAutofit/>
          </a:bodyPr>
          <a:lstStyle>
            <a:defPPr>
              <a:defRPr lang="en-US"/>
            </a:defPPr>
            <a:lvl1pPr marL="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1pPr>
            <a:lvl2pPr marL="3429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2pPr>
            <a:lvl3pPr marL="6858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3pPr>
            <a:lvl4pPr marL="10287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4pPr>
            <a:lvl5pPr marL="13716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5pPr>
            <a:lvl6pPr marL="17145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6pPr>
            <a:lvl7pPr marL="20574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7pPr>
            <a:lvl8pPr marL="24003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8pPr>
            <a:lvl9pPr marL="27432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9pPr>
          </a:lstStyle>
          <a:p>
            <a:pPr algn="ctr" defTabSz="514350">
              <a:lnSpc>
                <a:spcPct val="130000"/>
              </a:lnSpc>
            </a:pPr>
            <a:r>
              <a:rPr lang="en-US" altLang="zh-CN" sz="1500" b="1" dirty="0"/>
              <a:t>02</a:t>
            </a:r>
            <a:endParaRPr lang="zh-CN" altLang="en-US" sz="1500" b="1" dirty="0"/>
          </a:p>
        </p:txBody>
      </p:sp>
      <p:sp>
        <p:nvSpPr>
          <p:cNvPr id="10" name="文本框 18"/>
          <p:cNvSpPr txBox="1"/>
          <p:nvPr>
            <p:custDataLst>
              <p:tags r:id="rId7"/>
            </p:custDataLst>
          </p:nvPr>
        </p:nvSpPr>
        <p:spPr>
          <a:xfrm>
            <a:off x="6767224" y="4170993"/>
            <a:ext cx="3861182" cy="580744"/>
          </a:xfrm>
          <a:prstGeom prst="rect">
            <a:avLst/>
          </a:prstGeom>
          <a:noFill/>
        </p:spPr>
        <p:txBody>
          <a:bodyPr wrap="square" lIns="67500" tIns="0" rIns="67500" bIns="0" rtlCol="0">
            <a:normAutofit/>
          </a:bodyPr>
          <a:lstStyle>
            <a:defPPr>
              <a:defRPr lang="en-US"/>
            </a:defPPr>
            <a:lvl1pPr marL="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1pPr>
            <a:lvl2pPr marL="3429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2pPr>
            <a:lvl3pPr marL="6858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3pPr>
            <a:lvl4pPr marL="10287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4pPr>
            <a:lvl5pPr marL="13716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5pPr>
            <a:lvl6pPr marL="17145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6pPr>
            <a:lvl7pPr marL="20574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7pPr>
            <a:lvl8pPr marL="24003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8pPr>
            <a:lvl9pPr marL="27432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9pPr>
          </a:lstStyle>
          <a:p>
            <a:pPr defTabSz="514350">
              <a:lnSpc>
                <a:spcPct val="150000"/>
              </a:lnSpc>
            </a:pPr>
            <a:r>
              <a:rPr lang="zh-CN" altLang="en-US" sz="1500">
                <a:solidFill>
                  <a:srgbClr val="000000">
                    <a:lumMod val="50000"/>
                    <a:lumOff val="50000"/>
                  </a:srgbClr>
                </a:solidFill>
                <a:latin typeface="Arial" panose="020B0604020202020204" pitchFamily="34" charset="0"/>
                <a:ea typeface="微软雅黑" panose="020B0503020204020204" pitchFamily="34" charset="-122"/>
                <a:cs typeface="+mn-ea"/>
              </a:rPr>
              <a:t>相关法律条例</a:t>
            </a:r>
            <a:endParaRPr lang="zh-CN" altLang="en-US" sz="1500">
              <a:solidFill>
                <a:srgbClr val="000000">
                  <a:lumMod val="50000"/>
                  <a:lumOff val="50000"/>
                </a:srgbClr>
              </a:solidFill>
              <a:latin typeface="Arial" panose="020B0604020202020204" pitchFamily="34" charset="0"/>
              <a:ea typeface="微软雅黑" panose="020B0503020204020204" pitchFamily="34" charset="-122"/>
              <a:cs typeface="+mn-ea"/>
            </a:endParaRPr>
          </a:p>
        </p:txBody>
      </p:sp>
      <p:sp>
        <p:nvSpPr>
          <p:cNvPr id="11" name="文本框 19"/>
          <p:cNvSpPr txBox="1"/>
          <p:nvPr>
            <p:custDataLst>
              <p:tags r:id="rId8"/>
            </p:custDataLst>
          </p:nvPr>
        </p:nvSpPr>
        <p:spPr>
          <a:xfrm>
            <a:off x="6092438" y="4225843"/>
            <a:ext cx="633137" cy="524566"/>
          </a:xfrm>
          <a:prstGeom prst="rect">
            <a:avLst/>
          </a:prstGeom>
          <a:noFill/>
        </p:spPr>
        <p:txBody>
          <a:bodyPr wrap="square" lIns="67500" tIns="0" rIns="67500" bIns="0" rtlCol="0">
            <a:normAutofit/>
          </a:bodyPr>
          <a:lstStyle>
            <a:defPPr>
              <a:defRPr lang="en-US"/>
            </a:defPPr>
            <a:lvl1pPr marL="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1pPr>
            <a:lvl2pPr marL="3429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2pPr>
            <a:lvl3pPr marL="6858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3pPr>
            <a:lvl4pPr marL="10287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4pPr>
            <a:lvl5pPr marL="13716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5pPr>
            <a:lvl6pPr marL="17145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6pPr>
            <a:lvl7pPr marL="20574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7pPr>
            <a:lvl8pPr marL="24003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8pPr>
            <a:lvl9pPr marL="27432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9pPr>
          </a:lstStyle>
          <a:p>
            <a:pPr algn="ctr" defTabSz="514350">
              <a:lnSpc>
                <a:spcPct val="130000"/>
              </a:lnSpc>
            </a:pPr>
            <a:r>
              <a:rPr lang="en-US" altLang="zh-CN" sz="1500" b="1" dirty="0"/>
              <a:t>03</a:t>
            </a:r>
            <a:endParaRPr lang="zh-CN" altLang="en-US" sz="1500" b="1" dirty="0"/>
          </a:p>
        </p:txBody>
      </p:sp>
      <p:sp>
        <p:nvSpPr>
          <p:cNvPr id="13" name="文本框 21"/>
          <p:cNvSpPr txBox="1"/>
          <p:nvPr>
            <p:custDataLst>
              <p:tags r:id="rId9"/>
            </p:custDataLst>
          </p:nvPr>
        </p:nvSpPr>
        <p:spPr>
          <a:xfrm>
            <a:off x="6767224" y="5073673"/>
            <a:ext cx="3861182" cy="527028"/>
          </a:xfrm>
          <a:prstGeom prst="rect">
            <a:avLst/>
          </a:prstGeom>
          <a:noFill/>
        </p:spPr>
        <p:txBody>
          <a:bodyPr wrap="square" lIns="67500" tIns="0" rIns="67500" bIns="0" rtlCol="0">
            <a:normAutofit/>
          </a:bodyPr>
          <a:lstStyle>
            <a:defPPr>
              <a:defRPr lang="en-US"/>
            </a:defPPr>
            <a:lvl1pPr marL="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1pPr>
            <a:lvl2pPr marL="3429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2pPr>
            <a:lvl3pPr marL="6858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3pPr>
            <a:lvl4pPr marL="10287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4pPr>
            <a:lvl5pPr marL="13716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5pPr>
            <a:lvl6pPr marL="17145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6pPr>
            <a:lvl7pPr marL="20574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7pPr>
            <a:lvl8pPr marL="24003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8pPr>
            <a:lvl9pPr marL="27432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9pPr>
          </a:lstStyle>
          <a:p>
            <a:pPr defTabSz="514350">
              <a:lnSpc>
                <a:spcPct val="130000"/>
              </a:lnSpc>
            </a:pPr>
            <a:r>
              <a:rPr lang="zh-CN" altLang="en-US" sz="1500">
                <a:solidFill>
                  <a:srgbClr val="000000">
                    <a:lumMod val="50000"/>
                    <a:lumOff val="50000"/>
                  </a:srgbClr>
                </a:solidFill>
                <a:latin typeface="Arial" panose="020B0604020202020204" pitchFamily="34" charset="0"/>
                <a:ea typeface="微软雅黑" panose="020B0503020204020204" pitchFamily="34" charset="-122"/>
                <a:cs typeface="+mn-ea"/>
              </a:rPr>
              <a:t>设备充电及后期处理</a:t>
            </a:r>
            <a:endParaRPr lang="zh-CN" altLang="en-US" sz="1500">
              <a:solidFill>
                <a:srgbClr val="000000">
                  <a:lumMod val="50000"/>
                  <a:lumOff val="50000"/>
                </a:srgbClr>
              </a:solidFill>
              <a:latin typeface="Arial" panose="020B0604020202020204" pitchFamily="34" charset="0"/>
              <a:ea typeface="微软雅黑" panose="020B0503020204020204" pitchFamily="34" charset="-122"/>
              <a:cs typeface="+mn-ea"/>
            </a:endParaRPr>
          </a:p>
        </p:txBody>
      </p:sp>
      <p:sp>
        <p:nvSpPr>
          <p:cNvPr id="14" name="文本框 22"/>
          <p:cNvSpPr txBox="1"/>
          <p:nvPr>
            <p:custDataLst>
              <p:tags r:id="rId10"/>
            </p:custDataLst>
          </p:nvPr>
        </p:nvSpPr>
        <p:spPr>
          <a:xfrm>
            <a:off x="6092438" y="5077089"/>
            <a:ext cx="633137" cy="524566"/>
          </a:xfrm>
          <a:prstGeom prst="rect">
            <a:avLst/>
          </a:prstGeom>
          <a:noFill/>
        </p:spPr>
        <p:txBody>
          <a:bodyPr wrap="square" lIns="67500" tIns="0" rIns="67500" bIns="0" rtlCol="0">
            <a:normAutofit/>
          </a:bodyPr>
          <a:lstStyle>
            <a:defPPr>
              <a:defRPr lang="en-US"/>
            </a:defPPr>
            <a:lvl1pPr marL="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1pPr>
            <a:lvl2pPr marL="3429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2pPr>
            <a:lvl3pPr marL="6858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3pPr>
            <a:lvl4pPr marL="10287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4pPr>
            <a:lvl5pPr marL="13716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5pPr>
            <a:lvl6pPr marL="17145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6pPr>
            <a:lvl7pPr marL="20574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7pPr>
            <a:lvl8pPr marL="24003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8pPr>
            <a:lvl9pPr marL="2743200" algn="l" defTabSz="685800" rtl="0" eaLnBrk="1" latinLnBrk="0" hangingPunct="1">
              <a:defRPr sz="1350" kern="1200">
                <a:solidFill>
                  <a:srgbClr val="000000"/>
                </a:solidFill>
                <a:latin typeface="Arial" panose="020B0604020202020204" pitchFamily="34" charset="0"/>
                <a:ea typeface="微软雅黑" panose="020B0503020204020204" pitchFamily="34" charset="-122"/>
                <a:cs typeface="+mn-ea"/>
              </a:defRPr>
            </a:lvl9pPr>
          </a:lstStyle>
          <a:p>
            <a:pPr algn="ctr" defTabSz="514350">
              <a:lnSpc>
                <a:spcPct val="130000"/>
              </a:lnSpc>
            </a:pPr>
            <a:r>
              <a:rPr lang="en-US" altLang="zh-CN" sz="1500" b="1" dirty="0"/>
              <a:t>04</a:t>
            </a:r>
            <a:endParaRPr lang="zh-CN" altLang="en-US" sz="1500" b="1" dirty="0"/>
          </a:p>
        </p:txBody>
      </p:sp>
    </p:spTree>
    <p:custDataLst>
      <p:tags r:id="rId1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 name="任意多边形: 形状 12"/>
          <p:cNvSpPr/>
          <p:nvPr/>
        </p:nvSpPr>
        <p:spPr>
          <a:xfrm rot="19800000">
            <a:off x="-769667" y="-2588601"/>
            <a:ext cx="13731334" cy="12035202"/>
          </a:xfrm>
          <a:custGeom>
            <a:avLst/>
            <a:gdLst>
              <a:gd name="connsiteX0" fmla="*/ 10500532 w 13731334"/>
              <a:gd name="connsiteY0" fmla="*/ 11913831 h 12035202"/>
              <a:gd name="connsiteX1" fmla="*/ 10430458 w 13731334"/>
              <a:gd name="connsiteY1" fmla="*/ 12035202 h 12035202"/>
              <a:gd name="connsiteX2" fmla="*/ 10220237 w 13731334"/>
              <a:gd name="connsiteY2" fmla="*/ 11913831 h 12035202"/>
              <a:gd name="connsiteX3" fmla="*/ 11038999 w 13731334"/>
              <a:gd name="connsiteY3" fmla="*/ 10981179 h 12035202"/>
              <a:gd name="connsiteX4" fmla="*/ 10847307 w 13731334"/>
              <a:gd name="connsiteY4" fmla="*/ 11313198 h 12035202"/>
              <a:gd name="connsiteX5" fmla="*/ 9179910 w 13731334"/>
              <a:gd name="connsiteY5" fmla="*/ 11313198 h 12035202"/>
              <a:gd name="connsiteX6" fmla="*/ 8604836 w 13731334"/>
              <a:gd name="connsiteY6" fmla="*/ 10981179 h 12035202"/>
              <a:gd name="connsiteX7" fmla="*/ 11577465 w 13731334"/>
              <a:gd name="connsiteY7" fmla="*/ 10048527 h 12035202"/>
              <a:gd name="connsiteX8" fmla="*/ 11385774 w 13731334"/>
              <a:gd name="connsiteY8" fmla="*/ 10380546 h 12035202"/>
              <a:gd name="connsiteX9" fmla="*/ 7564510 w 13731334"/>
              <a:gd name="connsiteY9" fmla="*/ 10380546 h 12035202"/>
              <a:gd name="connsiteX10" fmla="*/ 6989435 w 13731334"/>
              <a:gd name="connsiteY10" fmla="*/ 10048527 h 12035202"/>
              <a:gd name="connsiteX11" fmla="*/ 12115932 w 13731334"/>
              <a:gd name="connsiteY11" fmla="*/ 9115874 h 12035202"/>
              <a:gd name="connsiteX12" fmla="*/ 11924241 w 13731334"/>
              <a:gd name="connsiteY12" fmla="*/ 9447894 h 12035202"/>
              <a:gd name="connsiteX13" fmla="*/ 5949110 w 13731334"/>
              <a:gd name="connsiteY13" fmla="*/ 9447895 h 12035202"/>
              <a:gd name="connsiteX14" fmla="*/ 5374034 w 13731334"/>
              <a:gd name="connsiteY14" fmla="*/ 9115875 h 12035202"/>
              <a:gd name="connsiteX15" fmla="*/ 12654399 w 13731334"/>
              <a:gd name="connsiteY15" fmla="*/ 8183222 h 12035202"/>
              <a:gd name="connsiteX16" fmla="*/ 12462708 w 13731334"/>
              <a:gd name="connsiteY16" fmla="*/ 8515242 h 12035202"/>
              <a:gd name="connsiteX17" fmla="*/ 4333709 w 13731334"/>
              <a:gd name="connsiteY17" fmla="*/ 8515243 h 12035202"/>
              <a:gd name="connsiteX18" fmla="*/ 3758633 w 13731334"/>
              <a:gd name="connsiteY18" fmla="*/ 8183222 h 12035202"/>
              <a:gd name="connsiteX19" fmla="*/ 13192866 w 13731334"/>
              <a:gd name="connsiteY19" fmla="*/ 7250570 h 12035202"/>
              <a:gd name="connsiteX20" fmla="*/ 13001175 w 13731334"/>
              <a:gd name="connsiteY20" fmla="*/ 7582589 h 12035202"/>
              <a:gd name="connsiteX21" fmla="*/ 2718306 w 13731334"/>
              <a:gd name="connsiteY21" fmla="*/ 7582589 h 12035202"/>
              <a:gd name="connsiteX22" fmla="*/ 2143232 w 13731334"/>
              <a:gd name="connsiteY22" fmla="*/ 7250570 h 12035202"/>
              <a:gd name="connsiteX23" fmla="*/ 13731334 w 13731334"/>
              <a:gd name="connsiteY23" fmla="*/ 6317918 h 12035202"/>
              <a:gd name="connsiteX24" fmla="*/ 13539642 w 13731334"/>
              <a:gd name="connsiteY24" fmla="*/ 6649937 h 12035202"/>
              <a:gd name="connsiteX25" fmla="*/ 1102906 w 13731334"/>
              <a:gd name="connsiteY25" fmla="*/ 6649937 h 12035202"/>
              <a:gd name="connsiteX26" fmla="*/ 527830 w 13731334"/>
              <a:gd name="connsiteY26" fmla="*/ 6317918 h 12035202"/>
              <a:gd name="connsiteX27" fmla="*/ 12628429 w 13731334"/>
              <a:gd name="connsiteY27" fmla="*/ 5385265 h 12035202"/>
              <a:gd name="connsiteX28" fmla="*/ 13203503 w 13731334"/>
              <a:gd name="connsiteY28" fmla="*/ 5717285 h 12035202"/>
              <a:gd name="connsiteX29" fmla="*/ 0 w 13731334"/>
              <a:gd name="connsiteY29" fmla="*/ 5717285 h 12035202"/>
              <a:gd name="connsiteX30" fmla="*/ 191692 w 13731334"/>
              <a:gd name="connsiteY30" fmla="*/ 5385265 h 12035202"/>
              <a:gd name="connsiteX31" fmla="*/ 11013028 w 13731334"/>
              <a:gd name="connsiteY31" fmla="*/ 4452613 h 12035202"/>
              <a:gd name="connsiteX32" fmla="*/ 11588103 w 13731334"/>
              <a:gd name="connsiteY32" fmla="*/ 4784633 h 12035202"/>
              <a:gd name="connsiteX33" fmla="*/ 538467 w 13731334"/>
              <a:gd name="connsiteY33" fmla="*/ 4784633 h 12035202"/>
              <a:gd name="connsiteX34" fmla="*/ 730159 w 13731334"/>
              <a:gd name="connsiteY34" fmla="*/ 4452613 h 12035202"/>
              <a:gd name="connsiteX35" fmla="*/ 9397627 w 13731334"/>
              <a:gd name="connsiteY35" fmla="*/ 3519961 h 12035202"/>
              <a:gd name="connsiteX36" fmla="*/ 9972702 w 13731334"/>
              <a:gd name="connsiteY36" fmla="*/ 3851980 h 12035202"/>
              <a:gd name="connsiteX37" fmla="*/ 1076935 w 13731334"/>
              <a:gd name="connsiteY37" fmla="*/ 3851980 h 12035202"/>
              <a:gd name="connsiteX38" fmla="*/ 1268626 w 13731334"/>
              <a:gd name="connsiteY38" fmla="*/ 3519961 h 12035202"/>
              <a:gd name="connsiteX39" fmla="*/ 7782225 w 13731334"/>
              <a:gd name="connsiteY39" fmla="*/ 2587308 h 12035202"/>
              <a:gd name="connsiteX40" fmla="*/ 8357300 w 13731334"/>
              <a:gd name="connsiteY40" fmla="*/ 2919328 h 12035202"/>
              <a:gd name="connsiteX41" fmla="*/ 1615402 w 13731334"/>
              <a:gd name="connsiteY41" fmla="*/ 2919328 h 12035202"/>
              <a:gd name="connsiteX42" fmla="*/ 1807093 w 13731334"/>
              <a:gd name="connsiteY42" fmla="*/ 2587308 h 12035202"/>
              <a:gd name="connsiteX43" fmla="*/ 6166825 w 13731334"/>
              <a:gd name="connsiteY43" fmla="*/ 1654656 h 12035202"/>
              <a:gd name="connsiteX44" fmla="*/ 6741899 w 13731334"/>
              <a:gd name="connsiteY44" fmla="*/ 1986676 h 12035202"/>
              <a:gd name="connsiteX45" fmla="*/ 2153869 w 13731334"/>
              <a:gd name="connsiteY45" fmla="*/ 1986676 h 12035202"/>
              <a:gd name="connsiteX46" fmla="*/ 2345560 w 13731334"/>
              <a:gd name="connsiteY46" fmla="*/ 1654656 h 12035202"/>
              <a:gd name="connsiteX47" fmla="*/ 4551423 w 13731334"/>
              <a:gd name="connsiteY47" fmla="*/ 722004 h 12035202"/>
              <a:gd name="connsiteX48" fmla="*/ 5126498 w 13731334"/>
              <a:gd name="connsiteY48" fmla="*/ 1054023 h 12035202"/>
              <a:gd name="connsiteX49" fmla="*/ 2692336 w 13731334"/>
              <a:gd name="connsiteY49" fmla="*/ 1054023 h 12035202"/>
              <a:gd name="connsiteX50" fmla="*/ 2884027 w 13731334"/>
              <a:gd name="connsiteY50" fmla="*/ 722004 h 12035202"/>
              <a:gd name="connsiteX51" fmla="*/ 3300876 w 13731334"/>
              <a:gd name="connsiteY51" fmla="*/ 0 h 12035202"/>
              <a:gd name="connsiteX52" fmla="*/ 3511097 w 13731334"/>
              <a:gd name="connsiteY52" fmla="*/ 121371 h 12035202"/>
              <a:gd name="connsiteX53" fmla="*/ 3230803 w 13731334"/>
              <a:gd name="connsiteY53" fmla="*/ 121371 h 1203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3731334" h="12035202">
                <a:moveTo>
                  <a:pt x="10500532" y="11913831"/>
                </a:moveTo>
                <a:lnTo>
                  <a:pt x="10430458" y="12035202"/>
                </a:lnTo>
                <a:lnTo>
                  <a:pt x="10220237" y="11913831"/>
                </a:lnTo>
                <a:close/>
                <a:moveTo>
                  <a:pt x="11038999" y="10981179"/>
                </a:moveTo>
                <a:lnTo>
                  <a:pt x="10847307" y="11313198"/>
                </a:lnTo>
                <a:lnTo>
                  <a:pt x="9179910" y="11313198"/>
                </a:lnTo>
                <a:lnTo>
                  <a:pt x="8604836" y="10981179"/>
                </a:lnTo>
                <a:close/>
                <a:moveTo>
                  <a:pt x="11577465" y="10048527"/>
                </a:moveTo>
                <a:lnTo>
                  <a:pt x="11385774" y="10380546"/>
                </a:lnTo>
                <a:lnTo>
                  <a:pt x="7564510" y="10380546"/>
                </a:lnTo>
                <a:lnTo>
                  <a:pt x="6989435" y="10048527"/>
                </a:lnTo>
                <a:close/>
                <a:moveTo>
                  <a:pt x="12115932" y="9115874"/>
                </a:moveTo>
                <a:lnTo>
                  <a:pt x="11924241" y="9447894"/>
                </a:lnTo>
                <a:lnTo>
                  <a:pt x="5949110" y="9447895"/>
                </a:lnTo>
                <a:lnTo>
                  <a:pt x="5374034" y="9115875"/>
                </a:lnTo>
                <a:close/>
                <a:moveTo>
                  <a:pt x="12654399" y="8183222"/>
                </a:moveTo>
                <a:lnTo>
                  <a:pt x="12462708" y="8515242"/>
                </a:lnTo>
                <a:lnTo>
                  <a:pt x="4333709" y="8515243"/>
                </a:lnTo>
                <a:lnTo>
                  <a:pt x="3758633" y="8183222"/>
                </a:lnTo>
                <a:close/>
                <a:moveTo>
                  <a:pt x="13192866" y="7250570"/>
                </a:moveTo>
                <a:lnTo>
                  <a:pt x="13001175" y="7582589"/>
                </a:lnTo>
                <a:lnTo>
                  <a:pt x="2718306" y="7582589"/>
                </a:lnTo>
                <a:lnTo>
                  <a:pt x="2143232" y="7250570"/>
                </a:lnTo>
                <a:close/>
                <a:moveTo>
                  <a:pt x="13731334" y="6317918"/>
                </a:moveTo>
                <a:lnTo>
                  <a:pt x="13539642" y="6649937"/>
                </a:lnTo>
                <a:lnTo>
                  <a:pt x="1102906" y="6649937"/>
                </a:lnTo>
                <a:lnTo>
                  <a:pt x="527830" y="6317918"/>
                </a:lnTo>
                <a:close/>
                <a:moveTo>
                  <a:pt x="12628429" y="5385265"/>
                </a:moveTo>
                <a:lnTo>
                  <a:pt x="13203503" y="5717285"/>
                </a:lnTo>
                <a:lnTo>
                  <a:pt x="0" y="5717285"/>
                </a:lnTo>
                <a:lnTo>
                  <a:pt x="191692" y="5385265"/>
                </a:lnTo>
                <a:close/>
                <a:moveTo>
                  <a:pt x="11013028" y="4452613"/>
                </a:moveTo>
                <a:lnTo>
                  <a:pt x="11588103" y="4784633"/>
                </a:lnTo>
                <a:lnTo>
                  <a:pt x="538467" y="4784633"/>
                </a:lnTo>
                <a:lnTo>
                  <a:pt x="730159" y="4452613"/>
                </a:lnTo>
                <a:close/>
                <a:moveTo>
                  <a:pt x="9397627" y="3519961"/>
                </a:moveTo>
                <a:lnTo>
                  <a:pt x="9972702" y="3851980"/>
                </a:lnTo>
                <a:lnTo>
                  <a:pt x="1076935" y="3851980"/>
                </a:lnTo>
                <a:lnTo>
                  <a:pt x="1268626" y="3519961"/>
                </a:lnTo>
                <a:close/>
                <a:moveTo>
                  <a:pt x="7782225" y="2587308"/>
                </a:moveTo>
                <a:lnTo>
                  <a:pt x="8357300" y="2919328"/>
                </a:lnTo>
                <a:lnTo>
                  <a:pt x="1615402" y="2919328"/>
                </a:lnTo>
                <a:lnTo>
                  <a:pt x="1807093" y="2587308"/>
                </a:lnTo>
                <a:close/>
                <a:moveTo>
                  <a:pt x="6166825" y="1654656"/>
                </a:moveTo>
                <a:lnTo>
                  <a:pt x="6741899" y="1986676"/>
                </a:lnTo>
                <a:lnTo>
                  <a:pt x="2153869" y="1986676"/>
                </a:lnTo>
                <a:lnTo>
                  <a:pt x="2345560" y="1654656"/>
                </a:lnTo>
                <a:close/>
                <a:moveTo>
                  <a:pt x="4551423" y="722004"/>
                </a:moveTo>
                <a:lnTo>
                  <a:pt x="5126498" y="1054023"/>
                </a:lnTo>
                <a:lnTo>
                  <a:pt x="2692336" y="1054023"/>
                </a:lnTo>
                <a:lnTo>
                  <a:pt x="2884027" y="722004"/>
                </a:lnTo>
                <a:close/>
                <a:moveTo>
                  <a:pt x="3300876" y="0"/>
                </a:moveTo>
                <a:lnTo>
                  <a:pt x="3511097" y="121371"/>
                </a:lnTo>
                <a:lnTo>
                  <a:pt x="3230803" y="121371"/>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 name="组合 3"/>
          <p:cNvGrpSpPr/>
          <p:nvPr/>
        </p:nvGrpSpPr>
        <p:grpSpPr>
          <a:xfrm>
            <a:off x="1962425" y="1580765"/>
            <a:ext cx="8267150" cy="3696471"/>
            <a:chOff x="1230906" y="989414"/>
            <a:chExt cx="8267150" cy="3696471"/>
          </a:xfrm>
        </p:grpSpPr>
        <p:sp>
          <p:nvSpPr>
            <p:cNvPr id="7" name="矩形: 圆角 6"/>
            <p:cNvSpPr/>
            <p:nvPr>
              <p:custDataLst>
                <p:tags r:id="rId2"/>
              </p:custDataLst>
            </p:nvPr>
          </p:nvSpPr>
          <p:spPr>
            <a:xfrm>
              <a:off x="1230906" y="989414"/>
              <a:ext cx="8267150" cy="3696471"/>
            </a:xfrm>
            <a:prstGeom prst="roundRect">
              <a:avLst>
                <a:gd name="adj" fmla="val 2259"/>
              </a:avLst>
            </a:prstGeom>
            <a:solidFill>
              <a:schemeClr val="bg1"/>
            </a:solidFill>
            <a:ln w="19050">
              <a:solidFill>
                <a:schemeClr val="tx1">
                  <a:lumMod val="75000"/>
                  <a:lumOff val="25000"/>
                </a:schemeClr>
              </a:solidFill>
            </a:ln>
            <a:effectLst>
              <a:outerShdw blurRad="166421"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9882" tIns="39941" rIns="79882" bIns="39941" rtlCol="0" anchor="ctr"/>
            <a:lstStyle/>
            <a:p>
              <a:pPr algn="ctr"/>
              <a:endParaRPr lang="zh-CN" altLang="en-US" sz="1570"/>
            </a:p>
          </p:txBody>
        </p:sp>
        <p:grpSp>
          <p:nvGrpSpPr>
            <p:cNvPr id="12" name="组合 11"/>
            <p:cNvGrpSpPr/>
            <p:nvPr/>
          </p:nvGrpSpPr>
          <p:grpSpPr>
            <a:xfrm>
              <a:off x="2168525" y="1394367"/>
              <a:ext cx="6391912" cy="2761806"/>
              <a:chOff x="2087563" y="1394367"/>
              <a:chExt cx="6391912" cy="2761806"/>
            </a:xfrm>
          </p:grpSpPr>
          <p:sp>
            <p:nvSpPr>
              <p:cNvPr id="5" name="矩形 4"/>
              <p:cNvSpPr/>
              <p:nvPr>
                <p:custDataLst>
                  <p:tags r:id="rId3"/>
                </p:custDataLst>
              </p:nvPr>
            </p:nvSpPr>
            <p:spPr>
              <a:xfrm>
                <a:off x="4831510" y="2837649"/>
                <a:ext cx="3647965" cy="336550"/>
              </a:xfrm>
              <a:prstGeom prst="rect">
                <a:avLst/>
              </a:prstGeom>
            </p:spPr>
            <p:txBody>
              <a:bodyPr wrap="square" lIns="79882" tIns="39941" rIns="79882" bIns="39941">
                <a:spAutoFit/>
              </a:bodyPr>
              <a:lstStyle/>
              <a:p>
                <a:pPr>
                  <a:lnSpc>
                    <a:spcPct val="120000"/>
                  </a:lnSpc>
                </a:pPr>
                <a:r>
                  <a:rPr lang="en-US" altLang="zh-CN" sz="1400" dirty="0"/>
                  <a:t>                                                   -</a:t>
                </a:r>
                <a:r>
                  <a:rPr lang="zh-CN" altLang="en-US" sz="1400" dirty="0"/>
                  <a:t>灵境技术</a:t>
                </a:r>
                <a:endParaRPr lang="zh-CN" altLang="en-US" sz="1400" dirty="0"/>
              </a:p>
            </p:txBody>
          </p:sp>
          <p:cxnSp>
            <p:nvCxnSpPr>
              <p:cNvPr id="8" name="直接连接符 7"/>
              <p:cNvCxnSpPr/>
              <p:nvPr>
                <p:custDataLst>
                  <p:tags r:id="rId4"/>
                </p:custDataLst>
              </p:nvPr>
            </p:nvCxnSpPr>
            <p:spPr>
              <a:xfrm>
                <a:off x="4927330" y="2660129"/>
                <a:ext cx="574600" cy="0"/>
              </a:xfrm>
              <a:prstGeom prst="line">
                <a:avLst/>
              </a:prstGeom>
              <a:ln w="16642" cap="flat">
                <a:solidFill>
                  <a:schemeClr val="tx1">
                    <a:lumMod val="95000"/>
                    <a:lumOff val="5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Rectangle 11++"/>
              <p:cNvSpPr/>
              <p:nvPr>
                <p:custDataLst>
                  <p:tags r:id="rId5"/>
                </p:custDataLst>
              </p:nvPr>
            </p:nvSpPr>
            <p:spPr>
              <a:xfrm>
                <a:off x="2087563" y="1394367"/>
                <a:ext cx="3054500" cy="2761806"/>
              </a:xfrm>
              <a:prstGeom prst="rect">
                <a:avLst/>
              </a:prstGeom>
            </p:spPr>
            <p:txBody>
              <a:bodyPr wrap="square" lIns="85621" tIns="42811" rIns="85621" bIns="42811">
                <a:spAutoFit/>
              </a:bodyPr>
              <a:lstStyle/>
              <a:p>
                <a:r>
                  <a:rPr lang="en-US" altLang="zh-CN" sz="17385" b="1" spc="-1000" dirty="0">
                    <a:ln w="38832">
                      <a:solidFill>
                        <a:schemeClr val="tx1">
                          <a:lumMod val="95000"/>
                          <a:lumOff val="5000"/>
                        </a:schemeClr>
                      </a:solidFill>
                      <a:miter lim="800000"/>
                    </a:ln>
                    <a:solidFill>
                      <a:schemeClr val="accent1"/>
                    </a:solidFill>
                    <a:effectLst>
                      <a:outerShdw dist="25400" dir="2700000" algn="tl" rotWithShape="0">
                        <a:schemeClr val="tx1">
                          <a:lumMod val="95000"/>
                          <a:lumOff val="5000"/>
                        </a:schemeClr>
                      </a:outerShdw>
                    </a:effectLst>
                    <a:latin typeface="微软雅黑" panose="020B0503020204020204" pitchFamily="34" charset="-122"/>
                    <a:ea typeface="微软雅黑" panose="020B0503020204020204" pitchFamily="34" charset="-122"/>
                    <a:sym typeface="Impact" panose="020B0806030902050204" pitchFamily="34" charset="0"/>
                  </a:rPr>
                  <a:t>01</a:t>
                </a:r>
                <a:endParaRPr lang="zh-CN" altLang="en-US" sz="17385" b="1" spc="-1000" dirty="0">
                  <a:ln w="38832">
                    <a:solidFill>
                      <a:schemeClr val="tx1">
                        <a:lumMod val="95000"/>
                        <a:lumOff val="5000"/>
                      </a:schemeClr>
                    </a:solidFill>
                    <a:miter lim="800000"/>
                  </a:ln>
                  <a:solidFill>
                    <a:schemeClr val="accent1"/>
                  </a:solidFill>
                  <a:effectLst>
                    <a:outerShdw dist="25400" dir="2700000" algn="tl" rotWithShape="0">
                      <a:schemeClr val="tx1">
                        <a:lumMod val="95000"/>
                        <a:lumOff val="5000"/>
                      </a:schemeClr>
                    </a:outerShdw>
                  </a:effectLst>
                  <a:latin typeface="微软雅黑" panose="020B0503020204020204" pitchFamily="34" charset="-122"/>
                  <a:ea typeface="微软雅黑" panose="020B0503020204020204" pitchFamily="34" charset="-122"/>
                  <a:sym typeface="Impact" panose="020B0806030902050204" pitchFamily="34" charset="0"/>
                </a:endParaRPr>
              </a:p>
            </p:txBody>
          </p:sp>
          <p:sp>
            <p:nvSpPr>
              <p:cNvPr id="11" name="椭圆 10"/>
              <p:cNvSpPr/>
              <p:nvPr>
                <p:custDataLst>
                  <p:tags r:id="rId6"/>
                </p:custDataLst>
              </p:nvPr>
            </p:nvSpPr>
            <p:spPr>
              <a:xfrm>
                <a:off x="6893145" y="1788485"/>
                <a:ext cx="330501" cy="3305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9882" tIns="39941" rIns="79882" bIns="39941" rtlCol="0" anchor="ctr"/>
              <a:lstStyle/>
              <a:p>
                <a:pPr algn="ctr"/>
                <a:endParaRPr lang="zh-CN" altLang="en-US" sz="1570"/>
              </a:p>
            </p:txBody>
          </p:sp>
          <p:sp>
            <p:nvSpPr>
              <p:cNvPr id="6" name="矩形 5"/>
              <p:cNvSpPr/>
              <p:nvPr>
                <p:custDataLst>
                  <p:tags r:id="rId7"/>
                </p:custDataLst>
              </p:nvPr>
            </p:nvSpPr>
            <p:spPr>
              <a:xfrm>
                <a:off x="4818833" y="1834836"/>
                <a:ext cx="2574925" cy="730885"/>
              </a:xfrm>
              <a:prstGeom prst="rect">
                <a:avLst/>
              </a:prstGeom>
            </p:spPr>
            <p:txBody>
              <a:bodyPr wrap="none" lIns="85621" tIns="42811" rIns="85621" bIns="42811">
                <a:spAutoFit/>
              </a:bodyPr>
              <a:lstStyle/>
              <a:p>
                <a:r>
                  <a:rPr lang="en-US" altLang="zh-CN" sz="4195"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VR</a:t>
                </a:r>
                <a:r>
                  <a:rPr lang="zh-CN" altLang="en-US" sz="4195"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初科普</a:t>
                </a:r>
                <a:endParaRPr lang="zh-CN" altLang="en-US" sz="4195"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33000"/>
          </a:blip>
          <a:stretch>
            <a:fillRect/>
          </a:stretch>
        </a:blipFill>
        <a:effectLst/>
      </p:bgPr>
    </p:bg>
    <p:spTree>
      <p:nvGrpSpPr>
        <p:cNvPr id="1" name=""/>
        <p:cNvGrpSpPr/>
        <p:nvPr/>
      </p:nvGrpSpPr>
      <p:grpSpPr>
        <a:xfrm>
          <a:off x="0" y="0"/>
          <a:ext cx="0" cy="0"/>
          <a:chOff x="0" y="0"/>
          <a:chExt cx="0" cy="0"/>
        </a:xfrm>
      </p:grpSpPr>
      <p:sp>
        <p:nvSpPr>
          <p:cNvPr id="43" name="椭圆 42"/>
          <p:cNvSpPr/>
          <p:nvPr/>
        </p:nvSpPr>
        <p:spPr>
          <a:xfrm>
            <a:off x="187442" y="1351187"/>
            <a:ext cx="4834616" cy="48346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952848" y="359514"/>
            <a:ext cx="4286304" cy="704850"/>
            <a:chOff x="3927319" y="359514"/>
            <a:chExt cx="4286304" cy="704850"/>
          </a:xfrm>
        </p:grpSpPr>
        <p:grpSp>
          <p:nvGrpSpPr>
            <p:cNvPr id="17" name="组合 16"/>
            <p:cNvGrpSpPr/>
            <p:nvPr/>
          </p:nvGrpSpPr>
          <p:grpSpPr>
            <a:xfrm>
              <a:off x="4514157" y="359514"/>
              <a:ext cx="3112628" cy="704850"/>
              <a:chOff x="4551822" y="359514"/>
              <a:chExt cx="3112628" cy="704850"/>
            </a:xfrm>
          </p:grpSpPr>
          <p:sp>
            <p:nvSpPr>
              <p:cNvPr id="12" name="矩形: 圆角 11"/>
              <p:cNvSpPr/>
              <p:nvPr/>
            </p:nvSpPr>
            <p:spPr>
              <a:xfrm>
                <a:off x="4572000" y="857251"/>
                <a:ext cx="3048000" cy="1270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custDataLst>
                  <p:tags r:id="rId2"/>
                </p:custDataLst>
              </p:nvPr>
            </p:nvSpPr>
            <p:spPr>
              <a:xfrm>
                <a:off x="4551822" y="359514"/>
                <a:ext cx="3112628" cy="704850"/>
              </a:xfrm>
              <a:prstGeom prst="rect">
                <a:avLst/>
              </a:prstGeom>
              <a:noFill/>
            </p:spPr>
            <p:txBody>
              <a:bodyPr wrap="square" lIns="114300" tIns="57150" rIns="114300" bIns="57150" rtlCol="0">
                <a:spAutoFit/>
              </a:bodyPr>
              <a:lstStyle/>
              <a:p>
                <a:pPr algn="ctr">
                  <a:lnSpc>
                    <a:spcPct val="120000"/>
                  </a:lnSpc>
                </a:pPr>
                <a:r>
                  <a:rPr lang="en-US" altLang="zh-CN" sz="3200" b="1" dirty="0">
                    <a:solidFill>
                      <a:schemeClr val="tx1">
                        <a:lumMod val="95000"/>
                        <a:lumOff val="5000"/>
                      </a:schemeClr>
                    </a:solidFill>
                    <a:latin typeface="+mj-ea"/>
                    <a:ea typeface="+mj-ea"/>
                  </a:rPr>
                  <a:t>VR</a:t>
                </a:r>
                <a:r>
                  <a:rPr lang="zh-CN" altLang="en-US" sz="3200" b="1" dirty="0">
                    <a:solidFill>
                      <a:schemeClr val="tx1">
                        <a:lumMod val="95000"/>
                        <a:lumOff val="5000"/>
                      </a:schemeClr>
                    </a:solidFill>
                    <a:latin typeface="+mj-ea"/>
                    <a:ea typeface="+mj-ea"/>
                  </a:rPr>
                  <a:t>初体验</a:t>
                </a:r>
                <a:endParaRPr lang="zh-CN" altLang="en-US" sz="3200" b="1" dirty="0">
                  <a:solidFill>
                    <a:schemeClr val="tx1">
                      <a:lumMod val="95000"/>
                      <a:lumOff val="5000"/>
                    </a:schemeClr>
                  </a:solidFill>
                  <a:latin typeface="+mj-ea"/>
                  <a:ea typeface="+mj-ea"/>
                </a:endParaRPr>
              </a:p>
            </p:txBody>
          </p:sp>
        </p:grpSp>
        <p:grpSp>
          <p:nvGrpSpPr>
            <p:cNvPr id="5" name="组合 4"/>
            <p:cNvGrpSpPr/>
            <p:nvPr/>
          </p:nvGrpSpPr>
          <p:grpSpPr>
            <a:xfrm>
              <a:off x="3927319" y="638629"/>
              <a:ext cx="342709" cy="232334"/>
              <a:chOff x="8951039" y="2137662"/>
              <a:chExt cx="342709" cy="232334"/>
            </a:xfrm>
          </p:grpSpPr>
          <p:cxnSp>
            <p:nvCxnSpPr>
              <p:cNvPr id="6" name="直接连接符 5"/>
              <p:cNvCxnSpPr/>
              <p:nvPr>
                <p:custDataLst>
                  <p:tags r:id="rId3"/>
                </p:custDataLst>
              </p:nvPr>
            </p:nvCxnSpPr>
            <p:spPr>
              <a:xfrm flipH="1">
                <a:off x="9104491" y="2177462"/>
                <a:ext cx="51337" cy="192534"/>
              </a:xfrm>
              <a:prstGeom prst="line">
                <a:avLst/>
              </a:prstGeom>
              <a:ln w="99219"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4"/>
                </p:custDataLst>
              </p:nvPr>
            </p:nvCxnSpPr>
            <p:spPr>
              <a:xfrm flipH="1">
                <a:off x="9249700" y="2137662"/>
                <a:ext cx="44048" cy="165187"/>
              </a:xfrm>
              <a:prstGeom prst="line">
                <a:avLst/>
              </a:prstGeom>
              <a:ln w="75406"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custDataLst>
                  <p:tags r:id="rId5"/>
                </p:custDataLst>
              </p:nvPr>
            </p:nvCxnSpPr>
            <p:spPr>
              <a:xfrm flipH="1">
                <a:off x="8951039" y="2217871"/>
                <a:ext cx="20295" cy="76114"/>
              </a:xfrm>
              <a:prstGeom prst="line">
                <a:avLst/>
              </a:prstGeom>
              <a:ln w="43656" cap="rnd">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7870914" y="624917"/>
              <a:ext cx="342709" cy="232334"/>
              <a:chOff x="8951039" y="2137662"/>
              <a:chExt cx="342709" cy="232334"/>
            </a:xfrm>
          </p:grpSpPr>
          <p:cxnSp>
            <p:nvCxnSpPr>
              <p:cNvPr id="14" name="直接连接符 13"/>
              <p:cNvCxnSpPr/>
              <p:nvPr>
                <p:custDataLst>
                  <p:tags r:id="rId6"/>
                </p:custDataLst>
              </p:nvPr>
            </p:nvCxnSpPr>
            <p:spPr>
              <a:xfrm flipH="1">
                <a:off x="9104491" y="2177462"/>
                <a:ext cx="51337" cy="192534"/>
              </a:xfrm>
              <a:prstGeom prst="line">
                <a:avLst/>
              </a:prstGeom>
              <a:ln w="99219"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7"/>
                </p:custDataLst>
              </p:nvPr>
            </p:nvCxnSpPr>
            <p:spPr>
              <a:xfrm flipH="1">
                <a:off x="9249700" y="2137662"/>
                <a:ext cx="44048" cy="165187"/>
              </a:xfrm>
              <a:prstGeom prst="line">
                <a:avLst/>
              </a:prstGeom>
              <a:ln w="75406"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8"/>
                </p:custDataLst>
              </p:nvPr>
            </p:nvCxnSpPr>
            <p:spPr>
              <a:xfrm flipH="1">
                <a:off x="8951039" y="2217871"/>
                <a:ext cx="20295" cy="76114"/>
              </a:xfrm>
              <a:prstGeom prst="line">
                <a:avLst/>
              </a:prstGeom>
              <a:ln w="43656" cap="rnd">
                <a:solidFill>
                  <a:schemeClr val="accent1"/>
                </a:solidFill>
              </a:ln>
            </p:spPr>
            <p:style>
              <a:lnRef idx="1">
                <a:schemeClr val="accent1"/>
              </a:lnRef>
              <a:fillRef idx="0">
                <a:schemeClr val="accent1"/>
              </a:fillRef>
              <a:effectRef idx="0">
                <a:schemeClr val="accent1"/>
              </a:effectRef>
              <a:fontRef idx="minor">
                <a:schemeClr val="tx1"/>
              </a:fontRef>
            </p:style>
          </p:cxnSp>
        </p:grpSp>
      </p:grpSp>
      <p:grpSp>
        <p:nvGrpSpPr>
          <p:cNvPr id="19" name="组合 18"/>
          <p:cNvGrpSpPr/>
          <p:nvPr/>
        </p:nvGrpSpPr>
        <p:grpSpPr>
          <a:xfrm>
            <a:off x="-2010080" y="1903081"/>
            <a:ext cx="7385354" cy="4156635"/>
            <a:chOff x="563227" y="2302530"/>
            <a:chExt cx="3021202" cy="1700397"/>
          </a:xfrm>
        </p:grpSpPr>
        <p:grpSp>
          <p:nvGrpSpPr>
            <p:cNvPr id="20" name="组合 19"/>
            <p:cNvGrpSpPr/>
            <p:nvPr/>
          </p:nvGrpSpPr>
          <p:grpSpPr>
            <a:xfrm>
              <a:off x="863437" y="2302530"/>
              <a:ext cx="2420782" cy="1551673"/>
              <a:chOff x="2216132" y="-5149622"/>
              <a:chExt cx="7586412" cy="4862744"/>
            </a:xfrm>
          </p:grpSpPr>
          <p:sp>
            <p:nvSpPr>
              <p:cNvPr id="39" name="29"/>
              <p:cNvSpPr/>
              <p:nvPr userDrawn="1"/>
            </p:nvSpPr>
            <p:spPr bwMode="auto">
              <a:xfrm>
                <a:off x="2216132" y="-5149622"/>
                <a:ext cx="7586412" cy="4862744"/>
              </a:xfrm>
              <a:custGeom>
                <a:avLst/>
                <a:gdLst>
                  <a:gd name="T0" fmla="*/ 4398 w 4571"/>
                  <a:gd name="T1" fmla="*/ 3192 h 3192"/>
                  <a:gd name="T2" fmla="*/ 172 w 4571"/>
                  <a:gd name="T3" fmla="*/ 3192 h 3192"/>
                  <a:gd name="T4" fmla="*/ 0 w 4571"/>
                  <a:gd name="T5" fmla="*/ 3019 h 3192"/>
                  <a:gd name="T6" fmla="*/ 0 w 4571"/>
                  <a:gd name="T7" fmla="*/ 173 h 3192"/>
                  <a:gd name="T8" fmla="*/ 172 w 4571"/>
                  <a:gd name="T9" fmla="*/ 0 h 3192"/>
                  <a:gd name="T10" fmla="*/ 4398 w 4571"/>
                  <a:gd name="T11" fmla="*/ 0 h 3192"/>
                  <a:gd name="T12" fmla="*/ 4571 w 4571"/>
                  <a:gd name="T13" fmla="*/ 173 h 3192"/>
                  <a:gd name="T14" fmla="*/ 4571 w 4571"/>
                  <a:gd name="T15" fmla="*/ 3019 h 3192"/>
                  <a:gd name="T16" fmla="*/ 4398 w 4571"/>
                  <a:gd name="T17" fmla="*/ 3192 h 3192"/>
                  <a:gd name="connsiteX0" fmla="*/ 4398 w 4571"/>
                  <a:gd name="connsiteY0" fmla="*/ 3192 h 3192"/>
                  <a:gd name="connsiteX1" fmla="*/ 172 w 4571"/>
                  <a:gd name="connsiteY1" fmla="*/ 3192 h 3192"/>
                  <a:gd name="connsiteX2" fmla="*/ 0 w 4571"/>
                  <a:gd name="connsiteY2" fmla="*/ 3019 h 3192"/>
                  <a:gd name="connsiteX3" fmla="*/ 0 w 4571"/>
                  <a:gd name="connsiteY3" fmla="*/ 173 h 3192"/>
                  <a:gd name="connsiteX4" fmla="*/ 172 w 4571"/>
                  <a:gd name="connsiteY4" fmla="*/ 0 h 3192"/>
                  <a:gd name="connsiteX5" fmla="*/ 4398 w 4571"/>
                  <a:gd name="connsiteY5" fmla="*/ 0 h 3192"/>
                  <a:gd name="connsiteX6" fmla="*/ 4571 w 4571"/>
                  <a:gd name="connsiteY6" fmla="*/ 173 h 3192"/>
                  <a:gd name="connsiteX7" fmla="*/ 4571 w 4571"/>
                  <a:gd name="connsiteY7" fmla="*/ 3019 h 3192"/>
                  <a:gd name="connsiteX8" fmla="*/ 4398 w 4571"/>
                  <a:gd name="connsiteY8" fmla="*/ 3192 h 3192"/>
                  <a:gd name="connsiteX0-1" fmla="*/ 4398 w 4571"/>
                  <a:gd name="connsiteY0-2" fmla="*/ 3192 h 3192"/>
                  <a:gd name="connsiteX1-3" fmla="*/ 172 w 4571"/>
                  <a:gd name="connsiteY1-4" fmla="*/ 3192 h 3192"/>
                  <a:gd name="connsiteX2-5" fmla="*/ 0 w 4571"/>
                  <a:gd name="connsiteY2-6" fmla="*/ 3019 h 3192"/>
                  <a:gd name="connsiteX3-7" fmla="*/ 0 w 4571"/>
                  <a:gd name="connsiteY3-8" fmla="*/ 173 h 3192"/>
                  <a:gd name="connsiteX4-9" fmla="*/ 172 w 4571"/>
                  <a:gd name="connsiteY4-10" fmla="*/ 0 h 3192"/>
                  <a:gd name="connsiteX5-11" fmla="*/ 4398 w 4571"/>
                  <a:gd name="connsiteY5-12" fmla="*/ 0 h 3192"/>
                  <a:gd name="connsiteX6-13" fmla="*/ 4571 w 4571"/>
                  <a:gd name="connsiteY6-14" fmla="*/ 173 h 3192"/>
                  <a:gd name="connsiteX7-15" fmla="*/ 4571 w 4571"/>
                  <a:gd name="connsiteY7-16" fmla="*/ 3019 h 3192"/>
                  <a:gd name="connsiteX8-17" fmla="*/ 4398 w 4571"/>
                  <a:gd name="connsiteY8-18" fmla="*/ 3192 h 3192"/>
                  <a:gd name="connsiteX0-19" fmla="*/ 4398 w 4571"/>
                  <a:gd name="connsiteY0-20" fmla="*/ 3192 h 3192"/>
                  <a:gd name="connsiteX1-21" fmla="*/ 172 w 4571"/>
                  <a:gd name="connsiteY1-22" fmla="*/ 3192 h 3192"/>
                  <a:gd name="connsiteX2-23" fmla="*/ 0 w 4571"/>
                  <a:gd name="connsiteY2-24" fmla="*/ 3019 h 3192"/>
                  <a:gd name="connsiteX3-25" fmla="*/ 0 w 4571"/>
                  <a:gd name="connsiteY3-26" fmla="*/ 432 h 3192"/>
                  <a:gd name="connsiteX4-27" fmla="*/ 172 w 4571"/>
                  <a:gd name="connsiteY4-28" fmla="*/ 0 h 3192"/>
                  <a:gd name="connsiteX5-29" fmla="*/ 4398 w 4571"/>
                  <a:gd name="connsiteY5-30" fmla="*/ 0 h 3192"/>
                  <a:gd name="connsiteX6-31" fmla="*/ 4571 w 4571"/>
                  <a:gd name="connsiteY6-32" fmla="*/ 173 h 3192"/>
                  <a:gd name="connsiteX7-33" fmla="*/ 4571 w 4571"/>
                  <a:gd name="connsiteY7-34" fmla="*/ 3019 h 3192"/>
                  <a:gd name="connsiteX8-35" fmla="*/ 4398 w 4571"/>
                  <a:gd name="connsiteY8-36" fmla="*/ 3192 h 3192"/>
                  <a:gd name="connsiteX0-37" fmla="*/ 4398 w 4571"/>
                  <a:gd name="connsiteY0-38" fmla="*/ 3192 h 3192"/>
                  <a:gd name="connsiteX1-39" fmla="*/ 172 w 4571"/>
                  <a:gd name="connsiteY1-40" fmla="*/ 3192 h 3192"/>
                  <a:gd name="connsiteX2-41" fmla="*/ 0 w 4571"/>
                  <a:gd name="connsiteY2-42" fmla="*/ 3019 h 3192"/>
                  <a:gd name="connsiteX3-43" fmla="*/ 0 w 4571"/>
                  <a:gd name="connsiteY3-44" fmla="*/ 432 h 3192"/>
                  <a:gd name="connsiteX4-45" fmla="*/ 172 w 4571"/>
                  <a:gd name="connsiteY4-46" fmla="*/ 0 h 3192"/>
                  <a:gd name="connsiteX5-47" fmla="*/ 4398 w 4571"/>
                  <a:gd name="connsiteY5-48" fmla="*/ 0 h 3192"/>
                  <a:gd name="connsiteX6-49" fmla="*/ 4571 w 4571"/>
                  <a:gd name="connsiteY6-50" fmla="*/ 173 h 3192"/>
                  <a:gd name="connsiteX7-51" fmla="*/ 4571 w 4571"/>
                  <a:gd name="connsiteY7-52" fmla="*/ 3019 h 3192"/>
                  <a:gd name="connsiteX8-53" fmla="*/ 4398 w 4571"/>
                  <a:gd name="connsiteY8-54" fmla="*/ 3192 h 3192"/>
                  <a:gd name="connsiteX0-55" fmla="*/ 4398 w 4571"/>
                  <a:gd name="connsiteY0-56" fmla="*/ 3192 h 3192"/>
                  <a:gd name="connsiteX1-57" fmla="*/ 172 w 4571"/>
                  <a:gd name="connsiteY1-58" fmla="*/ 3192 h 3192"/>
                  <a:gd name="connsiteX2-59" fmla="*/ 0 w 4571"/>
                  <a:gd name="connsiteY2-60" fmla="*/ 3019 h 3192"/>
                  <a:gd name="connsiteX3-61" fmla="*/ 0 w 4571"/>
                  <a:gd name="connsiteY3-62" fmla="*/ 432 h 3192"/>
                  <a:gd name="connsiteX4-63" fmla="*/ 172 w 4571"/>
                  <a:gd name="connsiteY4-64" fmla="*/ 0 h 3192"/>
                  <a:gd name="connsiteX5-65" fmla="*/ 4398 w 4571"/>
                  <a:gd name="connsiteY5-66" fmla="*/ 0 h 3192"/>
                  <a:gd name="connsiteX6-67" fmla="*/ 4571 w 4571"/>
                  <a:gd name="connsiteY6-68" fmla="*/ 173 h 3192"/>
                  <a:gd name="connsiteX7-69" fmla="*/ 4571 w 4571"/>
                  <a:gd name="connsiteY7-70" fmla="*/ 3019 h 3192"/>
                  <a:gd name="connsiteX8-71" fmla="*/ 4398 w 4571"/>
                  <a:gd name="connsiteY8-72" fmla="*/ 3192 h 3192"/>
                  <a:gd name="connsiteX0-73" fmla="*/ 4398 w 4571"/>
                  <a:gd name="connsiteY0-74" fmla="*/ 3192 h 3192"/>
                  <a:gd name="connsiteX1-75" fmla="*/ 172 w 4571"/>
                  <a:gd name="connsiteY1-76" fmla="*/ 3192 h 3192"/>
                  <a:gd name="connsiteX2-77" fmla="*/ 0 w 4571"/>
                  <a:gd name="connsiteY2-78" fmla="*/ 3019 h 3192"/>
                  <a:gd name="connsiteX3-79" fmla="*/ 0 w 4571"/>
                  <a:gd name="connsiteY3-80" fmla="*/ 432 h 3192"/>
                  <a:gd name="connsiteX4-81" fmla="*/ 172 w 4571"/>
                  <a:gd name="connsiteY4-82" fmla="*/ 259 h 3192"/>
                  <a:gd name="connsiteX5-83" fmla="*/ 4398 w 4571"/>
                  <a:gd name="connsiteY5-84" fmla="*/ 0 h 3192"/>
                  <a:gd name="connsiteX6-85" fmla="*/ 4571 w 4571"/>
                  <a:gd name="connsiteY6-86" fmla="*/ 173 h 3192"/>
                  <a:gd name="connsiteX7-87" fmla="*/ 4571 w 4571"/>
                  <a:gd name="connsiteY7-88" fmla="*/ 3019 h 3192"/>
                  <a:gd name="connsiteX8-89" fmla="*/ 4398 w 4571"/>
                  <a:gd name="connsiteY8-90" fmla="*/ 3192 h 3192"/>
                  <a:gd name="connsiteX0-91" fmla="*/ 4398 w 4571"/>
                  <a:gd name="connsiteY0-92" fmla="*/ 3192 h 3192"/>
                  <a:gd name="connsiteX1-93" fmla="*/ 172 w 4571"/>
                  <a:gd name="connsiteY1-94" fmla="*/ 3192 h 3192"/>
                  <a:gd name="connsiteX2-95" fmla="*/ 0 w 4571"/>
                  <a:gd name="connsiteY2-96" fmla="*/ 3019 h 3192"/>
                  <a:gd name="connsiteX3-97" fmla="*/ 0 w 4571"/>
                  <a:gd name="connsiteY3-98" fmla="*/ 432 h 3192"/>
                  <a:gd name="connsiteX4-99" fmla="*/ 172 w 4571"/>
                  <a:gd name="connsiteY4-100" fmla="*/ 259 h 3192"/>
                  <a:gd name="connsiteX5-101" fmla="*/ 4398 w 4571"/>
                  <a:gd name="connsiteY5-102" fmla="*/ 0 h 3192"/>
                  <a:gd name="connsiteX6-103" fmla="*/ 4571 w 4571"/>
                  <a:gd name="connsiteY6-104" fmla="*/ 173 h 3192"/>
                  <a:gd name="connsiteX7-105" fmla="*/ 4571 w 4571"/>
                  <a:gd name="connsiteY7-106" fmla="*/ 3019 h 3192"/>
                  <a:gd name="connsiteX8-107" fmla="*/ 4398 w 4571"/>
                  <a:gd name="connsiteY8-108" fmla="*/ 3192 h 3192"/>
                  <a:gd name="connsiteX0-109" fmla="*/ 4398 w 4571"/>
                  <a:gd name="connsiteY0-110" fmla="*/ 3192 h 3192"/>
                  <a:gd name="connsiteX1-111" fmla="*/ 172 w 4571"/>
                  <a:gd name="connsiteY1-112" fmla="*/ 3192 h 3192"/>
                  <a:gd name="connsiteX2-113" fmla="*/ 0 w 4571"/>
                  <a:gd name="connsiteY2-114" fmla="*/ 3019 h 3192"/>
                  <a:gd name="connsiteX3-115" fmla="*/ 0 w 4571"/>
                  <a:gd name="connsiteY3-116" fmla="*/ 432 h 3192"/>
                  <a:gd name="connsiteX4-117" fmla="*/ 172 w 4571"/>
                  <a:gd name="connsiteY4-118" fmla="*/ 259 h 3192"/>
                  <a:gd name="connsiteX5-119" fmla="*/ 4398 w 4571"/>
                  <a:gd name="connsiteY5-120" fmla="*/ 0 h 3192"/>
                  <a:gd name="connsiteX6-121" fmla="*/ 4571 w 4571"/>
                  <a:gd name="connsiteY6-122" fmla="*/ 173 h 3192"/>
                  <a:gd name="connsiteX7-123" fmla="*/ 4571 w 4571"/>
                  <a:gd name="connsiteY7-124" fmla="*/ 3019 h 3192"/>
                  <a:gd name="connsiteX8-125" fmla="*/ 4398 w 4571"/>
                  <a:gd name="connsiteY8-126" fmla="*/ 3192 h 3192"/>
                  <a:gd name="connsiteX0-127" fmla="*/ 4398 w 4571"/>
                  <a:gd name="connsiteY0-128" fmla="*/ 3109 h 3109"/>
                  <a:gd name="connsiteX1-129" fmla="*/ 172 w 4571"/>
                  <a:gd name="connsiteY1-130" fmla="*/ 3109 h 3109"/>
                  <a:gd name="connsiteX2-131" fmla="*/ 0 w 4571"/>
                  <a:gd name="connsiteY2-132" fmla="*/ 2936 h 3109"/>
                  <a:gd name="connsiteX3-133" fmla="*/ 0 w 4571"/>
                  <a:gd name="connsiteY3-134" fmla="*/ 349 h 3109"/>
                  <a:gd name="connsiteX4-135" fmla="*/ 172 w 4571"/>
                  <a:gd name="connsiteY4-136" fmla="*/ 176 h 3109"/>
                  <a:gd name="connsiteX5-137" fmla="*/ 4398 w 4571"/>
                  <a:gd name="connsiteY5-138" fmla="*/ 176 h 3109"/>
                  <a:gd name="connsiteX6-139" fmla="*/ 4571 w 4571"/>
                  <a:gd name="connsiteY6-140" fmla="*/ 90 h 3109"/>
                  <a:gd name="connsiteX7-141" fmla="*/ 4571 w 4571"/>
                  <a:gd name="connsiteY7-142" fmla="*/ 2936 h 3109"/>
                  <a:gd name="connsiteX8-143" fmla="*/ 4398 w 4571"/>
                  <a:gd name="connsiteY8-144" fmla="*/ 3109 h 3109"/>
                  <a:gd name="connsiteX0-145" fmla="*/ 4398 w 4571"/>
                  <a:gd name="connsiteY0-146" fmla="*/ 3047 h 3047"/>
                  <a:gd name="connsiteX1-147" fmla="*/ 172 w 4571"/>
                  <a:gd name="connsiteY1-148" fmla="*/ 3047 h 3047"/>
                  <a:gd name="connsiteX2-149" fmla="*/ 0 w 4571"/>
                  <a:gd name="connsiteY2-150" fmla="*/ 2874 h 3047"/>
                  <a:gd name="connsiteX3-151" fmla="*/ 0 w 4571"/>
                  <a:gd name="connsiteY3-152" fmla="*/ 287 h 3047"/>
                  <a:gd name="connsiteX4-153" fmla="*/ 172 w 4571"/>
                  <a:gd name="connsiteY4-154" fmla="*/ 114 h 3047"/>
                  <a:gd name="connsiteX5-155" fmla="*/ 4398 w 4571"/>
                  <a:gd name="connsiteY5-156" fmla="*/ 114 h 3047"/>
                  <a:gd name="connsiteX6-157" fmla="*/ 4571 w 4571"/>
                  <a:gd name="connsiteY6-158" fmla="*/ 28 h 3047"/>
                  <a:gd name="connsiteX7-159" fmla="*/ 4571 w 4571"/>
                  <a:gd name="connsiteY7-160" fmla="*/ 2874 h 3047"/>
                  <a:gd name="connsiteX8-161" fmla="*/ 4398 w 4571"/>
                  <a:gd name="connsiteY8-162" fmla="*/ 3047 h 3047"/>
                  <a:gd name="connsiteX0-163" fmla="*/ 4398 w 4571"/>
                  <a:gd name="connsiteY0-164" fmla="*/ 3019 h 3019"/>
                  <a:gd name="connsiteX1-165" fmla="*/ 172 w 4571"/>
                  <a:gd name="connsiteY1-166" fmla="*/ 3019 h 3019"/>
                  <a:gd name="connsiteX2-167" fmla="*/ 0 w 4571"/>
                  <a:gd name="connsiteY2-168" fmla="*/ 2846 h 3019"/>
                  <a:gd name="connsiteX3-169" fmla="*/ 0 w 4571"/>
                  <a:gd name="connsiteY3-170" fmla="*/ 259 h 3019"/>
                  <a:gd name="connsiteX4-171" fmla="*/ 172 w 4571"/>
                  <a:gd name="connsiteY4-172" fmla="*/ 86 h 3019"/>
                  <a:gd name="connsiteX5-173" fmla="*/ 4398 w 4571"/>
                  <a:gd name="connsiteY5-174" fmla="*/ 86 h 3019"/>
                  <a:gd name="connsiteX6-175" fmla="*/ 4571 w 4571"/>
                  <a:gd name="connsiteY6-176" fmla="*/ 0 h 3019"/>
                  <a:gd name="connsiteX7-177" fmla="*/ 4571 w 4571"/>
                  <a:gd name="connsiteY7-178" fmla="*/ 2846 h 3019"/>
                  <a:gd name="connsiteX8-179" fmla="*/ 4398 w 4571"/>
                  <a:gd name="connsiteY8-180" fmla="*/ 3019 h 3019"/>
                  <a:gd name="connsiteX0-181" fmla="*/ 4398 w 4571"/>
                  <a:gd name="connsiteY0-182" fmla="*/ 2933 h 2933"/>
                  <a:gd name="connsiteX1-183" fmla="*/ 172 w 4571"/>
                  <a:gd name="connsiteY1-184" fmla="*/ 2933 h 2933"/>
                  <a:gd name="connsiteX2-185" fmla="*/ 0 w 4571"/>
                  <a:gd name="connsiteY2-186" fmla="*/ 2760 h 2933"/>
                  <a:gd name="connsiteX3-187" fmla="*/ 0 w 4571"/>
                  <a:gd name="connsiteY3-188" fmla="*/ 173 h 2933"/>
                  <a:gd name="connsiteX4-189" fmla="*/ 172 w 4571"/>
                  <a:gd name="connsiteY4-190" fmla="*/ 0 h 2933"/>
                  <a:gd name="connsiteX5-191" fmla="*/ 4398 w 4571"/>
                  <a:gd name="connsiteY5-192" fmla="*/ 0 h 2933"/>
                  <a:gd name="connsiteX6-193" fmla="*/ 4571 w 4571"/>
                  <a:gd name="connsiteY6-194" fmla="*/ 173 h 2933"/>
                  <a:gd name="connsiteX7-195" fmla="*/ 4571 w 4571"/>
                  <a:gd name="connsiteY7-196" fmla="*/ 2760 h 2933"/>
                  <a:gd name="connsiteX8-197" fmla="*/ 4398 w 4571"/>
                  <a:gd name="connsiteY8-198" fmla="*/ 2933 h 29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71" h="2933">
                    <a:moveTo>
                      <a:pt x="4398" y="2933"/>
                    </a:moveTo>
                    <a:cubicBezTo>
                      <a:pt x="172" y="2933"/>
                      <a:pt x="172" y="2933"/>
                      <a:pt x="172" y="2933"/>
                    </a:cubicBezTo>
                    <a:cubicBezTo>
                      <a:pt x="77" y="2933"/>
                      <a:pt x="0" y="2856"/>
                      <a:pt x="0" y="2760"/>
                    </a:cubicBezTo>
                    <a:cubicBezTo>
                      <a:pt x="0" y="173"/>
                      <a:pt x="0" y="173"/>
                      <a:pt x="0" y="173"/>
                    </a:cubicBezTo>
                    <a:cubicBezTo>
                      <a:pt x="0" y="78"/>
                      <a:pt x="77" y="0"/>
                      <a:pt x="172" y="0"/>
                    </a:cubicBezTo>
                    <a:cubicBezTo>
                      <a:pt x="4398" y="0"/>
                      <a:pt x="4398" y="0"/>
                      <a:pt x="4398" y="0"/>
                    </a:cubicBezTo>
                    <a:cubicBezTo>
                      <a:pt x="4493" y="0"/>
                      <a:pt x="4571" y="78"/>
                      <a:pt x="4571" y="173"/>
                    </a:cubicBezTo>
                    <a:cubicBezTo>
                      <a:pt x="4571" y="2760"/>
                      <a:pt x="4571" y="2760"/>
                      <a:pt x="4571" y="2760"/>
                    </a:cubicBezTo>
                    <a:cubicBezTo>
                      <a:pt x="4571" y="2856"/>
                      <a:pt x="4493" y="2933"/>
                      <a:pt x="4398" y="2933"/>
                    </a:cubicBezTo>
                    <a:close/>
                  </a:path>
                </a:pathLst>
              </a:custGeom>
              <a:solidFill>
                <a:srgbClr val="DAC1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30"/>
              <p:cNvSpPr/>
              <p:nvPr userDrawn="1"/>
            </p:nvSpPr>
            <p:spPr bwMode="auto">
              <a:xfrm>
                <a:off x="2241719" y="-5123843"/>
                <a:ext cx="7535239" cy="4813511"/>
              </a:xfrm>
              <a:custGeom>
                <a:avLst/>
                <a:gdLst>
                  <a:gd name="T0" fmla="*/ 4540 w 4540"/>
                  <a:gd name="T1" fmla="*/ 3003 h 3161"/>
                  <a:gd name="T2" fmla="*/ 4383 w 4540"/>
                  <a:gd name="T3" fmla="*/ 3161 h 3161"/>
                  <a:gd name="T4" fmla="*/ 157 w 4540"/>
                  <a:gd name="T5" fmla="*/ 3161 h 3161"/>
                  <a:gd name="T6" fmla="*/ 0 w 4540"/>
                  <a:gd name="T7" fmla="*/ 3003 h 3161"/>
                  <a:gd name="T8" fmla="*/ 0 w 4540"/>
                  <a:gd name="T9" fmla="*/ 157 h 3161"/>
                  <a:gd name="T10" fmla="*/ 157 w 4540"/>
                  <a:gd name="T11" fmla="*/ 0 h 3161"/>
                  <a:gd name="T12" fmla="*/ 4383 w 4540"/>
                  <a:gd name="T13" fmla="*/ 0 h 3161"/>
                  <a:gd name="T14" fmla="*/ 4540 w 4540"/>
                  <a:gd name="T15" fmla="*/ 157 h 3161"/>
                  <a:gd name="T16" fmla="*/ 4540 w 4540"/>
                  <a:gd name="T17" fmla="*/ 3003 h 3161"/>
                  <a:gd name="connsiteX0" fmla="*/ 4540 w 4540"/>
                  <a:gd name="connsiteY0" fmla="*/ 3003 h 3161"/>
                  <a:gd name="connsiteX1" fmla="*/ 4383 w 4540"/>
                  <a:gd name="connsiteY1" fmla="*/ 3161 h 3161"/>
                  <a:gd name="connsiteX2" fmla="*/ 157 w 4540"/>
                  <a:gd name="connsiteY2" fmla="*/ 3161 h 3161"/>
                  <a:gd name="connsiteX3" fmla="*/ 0 w 4540"/>
                  <a:gd name="connsiteY3" fmla="*/ 3003 h 3161"/>
                  <a:gd name="connsiteX4" fmla="*/ 0 w 4540"/>
                  <a:gd name="connsiteY4" fmla="*/ 157 h 3161"/>
                  <a:gd name="connsiteX5" fmla="*/ 157 w 4540"/>
                  <a:gd name="connsiteY5" fmla="*/ 0 h 3161"/>
                  <a:gd name="connsiteX6" fmla="*/ 4383 w 4540"/>
                  <a:gd name="connsiteY6" fmla="*/ 0 h 3161"/>
                  <a:gd name="connsiteX7" fmla="*/ 4540 w 4540"/>
                  <a:gd name="connsiteY7" fmla="*/ 157 h 3161"/>
                  <a:gd name="connsiteX8" fmla="*/ 4540 w 4540"/>
                  <a:gd name="connsiteY8" fmla="*/ 3003 h 3161"/>
                  <a:gd name="connsiteX0-1" fmla="*/ 4540 w 4540"/>
                  <a:gd name="connsiteY0-2" fmla="*/ 3003 h 3161"/>
                  <a:gd name="connsiteX1-3" fmla="*/ 4383 w 4540"/>
                  <a:gd name="connsiteY1-4" fmla="*/ 3161 h 3161"/>
                  <a:gd name="connsiteX2-5" fmla="*/ 157 w 4540"/>
                  <a:gd name="connsiteY2-6" fmla="*/ 3161 h 3161"/>
                  <a:gd name="connsiteX3-7" fmla="*/ 0 w 4540"/>
                  <a:gd name="connsiteY3-8" fmla="*/ 3003 h 3161"/>
                  <a:gd name="connsiteX4-9" fmla="*/ 0 w 4540"/>
                  <a:gd name="connsiteY4-10" fmla="*/ 157 h 3161"/>
                  <a:gd name="connsiteX5-11" fmla="*/ 157 w 4540"/>
                  <a:gd name="connsiteY5-12" fmla="*/ 0 h 3161"/>
                  <a:gd name="connsiteX6-13" fmla="*/ 4383 w 4540"/>
                  <a:gd name="connsiteY6-14" fmla="*/ 0 h 3161"/>
                  <a:gd name="connsiteX7-15" fmla="*/ 4540 w 4540"/>
                  <a:gd name="connsiteY7-16" fmla="*/ 157 h 3161"/>
                  <a:gd name="connsiteX8-17" fmla="*/ 4540 w 4540"/>
                  <a:gd name="connsiteY8-18" fmla="*/ 3003 h 3161"/>
                  <a:gd name="connsiteX0-19" fmla="*/ 4540 w 4540"/>
                  <a:gd name="connsiteY0-20" fmla="*/ 3003 h 3161"/>
                  <a:gd name="connsiteX1-21" fmla="*/ 4383 w 4540"/>
                  <a:gd name="connsiteY1-22" fmla="*/ 3161 h 3161"/>
                  <a:gd name="connsiteX2-23" fmla="*/ 157 w 4540"/>
                  <a:gd name="connsiteY2-24" fmla="*/ 3161 h 3161"/>
                  <a:gd name="connsiteX3-25" fmla="*/ 0 w 4540"/>
                  <a:gd name="connsiteY3-26" fmla="*/ 3003 h 3161"/>
                  <a:gd name="connsiteX4-27" fmla="*/ 0 w 4540"/>
                  <a:gd name="connsiteY4-28" fmla="*/ 416 h 3161"/>
                  <a:gd name="connsiteX5-29" fmla="*/ 157 w 4540"/>
                  <a:gd name="connsiteY5-30" fmla="*/ 0 h 3161"/>
                  <a:gd name="connsiteX6-31" fmla="*/ 4383 w 4540"/>
                  <a:gd name="connsiteY6-32" fmla="*/ 0 h 3161"/>
                  <a:gd name="connsiteX7-33" fmla="*/ 4540 w 4540"/>
                  <a:gd name="connsiteY7-34" fmla="*/ 157 h 3161"/>
                  <a:gd name="connsiteX8-35" fmla="*/ 4540 w 4540"/>
                  <a:gd name="connsiteY8-36" fmla="*/ 3003 h 3161"/>
                  <a:gd name="connsiteX0-37" fmla="*/ 4540 w 4540"/>
                  <a:gd name="connsiteY0-38" fmla="*/ 3003 h 3161"/>
                  <a:gd name="connsiteX1-39" fmla="*/ 4383 w 4540"/>
                  <a:gd name="connsiteY1-40" fmla="*/ 3161 h 3161"/>
                  <a:gd name="connsiteX2-41" fmla="*/ 157 w 4540"/>
                  <a:gd name="connsiteY2-42" fmla="*/ 3161 h 3161"/>
                  <a:gd name="connsiteX3-43" fmla="*/ 0 w 4540"/>
                  <a:gd name="connsiteY3-44" fmla="*/ 3003 h 3161"/>
                  <a:gd name="connsiteX4-45" fmla="*/ 0 w 4540"/>
                  <a:gd name="connsiteY4-46" fmla="*/ 416 h 3161"/>
                  <a:gd name="connsiteX5-47" fmla="*/ 157 w 4540"/>
                  <a:gd name="connsiteY5-48" fmla="*/ 0 h 3161"/>
                  <a:gd name="connsiteX6-49" fmla="*/ 4383 w 4540"/>
                  <a:gd name="connsiteY6-50" fmla="*/ 0 h 3161"/>
                  <a:gd name="connsiteX7-51" fmla="*/ 4540 w 4540"/>
                  <a:gd name="connsiteY7-52" fmla="*/ 157 h 3161"/>
                  <a:gd name="connsiteX8-53" fmla="*/ 4540 w 4540"/>
                  <a:gd name="connsiteY8-54" fmla="*/ 3003 h 3161"/>
                  <a:gd name="connsiteX0-55" fmla="*/ 4540 w 4540"/>
                  <a:gd name="connsiteY0-56" fmla="*/ 3003 h 3161"/>
                  <a:gd name="connsiteX1-57" fmla="*/ 4383 w 4540"/>
                  <a:gd name="connsiteY1-58" fmla="*/ 3161 h 3161"/>
                  <a:gd name="connsiteX2-59" fmla="*/ 157 w 4540"/>
                  <a:gd name="connsiteY2-60" fmla="*/ 3161 h 3161"/>
                  <a:gd name="connsiteX3-61" fmla="*/ 0 w 4540"/>
                  <a:gd name="connsiteY3-62" fmla="*/ 3003 h 3161"/>
                  <a:gd name="connsiteX4-63" fmla="*/ 0 w 4540"/>
                  <a:gd name="connsiteY4-64" fmla="*/ 416 h 3161"/>
                  <a:gd name="connsiteX5-65" fmla="*/ 157 w 4540"/>
                  <a:gd name="connsiteY5-66" fmla="*/ 0 h 3161"/>
                  <a:gd name="connsiteX6-67" fmla="*/ 4383 w 4540"/>
                  <a:gd name="connsiteY6-68" fmla="*/ 0 h 3161"/>
                  <a:gd name="connsiteX7-69" fmla="*/ 4540 w 4540"/>
                  <a:gd name="connsiteY7-70" fmla="*/ 157 h 3161"/>
                  <a:gd name="connsiteX8-71" fmla="*/ 4540 w 4540"/>
                  <a:gd name="connsiteY8-72" fmla="*/ 3003 h 3161"/>
                  <a:gd name="connsiteX0-73" fmla="*/ 4540 w 4540"/>
                  <a:gd name="connsiteY0-74" fmla="*/ 3003 h 3161"/>
                  <a:gd name="connsiteX1-75" fmla="*/ 4383 w 4540"/>
                  <a:gd name="connsiteY1-76" fmla="*/ 3161 h 3161"/>
                  <a:gd name="connsiteX2-77" fmla="*/ 157 w 4540"/>
                  <a:gd name="connsiteY2-78" fmla="*/ 3161 h 3161"/>
                  <a:gd name="connsiteX3-79" fmla="*/ 0 w 4540"/>
                  <a:gd name="connsiteY3-80" fmla="*/ 3003 h 3161"/>
                  <a:gd name="connsiteX4-81" fmla="*/ 0 w 4540"/>
                  <a:gd name="connsiteY4-82" fmla="*/ 416 h 3161"/>
                  <a:gd name="connsiteX5-83" fmla="*/ 157 w 4540"/>
                  <a:gd name="connsiteY5-84" fmla="*/ 259 h 3161"/>
                  <a:gd name="connsiteX6-85" fmla="*/ 4383 w 4540"/>
                  <a:gd name="connsiteY6-86" fmla="*/ 0 h 3161"/>
                  <a:gd name="connsiteX7-87" fmla="*/ 4540 w 4540"/>
                  <a:gd name="connsiteY7-88" fmla="*/ 157 h 3161"/>
                  <a:gd name="connsiteX8-89" fmla="*/ 4540 w 4540"/>
                  <a:gd name="connsiteY8-90" fmla="*/ 3003 h 3161"/>
                  <a:gd name="connsiteX0-91" fmla="*/ 4540 w 4540"/>
                  <a:gd name="connsiteY0-92" fmla="*/ 3003 h 3161"/>
                  <a:gd name="connsiteX1-93" fmla="*/ 4383 w 4540"/>
                  <a:gd name="connsiteY1-94" fmla="*/ 3161 h 3161"/>
                  <a:gd name="connsiteX2-95" fmla="*/ 157 w 4540"/>
                  <a:gd name="connsiteY2-96" fmla="*/ 3161 h 3161"/>
                  <a:gd name="connsiteX3-97" fmla="*/ 0 w 4540"/>
                  <a:gd name="connsiteY3-98" fmla="*/ 3003 h 3161"/>
                  <a:gd name="connsiteX4-99" fmla="*/ 0 w 4540"/>
                  <a:gd name="connsiteY4-100" fmla="*/ 416 h 3161"/>
                  <a:gd name="connsiteX5-101" fmla="*/ 157 w 4540"/>
                  <a:gd name="connsiteY5-102" fmla="*/ 259 h 3161"/>
                  <a:gd name="connsiteX6-103" fmla="*/ 4383 w 4540"/>
                  <a:gd name="connsiteY6-104" fmla="*/ 0 h 3161"/>
                  <a:gd name="connsiteX7-105" fmla="*/ 4540 w 4540"/>
                  <a:gd name="connsiteY7-106" fmla="*/ 157 h 3161"/>
                  <a:gd name="connsiteX8-107" fmla="*/ 4540 w 4540"/>
                  <a:gd name="connsiteY8-108" fmla="*/ 3003 h 3161"/>
                  <a:gd name="connsiteX0-109" fmla="*/ 4540 w 4540"/>
                  <a:gd name="connsiteY0-110" fmla="*/ 3003 h 3161"/>
                  <a:gd name="connsiteX1-111" fmla="*/ 4383 w 4540"/>
                  <a:gd name="connsiteY1-112" fmla="*/ 3161 h 3161"/>
                  <a:gd name="connsiteX2-113" fmla="*/ 157 w 4540"/>
                  <a:gd name="connsiteY2-114" fmla="*/ 3161 h 3161"/>
                  <a:gd name="connsiteX3-115" fmla="*/ 0 w 4540"/>
                  <a:gd name="connsiteY3-116" fmla="*/ 3003 h 3161"/>
                  <a:gd name="connsiteX4-117" fmla="*/ 0 w 4540"/>
                  <a:gd name="connsiteY4-118" fmla="*/ 416 h 3161"/>
                  <a:gd name="connsiteX5-119" fmla="*/ 157 w 4540"/>
                  <a:gd name="connsiteY5-120" fmla="*/ 259 h 3161"/>
                  <a:gd name="connsiteX6-121" fmla="*/ 4383 w 4540"/>
                  <a:gd name="connsiteY6-122" fmla="*/ 0 h 3161"/>
                  <a:gd name="connsiteX7-123" fmla="*/ 4540 w 4540"/>
                  <a:gd name="connsiteY7-124" fmla="*/ 157 h 3161"/>
                  <a:gd name="connsiteX8-125" fmla="*/ 4540 w 4540"/>
                  <a:gd name="connsiteY8-126" fmla="*/ 3003 h 3161"/>
                  <a:gd name="connsiteX0-127" fmla="*/ 4540 w 4540"/>
                  <a:gd name="connsiteY0-128" fmla="*/ 2925 h 3083"/>
                  <a:gd name="connsiteX1-129" fmla="*/ 4383 w 4540"/>
                  <a:gd name="connsiteY1-130" fmla="*/ 3083 h 3083"/>
                  <a:gd name="connsiteX2-131" fmla="*/ 157 w 4540"/>
                  <a:gd name="connsiteY2-132" fmla="*/ 3083 h 3083"/>
                  <a:gd name="connsiteX3-133" fmla="*/ 0 w 4540"/>
                  <a:gd name="connsiteY3-134" fmla="*/ 2925 h 3083"/>
                  <a:gd name="connsiteX4-135" fmla="*/ 0 w 4540"/>
                  <a:gd name="connsiteY4-136" fmla="*/ 338 h 3083"/>
                  <a:gd name="connsiteX5-137" fmla="*/ 157 w 4540"/>
                  <a:gd name="connsiteY5-138" fmla="*/ 181 h 3083"/>
                  <a:gd name="connsiteX6-139" fmla="*/ 4383 w 4540"/>
                  <a:gd name="connsiteY6-140" fmla="*/ 181 h 3083"/>
                  <a:gd name="connsiteX7-141" fmla="*/ 4540 w 4540"/>
                  <a:gd name="connsiteY7-142" fmla="*/ 79 h 3083"/>
                  <a:gd name="connsiteX8-143" fmla="*/ 4540 w 4540"/>
                  <a:gd name="connsiteY8-144" fmla="*/ 2925 h 3083"/>
                  <a:gd name="connsiteX0-145" fmla="*/ 4540 w 4540"/>
                  <a:gd name="connsiteY0-146" fmla="*/ 2869 h 3027"/>
                  <a:gd name="connsiteX1-147" fmla="*/ 4383 w 4540"/>
                  <a:gd name="connsiteY1-148" fmla="*/ 3027 h 3027"/>
                  <a:gd name="connsiteX2-149" fmla="*/ 157 w 4540"/>
                  <a:gd name="connsiteY2-150" fmla="*/ 3027 h 3027"/>
                  <a:gd name="connsiteX3-151" fmla="*/ 0 w 4540"/>
                  <a:gd name="connsiteY3-152" fmla="*/ 2869 h 3027"/>
                  <a:gd name="connsiteX4-153" fmla="*/ 0 w 4540"/>
                  <a:gd name="connsiteY4-154" fmla="*/ 282 h 3027"/>
                  <a:gd name="connsiteX5-155" fmla="*/ 157 w 4540"/>
                  <a:gd name="connsiteY5-156" fmla="*/ 125 h 3027"/>
                  <a:gd name="connsiteX6-157" fmla="*/ 4383 w 4540"/>
                  <a:gd name="connsiteY6-158" fmla="*/ 125 h 3027"/>
                  <a:gd name="connsiteX7-159" fmla="*/ 4540 w 4540"/>
                  <a:gd name="connsiteY7-160" fmla="*/ 23 h 3027"/>
                  <a:gd name="connsiteX8-161" fmla="*/ 4540 w 4540"/>
                  <a:gd name="connsiteY8-162" fmla="*/ 2869 h 3027"/>
                  <a:gd name="connsiteX0-163" fmla="*/ 4540 w 4540"/>
                  <a:gd name="connsiteY0-164" fmla="*/ 2846 h 3004"/>
                  <a:gd name="connsiteX1-165" fmla="*/ 4383 w 4540"/>
                  <a:gd name="connsiteY1-166" fmla="*/ 3004 h 3004"/>
                  <a:gd name="connsiteX2-167" fmla="*/ 157 w 4540"/>
                  <a:gd name="connsiteY2-168" fmla="*/ 3004 h 3004"/>
                  <a:gd name="connsiteX3-169" fmla="*/ 0 w 4540"/>
                  <a:gd name="connsiteY3-170" fmla="*/ 2846 h 3004"/>
                  <a:gd name="connsiteX4-171" fmla="*/ 0 w 4540"/>
                  <a:gd name="connsiteY4-172" fmla="*/ 259 h 3004"/>
                  <a:gd name="connsiteX5-173" fmla="*/ 157 w 4540"/>
                  <a:gd name="connsiteY5-174" fmla="*/ 102 h 3004"/>
                  <a:gd name="connsiteX6-175" fmla="*/ 4383 w 4540"/>
                  <a:gd name="connsiteY6-176" fmla="*/ 102 h 3004"/>
                  <a:gd name="connsiteX7-177" fmla="*/ 4540 w 4540"/>
                  <a:gd name="connsiteY7-178" fmla="*/ 0 h 3004"/>
                  <a:gd name="connsiteX8-179" fmla="*/ 4540 w 4540"/>
                  <a:gd name="connsiteY8-180" fmla="*/ 2846 h 3004"/>
                  <a:gd name="connsiteX0-181" fmla="*/ 4540 w 4540"/>
                  <a:gd name="connsiteY0-182" fmla="*/ 2744 h 2902"/>
                  <a:gd name="connsiteX1-183" fmla="*/ 4383 w 4540"/>
                  <a:gd name="connsiteY1-184" fmla="*/ 2902 h 2902"/>
                  <a:gd name="connsiteX2-185" fmla="*/ 157 w 4540"/>
                  <a:gd name="connsiteY2-186" fmla="*/ 2902 h 2902"/>
                  <a:gd name="connsiteX3-187" fmla="*/ 0 w 4540"/>
                  <a:gd name="connsiteY3-188" fmla="*/ 2744 h 2902"/>
                  <a:gd name="connsiteX4-189" fmla="*/ 0 w 4540"/>
                  <a:gd name="connsiteY4-190" fmla="*/ 157 h 2902"/>
                  <a:gd name="connsiteX5-191" fmla="*/ 157 w 4540"/>
                  <a:gd name="connsiteY5-192" fmla="*/ 0 h 2902"/>
                  <a:gd name="connsiteX6-193" fmla="*/ 4383 w 4540"/>
                  <a:gd name="connsiteY6-194" fmla="*/ 0 h 2902"/>
                  <a:gd name="connsiteX7-195" fmla="*/ 4540 w 4540"/>
                  <a:gd name="connsiteY7-196" fmla="*/ 157 h 2902"/>
                  <a:gd name="connsiteX8-197" fmla="*/ 4540 w 4540"/>
                  <a:gd name="connsiteY8-198" fmla="*/ 2744 h 290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40" h="2902">
                    <a:moveTo>
                      <a:pt x="4540" y="2744"/>
                    </a:moveTo>
                    <a:cubicBezTo>
                      <a:pt x="4540" y="2831"/>
                      <a:pt x="4469" y="2902"/>
                      <a:pt x="4383" y="2902"/>
                    </a:cubicBezTo>
                    <a:cubicBezTo>
                      <a:pt x="157" y="2902"/>
                      <a:pt x="157" y="2902"/>
                      <a:pt x="157" y="2902"/>
                    </a:cubicBezTo>
                    <a:cubicBezTo>
                      <a:pt x="71" y="2902"/>
                      <a:pt x="0" y="2831"/>
                      <a:pt x="0" y="2744"/>
                    </a:cubicBezTo>
                    <a:cubicBezTo>
                      <a:pt x="0" y="157"/>
                      <a:pt x="0" y="157"/>
                      <a:pt x="0" y="157"/>
                    </a:cubicBezTo>
                    <a:cubicBezTo>
                      <a:pt x="0" y="71"/>
                      <a:pt x="71" y="0"/>
                      <a:pt x="157" y="0"/>
                    </a:cubicBezTo>
                    <a:cubicBezTo>
                      <a:pt x="4383" y="0"/>
                      <a:pt x="4383" y="0"/>
                      <a:pt x="4383" y="0"/>
                    </a:cubicBezTo>
                    <a:cubicBezTo>
                      <a:pt x="4469" y="0"/>
                      <a:pt x="4540" y="71"/>
                      <a:pt x="4540" y="157"/>
                    </a:cubicBezTo>
                    <a:lnTo>
                      <a:pt x="4540" y="2744"/>
                    </a:lnTo>
                    <a:close/>
                  </a:path>
                </a:pathLst>
              </a:custGeom>
              <a:solidFill>
                <a:srgbClr val="3335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 name="31"/>
              <p:cNvSpPr/>
              <p:nvPr userDrawn="1"/>
            </p:nvSpPr>
            <p:spPr bwMode="auto">
              <a:xfrm>
                <a:off x="2248115" y="-5117717"/>
                <a:ext cx="7522444" cy="4798856"/>
              </a:xfrm>
              <a:custGeom>
                <a:avLst/>
                <a:gdLst>
                  <a:gd name="T0" fmla="*/ 4379 w 4533"/>
                  <a:gd name="T1" fmla="*/ 3154 h 3154"/>
                  <a:gd name="T2" fmla="*/ 153 w 4533"/>
                  <a:gd name="T3" fmla="*/ 3154 h 3154"/>
                  <a:gd name="T4" fmla="*/ 0 w 4533"/>
                  <a:gd name="T5" fmla="*/ 3000 h 3154"/>
                  <a:gd name="T6" fmla="*/ 0 w 4533"/>
                  <a:gd name="T7" fmla="*/ 154 h 3154"/>
                  <a:gd name="T8" fmla="*/ 153 w 4533"/>
                  <a:gd name="T9" fmla="*/ 0 h 3154"/>
                  <a:gd name="T10" fmla="*/ 4379 w 4533"/>
                  <a:gd name="T11" fmla="*/ 0 h 3154"/>
                  <a:gd name="T12" fmla="*/ 4533 w 4533"/>
                  <a:gd name="T13" fmla="*/ 154 h 3154"/>
                  <a:gd name="T14" fmla="*/ 4533 w 4533"/>
                  <a:gd name="T15" fmla="*/ 3000 h 3154"/>
                  <a:gd name="T16" fmla="*/ 4379 w 4533"/>
                  <a:gd name="T17" fmla="*/ 3154 h 3154"/>
                  <a:gd name="connsiteX0" fmla="*/ 4379 w 4533"/>
                  <a:gd name="connsiteY0" fmla="*/ 3154 h 3154"/>
                  <a:gd name="connsiteX1" fmla="*/ 153 w 4533"/>
                  <a:gd name="connsiteY1" fmla="*/ 3154 h 3154"/>
                  <a:gd name="connsiteX2" fmla="*/ 0 w 4533"/>
                  <a:gd name="connsiteY2" fmla="*/ 3000 h 3154"/>
                  <a:gd name="connsiteX3" fmla="*/ 0 w 4533"/>
                  <a:gd name="connsiteY3" fmla="*/ 154 h 3154"/>
                  <a:gd name="connsiteX4" fmla="*/ 153 w 4533"/>
                  <a:gd name="connsiteY4" fmla="*/ 0 h 3154"/>
                  <a:gd name="connsiteX5" fmla="*/ 4379 w 4533"/>
                  <a:gd name="connsiteY5" fmla="*/ 0 h 3154"/>
                  <a:gd name="connsiteX6" fmla="*/ 4533 w 4533"/>
                  <a:gd name="connsiteY6" fmla="*/ 154 h 3154"/>
                  <a:gd name="connsiteX7" fmla="*/ 4533 w 4533"/>
                  <a:gd name="connsiteY7" fmla="*/ 3000 h 3154"/>
                  <a:gd name="connsiteX8" fmla="*/ 4379 w 4533"/>
                  <a:gd name="connsiteY8" fmla="*/ 3154 h 3154"/>
                  <a:gd name="connsiteX0-1" fmla="*/ 4379 w 4533"/>
                  <a:gd name="connsiteY0-2" fmla="*/ 3154 h 3154"/>
                  <a:gd name="connsiteX1-3" fmla="*/ 153 w 4533"/>
                  <a:gd name="connsiteY1-4" fmla="*/ 3154 h 3154"/>
                  <a:gd name="connsiteX2-5" fmla="*/ 0 w 4533"/>
                  <a:gd name="connsiteY2-6" fmla="*/ 3000 h 3154"/>
                  <a:gd name="connsiteX3-7" fmla="*/ 0 w 4533"/>
                  <a:gd name="connsiteY3-8" fmla="*/ 154 h 3154"/>
                  <a:gd name="connsiteX4-9" fmla="*/ 153 w 4533"/>
                  <a:gd name="connsiteY4-10" fmla="*/ 0 h 3154"/>
                  <a:gd name="connsiteX5-11" fmla="*/ 4379 w 4533"/>
                  <a:gd name="connsiteY5-12" fmla="*/ 0 h 3154"/>
                  <a:gd name="connsiteX6-13" fmla="*/ 4533 w 4533"/>
                  <a:gd name="connsiteY6-14" fmla="*/ 154 h 3154"/>
                  <a:gd name="connsiteX7-15" fmla="*/ 4533 w 4533"/>
                  <a:gd name="connsiteY7-16" fmla="*/ 3000 h 3154"/>
                  <a:gd name="connsiteX8-17" fmla="*/ 4379 w 4533"/>
                  <a:gd name="connsiteY8-18" fmla="*/ 3154 h 3154"/>
                  <a:gd name="connsiteX0-19" fmla="*/ 4379 w 4533"/>
                  <a:gd name="connsiteY0-20" fmla="*/ 3154 h 3154"/>
                  <a:gd name="connsiteX1-21" fmla="*/ 153 w 4533"/>
                  <a:gd name="connsiteY1-22" fmla="*/ 3154 h 3154"/>
                  <a:gd name="connsiteX2-23" fmla="*/ 0 w 4533"/>
                  <a:gd name="connsiteY2-24" fmla="*/ 3000 h 3154"/>
                  <a:gd name="connsiteX3-25" fmla="*/ 0 w 4533"/>
                  <a:gd name="connsiteY3-26" fmla="*/ 413 h 3154"/>
                  <a:gd name="connsiteX4-27" fmla="*/ 153 w 4533"/>
                  <a:gd name="connsiteY4-28" fmla="*/ 0 h 3154"/>
                  <a:gd name="connsiteX5-29" fmla="*/ 4379 w 4533"/>
                  <a:gd name="connsiteY5-30" fmla="*/ 0 h 3154"/>
                  <a:gd name="connsiteX6-31" fmla="*/ 4533 w 4533"/>
                  <a:gd name="connsiteY6-32" fmla="*/ 154 h 3154"/>
                  <a:gd name="connsiteX7-33" fmla="*/ 4533 w 4533"/>
                  <a:gd name="connsiteY7-34" fmla="*/ 3000 h 3154"/>
                  <a:gd name="connsiteX8-35" fmla="*/ 4379 w 4533"/>
                  <a:gd name="connsiteY8-36" fmla="*/ 3154 h 3154"/>
                  <a:gd name="connsiteX0-37" fmla="*/ 4379 w 4533"/>
                  <a:gd name="connsiteY0-38" fmla="*/ 3154 h 3154"/>
                  <a:gd name="connsiteX1-39" fmla="*/ 153 w 4533"/>
                  <a:gd name="connsiteY1-40" fmla="*/ 3154 h 3154"/>
                  <a:gd name="connsiteX2-41" fmla="*/ 0 w 4533"/>
                  <a:gd name="connsiteY2-42" fmla="*/ 3000 h 3154"/>
                  <a:gd name="connsiteX3-43" fmla="*/ 0 w 4533"/>
                  <a:gd name="connsiteY3-44" fmla="*/ 413 h 3154"/>
                  <a:gd name="connsiteX4-45" fmla="*/ 153 w 4533"/>
                  <a:gd name="connsiteY4-46" fmla="*/ 0 h 3154"/>
                  <a:gd name="connsiteX5-47" fmla="*/ 4379 w 4533"/>
                  <a:gd name="connsiteY5-48" fmla="*/ 0 h 3154"/>
                  <a:gd name="connsiteX6-49" fmla="*/ 4533 w 4533"/>
                  <a:gd name="connsiteY6-50" fmla="*/ 154 h 3154"/>
                  <a:gd name="connsiteX7-51" fmla="*/ 4533 w 4533"/>
                  <a:gd name="connsiteY7-52" fmla="*/ 3000 h 3154"/>
                  <a:gd name="connsiteX8-53" fmla="*/ 4379 w 4533"/>
                  <a:gd name="connsiteY8-54" fmla="*/ 3154 h 3154"/>
                  <a:gd name="connsiteX0-55" fmla="*/ 4379 w 4533"/>
                  <a:gd name="connsiteY0-56" fmla="*/ 3154 h 3154"/>
                  <a:gd name="connsiteX1-57" fmla="*/ 153 w 4533"/>
                  <a:gd name="connsiteY1-58" fmla="*/ 3154 h 3154"/>
                  <a:gd name="connsiteX2-59" fmla="*/ 0 w 4533"/>
                  <a:gd name="connsiteY2-60" fmla="*/ 3000 h 3154"/>
                  <a:gd name="connsiteX3-61" fmla="*/ 0 w 4533"/>
                  <a:gd name="connsiteY3-62" fmla="*/ 413 h 3154"/>
                  <a:gd name="connsiteX4-63" fmla="*/ 153 w 4533"/>
                  <a:gd name="connsiteY4-64" fmla="*/ 0 h 3154"/>
                  <a:gd name="connsiteX5-65" fmla="*/ 4379 w 4533"/>
                  <a:gd name="connsiteY5-66" fmla="*/ 0 h 3154"/>
                  <a:gd name="connsiteX6-67" fmla="*/ 4533 w 4533"/>
                  <a:gd name="connsiteY6-68" fmla="*/ 154 h 3154"/>
                  <a:gd name="connsiteX7-69" fmla="*/ 4533 w 4533"/>
                  <a:gd name="connsiteY7-70" fmla="*/ 3000 h 3154"/>
                  <a:gd name="connsiteX8-71" fmla="*/ 4379 w 4533"/>
                  <a:gd name="connsiteY8-72" fmla="*/ 3154 h 3154"/>
                  <a:gd name="connsiteX0-73" fmla="*/ 4379 w 4533"/>
                  <a:gd name="connsiteY0-74" fmla="*/ 3154 h 3154"/>
                  <a:gd name="connsiteX1-75" fmla="*/ 153 w 4533"/>
                  <a:gd name="connsiteY1-76" fmla="*/ 3154 h 3154"/>
                  <a:gd name="connsiteX2-77" fmla="*/ 0 w 4533"/>
                  <a:gd name="connsiteY2-78" fmla="*/ 3000 h 3154"/>
                  <a:gd name="connsiteX3-79" fmla="*/ 0 w 4533"/>
                  <a:gd name="connsiteY3-80" fmla="*/ 413 h 3154"/>
                  <a:gd name="connsiteX4-81" fmla="*/ 153 w 4533"/>
                  <a:gd name="connsiteY4-82" fmla="*/ 259 h 3154"/>
                  <a:gd name="connsiteX5-83" fmla="*/ 4379 w 4533"/>
                  <a:gd name="connsiteY5-84" fmla="*/ 0 h 3154"/>
                  <a:gd name="connsiteX6-85" fmla="*/ 4533 w 4533"/>
                  <a:gd name="connsiteY6-86" fmla="*/ 154 h 3154"/>
                  <a:gd name="connsiteX7-87" fmla="*/ 4533 w 4533"/>
                  <a:gd name="connsiteY7-88" fmla="*/ 3000 h 3154"/>
                  <a:gd name="connsiteX8-89" fmla="*/ 4379 w 4533"/>
                  <a:gd name="connsiteY8-90" fmla="*/ 3154 h 3154"/>
                  <a:gd name="connsiteX0-91" fmla="*/ 4379 w 4533"/>
                  <a:gd name="connsiteY0-92" fmla="*/ 3154 h 3154"/>
                  <a:gd name="connsiteX1-93" fmla="*/ 153 w 4533"/>
                  <a:gd name="connsiteY1-94" fmla="*/ 3154 h 3154"/>
                  <a:gd name="connsiteX2-95" fmla="*/ 0 w 4533"/>
                  <a:gd name="connsiteY2-96" fmla="*/ 3000 h 3154"/>
                  <a:gd name="connsiteX3-97" fmla="*/ 0 w 4533"/>
                  <a:gd name="connsiteY3-98" fmla="*/ 413 h 3154"/>
                  <a:gd name="connsiteX4-99" fmla="*/ 153 w 4533"/>
                  <a:gd name="connsiteY4-100" fmla="*/ 259 h 3154"/>
                  <a:gd name="connsiteX5-101" fmla="*/ 4379 w 4533"/>
                  <a:gd name="connsiteY5-102" fmla="*/ 0 h 3154"/>
                  <a:gd name="connsiteX6-103" fmla="*/ 4533 w 4533"/>
                  <a:gd name="connsiteY6-104" fmla="*/ 154 h 3154"/>
                  <a:gd name="connsiteX7-105" fmla="*/ 4533 w 4533"/>
                  <a:gd name="connsiteY7-106" fmla="*/ 3000 h 3154"/>
                  <a:gd name="connsiteX8-107" fmla="*/ 4379 w 4533"/>
                  <a:gd name="connsiteY8-108" fmla="*/ 3154 h 3154"/>
                  <a:gd name="connsiteX0-109" fmla="*/ 4379 w 4533"/>
                  <a:gd name="connsiteY0-110" fmla="*/ 3154 h 3154"/>
                  <a:gd name="connsiteX1-111" fmla="*/ 153 w 4533"/>
                  <a:gd name="connsiteY1-112" fmla="*/ 3154 h 3154"/>
                  <a:gd name="connsiteX2-113" fmla="*/ 0 w 4533"/>
                  <a:gd name="connsiteY2-114" fmla="*/ 3000 h 3154"/>
                  <a:gd name="connsiteX3-115" fmla="*/ 0 w 4533"/>
                  <a:gd name="connsiteY3-116" fmla="*/ 413 h 3154"/>
                  <a:gd name="connsiteX4-117" fmla="*/ 153 w 4533"/>
                  <a:gd name="connsiteY4-118" fmla="*/ 259 h 3154"/>
                  <a:gd name="connsiteX5-119" fmla="*/ 4379 w 4533"/>
                  <a:gd name="connsiteY5-120" fmla="*/ 0 h 3154"/>
                  <a:gd name="connsiteX6-121" fmla="*/ 4533 w 4533"/>
                  <a:gd name="connsiteY6-122" fmla="*/ 154 h 3154"/>
                  <a:gd name="connsiteX7-123" fmla="*/ 4533 w 4533"/>
                  <a:gd name="connsiteY7-124" fmla="*/ 3000 h 3154"/>
                  <a:gd name="connsiteX8-125" fmla="*/ 4379 w 4533"/>
                  <a:gd name="connsiteY8-126" fmla="*/ 3154 h 3154"/>
                  <a:gd name="connsiteX0-127" fmla="*/ 4379 w 4533"/>
                  <a:gd name="connsiteY0-128" fmla="*/ 3077 h 3077"/>
                  <a:gd name="connsiteX1-129" fmla="*/ 153 w 4533"/>
                  <a:gd name="connsiteY1-130" fmla="*/ 3077 h 3077"/>
                  <a:gd name="connsiteX2-131" fmla="*/ 0 w 4533"/>
                  <a:gd name="connsiteY2-132" fmla="*/ 2923 h 3077"/>
                  <a:gd name="connsiteX3-133" fmla="*/ 0 w 4533"/>
                  <a:gd name="connsiteY3-134" fmla="*/ 336 h 3077"/>
                  <a:gd name="connsiteX4-135" fmla="*/ 153 w 4533"/>
                  <a:gd name="connsiteY4-136" fmla="*/ 182 h 3077"/>
                  <a:gd name="connsiteX5-137" fmla="*/ 4379 w 4533"/>
                  <a:gd name="connsiteY5-138" fmla="*/ 182 h 3077"/>
                  <a:gd name="connsiteX6-139" fmla="*/ 4533 w 4533"/>
                  <a:gd name="connsiteY6-140" fmla="*/ 77 h 3077"/>
                  <a:gd name="connsiteX7-141" fmla="*/ 4533 w 4533"/>
                  <a:gd name="connsiteY7-142" fmla="*/ 2923 h 3077"/>
                  <a:gd name="connsiteX8-143" fmla="*/ 4379 w 4533"/>
                  <a:gd name="connsiteY8-144" fmla="*/ 3077 h 3077"/>
                  <a:gd name="connsiteX0-145" fmla="*/ 4379 w 4533"/>
                  <a:gd name="connsiteY0-146" fmla="*/ 3022 h 3022"/>
                  <a:gd name="connsiteX1-147" fmla="*/ 153 w 4533"/>
                  <a:gd name="connsiteY1-148" fmla="*/ 3022 h 3022"/>
                  <a:gd name="connsiteX2-149" fmla="*/ 0 w 4533"/>
                  <a:gd name="connsiteY2-150" fmla="*/ 2868 h 3022"/>
                  <a:gd name="connsiteX3-151" fmla="*/ 0 w 4533"/>
                  <a:gd name="connsiteY3-152" fmla="*/ 281 h 3022"/>
                  <a:gd name="connsiteX4-153" fmla="*/ 153 w 4533"/>
                  <a:gd name="connsiteY4-154" fmla="*/ 127 h 3022"/>
                  <a:gd name="connsiteX5-155" fmla="*/ 4379 w 4533"/>
                  <a:gd name="connsiteY5-156" fmla="*/ 127 h 3022"/>
                  <a:gd name="connsiteX6-157" fmla="*/ 4533 w 4533"/>
                  <a:gd name="connsiteY6-158" fmla="*/ 22 h 3022"/>
                  <a:gd name="connsiteX7-159" fmla="*/ 4533 w 4533"/>
                  <a:gd name="connsiteY7-160" fmla="*/ 2868 h 3022"/>
                  <a:gd name="connsiteX8-161" fmla="*/ 4379 w 4533"/>
                  <a:gd name="connsiteY8-162" fmla="*/ 3022 h 3022"/>
                  <a:gd name="connsiteX0-163" fmla="*/ 4379 w 4533"/>
                  <a:gd name="connsiteY0-164" fmla="*/ 3000 h 3000"/>
                  <a:gd name="connsiteX1-165" fmla="*/ 153 w 4533"/>
                  <a:gd name="connsiteY1-166" fmla="*/ 3000 h 3000"/>
                  <a:gd name="connsiteX2-167" fmla="*/ 0 w 4533"/>
                  <a:gd name="connsiteY2-168" fmla="*/ 2846 h 3000"/>
                  <a:gd name="connsiteX3-169" fmla="*/ 0 w 4533"/>
                  <a:gd name="connsiteY3-170" fmla="*/ 259 h 3000"/>
                  <a:gd name="connsiteX4-171" fmla="*/ 153 w 4533"/>
                  <a:gd name="connsiteY4-172" fmla="*/ 105 h 3000"/>
                  <a:gd name="connsiteX5-173" fmla="*/ 4379 w 4533"/>
                  <a:gd name="connsiteY5-174" fmla="*/ 105 h 3000"/>
                  <a:gd name="connsiteX6-175" fmla="*/ 4533 w 4533"/>
                  <a:gd name="connsiteY6-176" fmla="*/ 0 h 3000"/>
                  <a:gd name="connsiteX7-177" fmla="*/ 4533 w 4533"/>
                  <a:gd name="connsiteY7-178" fmla="*/ 2846 h 3000"/>
                  <a:gd name="connsiteX8-179" fmla="*/ 4379 w 4533"/>
                  <a:gd name="connsiteY8-180" fmla="*/ 3000 h 3000"/>
                  <a:gd name="connsiteX0-181" fmla="*/ 4379 w 4533"/>
                  <a:gd name="connsiteY0-182" fmla="*/ 2895 h 2895"/>
                  <a:gd name="connsiteX1-183" fmla="*/ 153 w 4533"/>
                  <a:gd name="connsiteY1-184" fmla="*/ 2895 h 2895"/>
                  <a:gd name="connsiteX2-185" fmla="*/ 0 w 4533"/>
                  <a:gd name="connsiteY2-186" fmla="*/ 2741 h 2895"/>
                  <a:gd name="connsiteX3-187" fmla="*/ 0 w 4533"/>
                  <a:gd name="connsiteY3-188" fmla="*/ 154 h 2895"/>
                  <a:gd name="connsiteX4-189" fmla="*/ 153 w 4533"/>
                  <a:gd name="connsiteY4-190" fmla="*/ 0 h 2895"/>
                  <a:gd name="connsiteX5-191" fmla="*/ 4379 w 4533"/>
                  <a:gd name="connsiteY5-192" fmla="*/ 0 h 2895"/>
                  <a:gd name="connsiteX6-193" fmla="*/ 4533 w 4533"/>
                  <a:gd name="connsiteY6-194" fmla="*/ 154 h 2895"/>
                  <a:gd name="connsiteX7-195" fmla="*/ 4533 w 4533"/>
                  <a:gd name="connsiteY7-196" fmla="*/ 2741 h 2895"/>
                  <a:gd name="connsiteX8-197" fmla="*/ 4379 w 4533"/>
                  <a:gd name="connsiteY8-198" fmla="*/ 2895 h 28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4533" h="2895">
                    <a:moveTo>
                      <a:pt x="4379" y="2895"/>
                    </a:moveTo>
                    <a:cubicBezTo>
                      <a:pt x="153" y="2895"/>
                      <a:pt x="153" y="2895"/>
                      <a:pt x="153" y="2895"/>
                    </a:cubicBezTo>
                    <a:cubicBezTo>
                      <a:pt x="69" y="2895"/>
                      <a:pt x="0" y="2826"/>
                      <a:pt x="0" y="2741"/>
                    </a:cubicBezTo>
                    <a:cubicBezTo>
                      <a:pt x="0" y="154"/>
                      <a:pt x="0" y="154"/>
                      <a:pt x="0" y="154"/>
                    </a:cubicBezTo>
                    <a:cubicBezTo>
                      <a:pt x="0" y="69"/>
                      <a:pt x="69" y="0"/>
                      <a:pt x="153" y="0"/>
                    </a:cubicBezTo>
                    <a:cubicBezTo>
                      <a:pt x="4379" y="0"/>
                      <a:pt x="4379" y="0"/>
                      <a:pt x="4379" y="0"/>
                    </a:cubicBezTo>
                    <a:cubicBezTo>
                      <a:pt x="4464" y="0"/>
                      <a:pt x="4533" y="69"/>
                      <a:pt x="4533" y="154"/>
                    </a:cubicBezTo>
                    <a:cubicBezTo>
                      <a:pt x="4533" y="2741"/>
                      <a:pt x="4533" y="2741"/>
                      <a:pt x="4533" y="2741"/>
                    </a:cubicBezTo>
                    <a:cubicBezTo>
                      <a:pt x="4533" y="2826"/>
                      <a:pt x="4464" y="2895"/>
                      <a:pt x="4379" y="2895"/>
                    </a:cubicBezTo>
                    <a:close/>
                  </a:path>
                </a:pathLst>
              </a:custGeom>
              <a:solidFill>
                <a:srgbClr val="0101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Rectangle 402"/>
              <p:cNvSpPr>
                <a:spLocks noChangeArrowheads="1"/>
              </p:cNvSpPr>
              <p:nvPr userDrawn="1"/>
            </p:nvSpPr>
            <p:spPr bwMode="auto">
              <a:xfrm>
                <a:off x="2437302" y="-4869267"/>
                <a:ext cx="7141940" cy="4136404"/>
              </a:xfrm>
              <a:prstGeom prst="rect">
                <a:avLst/>
              </a:prstGeom>
              <a:blipFill>
                <a:blip r:embed="rId9"/>
                <a:srcRect/>
                <a:stretch>
                  <a:fillRect l="-758" t="-5203" r="-758" b="-5203"/>
                </a:stretch>
              </a:blipFill>
              <a:ln>
                <a:noFill/>
              </a:ln>
            </p:spPr>
            <p:txBody>
              <a:bodyPr vert="horz" wrap="square" lIns="91440" tIns="45720" rIns="91440" bIns="45720" numCol="1" anchor="t" anchorCtr="0" compatLnSpc="1"/>
              <a:lstStyle/>
              <a:p>
                <a:endParaRPr lang="fr-FR" dirty="0">
                  <a:solidFill>
                    <a:prstClr val="black"/>
                  </a:solidFill>
                  <a:latin typeface="Calibri" panose="020F0502020204030204"/>
                </a:endParaRPr>
              </a:p>
            </p:txBody>
          </p:sp>
        </p:grpSp>
        <p:grpSp>
          <p:nvGrpSpPr>
            <p:cNvPr id="21" name="组合 20"/>
            <p:cNvGrpSpPr/>
            <p:nvPr/>
          </p:nvGrpSpPr>
          <p:grpSpPr>
            <a:xfrm>
              <a:off x="563227" y="3833591"/>
              <a:ext cx="3021202" cy="169336"/>
              <a:chOff x="577217" y="2139067"/>
              <a:chExt cx="3057175" cy="171353"/>
            </a:xfrm>
          </p:grpSpPr>
          <p:pic>
            <p:nvPicPr>
              <p:cNvPr id="27" name="Picture 428"/>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l="-1607" r="-1630" b="-250766"/>
              <a:stretch>
                <a:fillRect/>
              </a:stretch>
            </p:blipFill>
            <p:spPr bwMode="auto">
              <a:xfrm>
                <a:off x="577217" y="2155386"/>
                <a:ext cx="3057175" cy="155034"/>
              </a:xfrm>
              <a:custGeom>
                <a:avLst/>
                <a:gdLst>
                  <a:gd name="connsiteX0" fmla="*/ 111121 w 7137394"/>
                  <a:gd name="connsiteY0" fmla="*/ 16107 h 361948"/>
                  <a:gd name="connsiteX1" fmla="*/ 111121 w 7137394"/>
                  <a:gd name="connsiteY1" fmla="*/ 103188 h 361948"/>
                  <a:gd name="connsiteX2" fmla="*/ 732671 w 7137394"/>
                  <a:gd name="connsiteY2" fmla="*/ 103188 h 361948"/>
                  <a:gd name="connsiteX3" fmla="*/ 735009 w 7137394"/>
                  <a:gd name="connsiteY3" fmla="*/ 357186 h 361948"/>
                  <a:gd name="connsiteX4" fmla="*/ 0 w 7137394"/>
                  <a:gd name="connsiteY4" fmla="*/ 357186 h 361948"/>
                  <a:gd name="connsiteX5" fmla="*/ 7024684 w 7137394"/>
                  <a:gd name="connsiteY5" fmla="*/ 15992 h 361948"/>
                  <a:gd name="connsiteX6" fmla="*/ 7137394 w 7137394"/>
                  <a:gd name="connsiteY6" fmla="*/ 361948 h 361948"/>
                  <a:gd name="connsiteX7" fmla="*/ 6402385 w 7137394"/>
                  <a:gd name="connsiteY7" fmla="*/ 361948 h 361948"/>
                  <a:gd name="connsiteX8" fmla="*/ 6402385 w 7137394"/>
                  <a:gd name="connsiteY8" fmla="*/ 103188 h 361948"/>
                  <a:gd name="connsiteX9" fmla="*/ 7024684 w 7137394"/>
                  <a:gd name="connsiteY9" fmla="*/ 103188 h 361948"/>
                  <a:gd name="connsiteX10" fmla="*/ 111121 w 7137394"/>
                  <a:gd name="connsiteY10" fmla="*/ 0 h 361948"/>
                  <a:gd name="connsiteX11" fmla="*/ 7024684 w 7137394"/>
                  <a:gd name="connsiteY11" fmla="*/ 0 h 361948"/>
                  <a:gd name="connsiteX12" fmla="*/ 7024684 w 7137394"/>
                  <a:gd name="connsiteY12" fmla="*/ 15992 h 361948"/>
                  <a:gd name="connsiteX13" fmla="*/ 7023094 w 7137394"/>
                  <a:gd name="connsiteY13" fmla="*/ 11111 h 361948"/>
                  <a:gd name="connsiteX14" fmla="*/ 6402385 w 7137394"/>
                  <a:gd name="connsiteY14" fmla="*/ 93661 h 361948"/>
                  <a:gd name="connsiteX15" fmla="*/ 6402385 w 7137394"/>
                  <a:gd name="connsiteY15" fmla="*/ 103188 h 361948"/>
                  <a:gd name="connsiteX16" fmla="*/ 732671 w 7137394"/>
                  <a:gd name="connsiteY16" fmla="*/ 103188 h 361948"/>
                  <a:gd name="connsiteX17" fmla="*/ 732627 w 7137394"/>
                  <a:gd name="connsiteY17" fmla="*/ 98424 h 361948"/>
                  <a:gd name="connsiteX18" fmla="*/ 114300 w 7137394"/>
                  <a:gd name="connsiteY18" fmla="*/ 6349 h 361948"/>
                  <a:gd name="connsiteX19" fmla="*/ 111121 w 7137394"/>
                  <a:gd name="connsiteY19" fmla="*/ 16107 h 361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137394" h="361948">
                    <a:moveTo>
                      <a:pt x="111121" y="16107"/>
                    </a:moveTo>
                    <a:lnTo>
                      <a:pt x="111121" y="103188"/>
                    </a:lnTo>
                    <a:lnTo>
                      <a:pt x="732671" y="103188"/>
                    </a:lnTo>
                    <a:lnTo>
                      <a:pt x="735009" y="357186"/>
                    </a:lnTo>
                    <a:lnTo>
                      <a:pt x="0" y="357186"/>
                    </a:lnTo>
                    <a:close/>
                    <a:moveTo>
                      <a:pt x="7024684" y="15992"/>
                    </a:moveTo>
                    <a:lnTo>
                      <a:pt x="7137394" y="361948"/>
                    </a:lnTo>
                    <a:lnTo>
                      <a:pt x="6402385" y="361948"/>
                    </a:lnTo>
                    <a:lnTo>
                      <a:pt x="6402385" y="103188"/>
                    </a:lnTo>
                    <a:lnTo>
                      <a:pt x="7024684" y="103188"/>
                    </a:lnTo>
                    <a:close/>
                    <a:moveTo>
                      <a:pt x="111121" y="0"/>
                    </a:moveTo>
                    <a:lnTo>
                      <a:pt x="7024684" y="0"/>
                    </a:lnTo>
                    <a:lnTo>
                      <a:pt x="7024684" y="15992"/>
                    </a:lnTo>
                    <a:lnTo>
                      <a:pt x="7023094" y="11111"/>
                    </a:lnTo>
                    <a:cubicBezTo>
                      <a:pt x="6653208" y="88369"/>
                      <a:pt x="6607171" y="67203"/>
                      <a:pt x="6402385" y="93661"/>
                    </a:cubicBezTo>
                    <a:lnTo>
                      <a:pt x="6402385" y="103188"/>
                    </a:lnTo>
                    <a:lnTo>
                      <a:pt x="732671" y="103188"/>
                    </a:lnTo>
                    <a:lnTo>
                      <a:pt x="732627" y="98424"/>
                    </a:lnTo>
                    <a:cubicBezTo>
                      <a:pt x="527841" y="71966"/>
                      <a:pt x="484186" y="83607"/>
                      <a:pt x="114300" y="6349"/>
                    </a:cubicBezTo>
                    <a:lnTo>
                      <a:pt x="111121" y="16107"/>
                    </a:lnTo>
                    <a:close/>
                  </a:path>
                </a:pathLst>
              </a:cu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87"/>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24814" y="2139067"/>
                <a:ext cx="2961301" cy="2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Oval 388"/>
              <p:cNvSpPr>
                <a:spLocks noChangeArrowheads="1"/>
              </p:cNvSpPr>
              <p:nvPr userDrawn="1"/>
            </p:nvSpPr>
            <p:spPr bwMode="auto">
              <a:xfrm>
                <a:off x="901565" y="2181905"/>
                <a:ext cx="24479" cy="4760"/>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Oval 389"/>
              <p:cNvSpPr>
                <a:spLocks noChangeArrowheads="1"/>
              </p:cNvSpPr>
              <p:nvPr userDrawn="1"/>
            </p:nvSpPr>
            <p:spPr bwMode="auto">
              <a:xfrm>
                <a:off x="907685" y="2183265"/>
                <a:ext cx="12240" cy="272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Oval 390"/>
              <p:cNvSpPr>
                <a:spLocks noChangeArrowheads="1"/>
              </p:cNvSpPr>
              <p:nvPr userDrawn="1"/>
            </p:nvSpPr>
            <p:spPr bwMode="auto">
              <a:xfrm>
                <a:off x="1732497" y="2181905"/>
                <a:ext cx="25159" cy="4760"/>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Oval 391"/>
              <p:cNvSpPr>
                <a:spLocks noChangeArrowheads="1"/>
              </p:cNvSpPr>
              <p:nvPr userDrawn="1"/>
            </p:nvSpPr>
            <p:spPr bwMode="auto">
              <a:xfrm>
                <a:off x="1738617" y="2183265"/>
                <a:ext cx="12920" cy="272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Oval 392"/>
              <p:cNvSpPr>
                <a:spLocks noChangeArrowheads="1"/>
              </p:cNvSpPr>
              <p:nvPr userDrawn="1"/>
            </p:nvSpPr>
            <p:spPr bwMode="auto">
              <a:xfrm>
                <a:off x="2458713" y="2181905"/>
                <a:ext cx="25839" cy="4760"/>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93"/>
              <p:cNvSpPr>
                <a:spLocks noChangeArrowheads="1"/>
              </p:cNvSpPr>
              <p:nvPr userDrawn="1"/>
            </p:nvSpPr>
            <p:spPr bwMode="auto">
              <a:xfrm>
                <a:off x="2465513" y="2183265"/>
                <a:ext cx="12240" cy="272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94"/>
              <p:cNvSpPr>
                <a:spLocks noChangeArrowheads="1"/>
              </p:cNvSpPr>
              <p:nvPr userDrawn="1"/>
            </p:nvSpPr>
            <p:spPr bwMode="auto">
              <a:xfrm>
                <a:off x="3285565" y="2181905"/>
                <a:ext cx="25159" cy="4760"/>
              </a:xfrm>
              <a:prstGeom prst="ellipse">
                <a:avLst/>
              </a:prstGeom>
              <a:solidFill>
                <a:srgbClr val="6354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Oval 395"/>
              <p:cNvSpPr>
                <a:spLocks noChangeArrowheads="1"/>
              </p:cNvSpPr>
              <p:nvPr userDrawn="1"/>
            </p:nvSpPr>
            <p:spPr bwMode="auto">
              <a:xfrm>
                <a:off x="3291685" y="2183265"/>
                <a:ext cx="12240" cy="2720"/>
              </a:xfrm>
              <a:prstGeom prst="ellipse">
                <a:avLst/>
              </a:prstGeom>
              <a:solidFill>
                <a:srgbClr val="4636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96"/>
              <p:cNvSpPr/>
              <p:nvPr userDrawn="1"/>
            </p:nvSpPr>
            <p:spPr bwMode="auto">
              <a:xfrm>
                <a:off x="658133" y="2164906"/>
                <a:ext cx="2896023" cy="680"/>
              </a:xfrm>
              <a:custGeom>
                <a:avLst/>
                <a:gdLst>
                  <a:gd name="T0" fmla="*/ 5467 w 5472"/>
                  <a:gd name="T1" fmla="*/ 1 h 1"/>
                  <a:gd name="T2" fmla="*/ 5472 w 5472"/>
                  <a:gd name="T3" fmla="*/ 0 h 1"/>
                  <a:gd name="T4" fmla="*/ 0 w 5472"/>
                  <a:gd name="T5" fmla="*/ 0 h 1"/>
                  <a:gd name="T6" fmla="*/ 5 w 5472"/>
                  <a:gd name="T7" fmla="*/ 1 h 1"/>
                  <a:gd name="T8" fmla="*/ 5467 w 5472"/>
                  <a:gd name="T9" fmla="*/ 1 h 1"/>
                </a:gdLst>
                <a:ahLst/>
                <a:cxnLst>
                  <a:cxn ang="0">
                    <a:pos x="T0" y="T1"/>
                  </a:cxn>
                  <a:cxn ang="0">
                    <a:pos x="T2" y="T3"/>
                  </a:cxn>
                  <a:cxn ang="0">
                    <a:pos x="T4" y="T5"/>
                  </a:cxn>
                  <a:cxn ang="0">
                    <a:pos x="T6" y="T7"/>
                  </a:cxn>
                  <a:cxn ang="0">
                    <a:pos x="T8" y="T9"/>
                  </a:cxn>
                </a:cxnLst>
                <a:rect l="0" t="0" r="r" b="b"/>
                <a:pathLst>
                  <a:path w="5472" h="1">
                    <a:moveTo>
                      <a:pt x="5467" y="1"/>
                    </a:moveTo>
                    <a:cubicBezTo>
                      <a:pt x="5469" y="1"/>
                      <a:pt x="5471" y="0"/>
                      <a:pt x="5472" y="0"/>
                    </a:cubicBezTo>
                    <a:cubicBezTo>
                      <a:pt x="0" y="0"/>
                      <a:pt x="0" y="0"/>
                      <a:pt x="0" y="0"/>
                    </a:cubicBezTo>
                    <a:cubicBezTo>
                      <a:pt x="2" y="0"/>
                      <a:pt x="3" y="1"/>
                      <a:pt x="5" y="1"/>
                    </a:cubicBezTo>
                    <a:lnTo>
                      <a:pt x="5467" y="1"/>
                    </a:lnTo>
                    <a:close/>
                  </a:path>
                </a:pathLst>
              </a:custGeom>
              <a:solidFill>
                <a:srgbClr val="9A87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8" name="Picture 397"/>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820894" y="2139746"/>
                <a:ext cx="570501" cy="27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 name="组合 21"/>
            <p:cNvGrpSpPr/>
            <p:nvPr/>
          </p:nvGrpSpPr>
          <p:grpSpPr>
            <a:xfrm>
              <a:off x="2064304" y="2356821"/>
              <a:ext cx="19039" cy="19039"/>
              <a:chOff x="2101053" y="556760"/>
              <a:chExt cx="19039" cy="19039"/>
            </a:xfrm>
          </p:grpSpPr>
          <p:sp>
            <p:nvSpPr>
              <p:cNvPr id="23" name="Oval 398"/>
              <p:cNvSpPr>
                <a:spLocks noChangeArrowheads="1"/>
              </p:cNvSpPr>
              <p:nvPr userDrawn="1"/>
            </p:nvSpPr>
            <p:spPr bwMode="auto">
              <a:xfrm>
                <a:off x="2101053" y="556760"/>
                <a:ext cx="19039" cy="19039"/>
              </a:xfrm>
              <a:prstGeom prst="ellipse">
                <a:avLst/>
              </a:prstGeom>
              <a:solidFill>
                <a:srgbClr val="191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99"/>
              <p:cNvSpPr>
                <a:spLocks noChangeArrowheads="1"/>
              </p:cNvSpPr>
              <p:nvPr userDrawn="1"/>
            </p:nvSpPr>
            <p:spPr bwMode="auto">
              <a:xfrm>
                <a:off x="2105793" y="561513"/>
                <a:ext cx="9519" cy="9520"/>
              </a:xfrm>
              <a:prstGeom prst="ellipse">
                <a:avLst/>
              </a:prstGeom>
              <a:solidFill>
                <a:srgbClr val="0001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val 400"/>
              <p:cNvSpPr>
                <a:spLocks noChangeArrowheads="1"/>
              </p:cNvSpPr>
              <p:nvPr userDrawn="1"/>
            </p:nvSpPr>
            <p:spPr bwMode="auto">
              <a:xfrm>
                <a:off x="2108543" y="562189"/>
                <a:ext cx="3400" cy="2720"/>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Oval 401"/>
              <p:cNvSpPr>
                <a:spLocks noChangeArrowheads="1"/>
              </p:cNvSpPr>
              <p:nvPr userDrawn="1"/>
            </p:nvSpPr>
            <p:spPr bwMode="auto">
              <a:xfrm>
                <a:off x="2108588" y="566957"/>
                <a:ext cx="3400" cy="3400"/>
              </a:xfrm>
              <a:prstGeom prst="ellipse">
                <a:avLst/>
              </a:prstGeom>
              <a:solidFill>
                <a:srgbClr val="272A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fr-FR"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cxnSp>
        <p:nvCxnSpPr>
          <p:cNvPr id="45" name="直接连接符 44"/>
          <p:cNvCxnSpPr/>
          <p:nvPr/>
        </p:nvCxnSpPr>
        <p:spPr>
          <a:xfrm>
            <a:off x="6327027" y="3475127"/>
            <a:ext cx="4315420" cy="0"/>
          </a:xfrm>
          <a:prstGeom prst="line">
            <a:avLst/>
          </a:prstGeom>
          <a:ln w="601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6" name="Object 60005"/>
          <p:cNvSpPr txBox="1"/>
          <p:nvPr/>
        </p:nvSpPr>
        <p:spPr>
          <a:xfrm>
            <a:off x="6196808" y="2082159"/>
            <a:ext cx="4575811" cy="573598"/>
          </a:xfrm>
          <a:prstGeom prst="rect">
            <a:avLst/>
          </a:prstGeom>
        </p:spPr>
        <p:txBody>
          <a:bodyPr vert="horz" lIns="49175" tIns="24588" rIns="49175" bIns="24588" rtlCol="0" anchor="t" anchorCtr="0">
            <a:noAutofit/>
          </a:bodyPr>
          <a:lstStyle/>
          <a:p>
            <a:pPr>
              <a:lnSpc>
                <a:spcPct val="114000"/>
              </a:lnSpc>
            </a:pPr>
            <a:r>
              <a:rPr lang="zh-CN" altLang="en-US" sz="3200" dirty="0">
                <a:solidFill>
                  <a:schemeClr val="tx1">
                    <a:lumMod val="85000"/>
                    <a:lumOff val="15000"/>
                  </a:schemeClr>
                </a:solidFill>
                <a:latin typeface="微软雅黑 Light" panose="020B0502040204020203" pitchFamily="34" charset="-122"/>
                <a:ea typeface="微软雅黑 Light" panose="020B0502040204020203" pitchFamily="34" charset="-122"/>
                <a:sym typeface="+mn-ea"/>
              </a:rPr>
              <a:t>Virtual Reality</a:t>
            </a:r>
            <a:endParaRPr lang="en-US" sz="3200" dirty="0">
              <a:latin typeface="微软雅黑 Light" panose="020B0502040204020203" pitchFamily="34" charset="-122"/>
              <a:ea typeface="微软雅黑 Light" panose="020B0502040204020203" pitchFamily="34" charset="-122"/>
            </a:endParaRPr>
          </a:p>
        </p:txBody>
      </p:sp>
      <p:sp>
        <p:nvSpPr>
          <p:cNvPr id="47" name="Object 60006"/>
          <p:cNvSpPr txBox="1"/>
          <p:nvPr/>
        </p:nvSpPr>
        <p:spPr>
          <a:xfrm>
            <a:off x="6284595" y="2571115"/>
            <a:ext cx="4937760" cy="925195"/>
          </a:xfrm>
          <a:prstGeom prst="rect">
            <a:avLst/>
          </a:prstGeom>
        </p:spPr>
        <p:txBody>
          <a:bodyPr vert="horz" lIns="49175" tIns="24588" rIns="49175" bIns="24588" rtlCol="0" anchor="t" anchorCtr="0">
            <a:noAutofit/>
          </a:bodyPr>
          <a:lstStyle/>
          <a:p>
            <a:pPr algn="l">
              <a:lnSpc>
                <a:spcPct val="114000"/>
              </a:lnSpc>
            </a:pPr>
            <a:r>
              <a:rPr lang="en-US" altLang="zh-CN" sz="3800" b="1" i="0" dirty="0">
                <a:solidFill>
                  <a:srgbClr val="000000"/>
                </a:solidFill>
                <a:latin typeface="微软雅黑" panose="020B0503020204020204" pitchFamily="34" charset="-122"/>
                <a:ea typeface="微软雅黑" panose="020B0503020204020204" pitchFamily="34" charset="-122"/>
              </a:rPr>
              <a:t>1.VR</a:t>
            </a:r>
            <a:r>
              <a:rPr lang="zh-CN" altLang="en-US" sz="3800" b="1" i="0" dirty="0">
                <a:solidFill>
                  <a:srgbClr val="000000"/>
                </a:solidFill>
                <a:latin typeface="微软雅黑" panose="020B0503020204020204" pitchFamily="34" charset="-122"/>
                <a:ea typeface="微软雅黑" panose="020B0503020204020204" pitchFamily="34" charset="-122"/>
              </a:rPr>
              <a:t>的概念及原理</a:t>
            </a:r>
            <a:endParaRPr lang="zh-CN" altLang="en-US" sz="3800" b="1" i="0" dirty="0">
              <a:solidFill>
                <a:srgbClr val="000000"/>
              </a:solidFill>
              <a:latin typeface="微软雅黑" panose="020B0503020204020204" pitchFamily="34" charset="-122"/>
              <a:ea typeface="微软雅黑" panose="020B0503020204020204" pitchFamily="34" charset="-122"/>
            </a:endParaRPr>
          </a:p>
        </p:txBody>
      </p:sp>
      <p:sp>
        <p:nvSpPr>
          <p:cNvPr id="48" name="Object 60009"/>
          <p:cNvSpPr txBox="1"/>
          <p:nvPr/>
        </p:nvSpPr>
        <p:spPr>
          <a:xfrm>
            <a:off x="6270625" y="3454400"/>
            <a:ext cx="4952365" cy="1216025"/>
          </a:xfrm>
          <a:prstGeom prst="rect">
            <a:avLst/>
          </a:prstGeom>
        </p:spPr>
        <p:txBody>
          <a:bodyPr vert="horz" lIns="49175" tIns="24588" rIns="49175" bIns="24588" rtlCol="0" anchor="t" anchorCtr="0">
            <a:noAutofit/>
          </a:bodyPr>
          <a:lstStyle/>
          <a:p>
            <a:pPr>
              <a:lnSpc>
                <a:spcPct val="120000"/>
              </a:lnSpc>
            </a:pPr>
            <a:r>
              <a:rPr lang="zh-CN" altLang="en-US" sz="1615" dirty="0">
                <a:solidFill>
                  <a:schemeClr val="tx1">
                    <a:lumMod val="85000"/>
                    <a:lumOff val="15000"/>
                  </a:schemeClr>
                </a:solidFill>
                <a:latin typeface="微软雅黑 Light" panose="020B0502040204020203" pitchFamily="34" charset="-122"/>
                <a:ea typeface="微软雅黑 Light" panose="020B0502040204020203" pitchFamily="34" charset="-122"/>
              </a:rPr>
              <a:t>（</a:t>
            </a:r>
            <a:r>
              <a:rPr lang="en-US" altLang="zh-CN" sz="1615" dirty="0">
                <a:solidFill>
                  <a:schemeClr val="tx1">
                    <a:lumMod val="85000"/>
                    <a:lumOff val="15000"/>
                  </a:schemeClr>
                </a:solidFill>
                <a:latin typeface="微软雅黑 Light" panose="020B0502040204020203" pitchFamily="34" charset="-122"/>
                <a:ea typeface="微软雅黑 Light" panose="020B0502040204020203" pitchFamily="34" charset="-122"/>
              </a:rPr>
              <a:t>1</a:t>
            </a:r>
            <a:r>
              <a:rPr lang="zh-CN" altLang="en-US" sz="1615" dirty="0">
                <a:solidFill>
                  <a:schemeClr val="tx1">
                    <a:lumMod val="85000"/>
                    <a:lumOff val="15000"/>
                  </a:schemeClr>
                </a:solidFill>
                <a:latin typeface="微软雅黑 Light" panose="020B0502040204020203" pitchFamily="34" charset="-122"/>
                <a:ea typeface="微软雅黑 Light" panose="020B0502040204020203" pitchFamily="34" charset="-122"/>
              </a:rPr>
              <a:t>）概念</a:t>
            </a:r>
            <a:endParaRPr lang="zh-CN" altLang="en-US" sz="1615"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1615" dirty="0">
                <a:solidFill>
                  <a:schemeClr val="tx1">
                    <a:lumMod val="85000"/>
                    <a:lumOff val="15000"/>
                  </a:schemeClr>
                </a:solidFill>
                <a:latin typeface="微软雅黑 Light" panose="020B0502040204020203" pitchFamily="34" charset="-122"/>
                <a:ea typeface="微软雅黑 Light" panose="020B0502040204020203" pitchFamily="34" charset="-122"/>
              </a:rPr>
              <a:t>   VR是Virtual Reality的缩写，中文的意思就是虚拟现实。VR技术通过计算机科学和行为心理学等学科的研究，让人们可以仅通过佩戴立体眼镜，数据手套等特制传感设备，置身于何以和人交互的虚拟环境中。</a:t>
            </a:r>
            <a:endParaRPr lang="zh-CN" altLang="en-US" sz="1615" dirty="0">
              <a:solidFill>
                <a:schemeClr val="tx1">
                  <a:lumMod val="85000"/>
                  <a:lumOff val="15000"/>
                </a:schemeClr>
              </a:solidFill>
              <a:latin typeface="微软雅黑 Light" panose="020B0502040204020203" pitchFamily="34" charset="-122"/>
              <a:ea typeface="微软雅黑 Light" panose="020B0502040204020203" pitchFamily="34" charset="-122"/>
            </a:endParaRPr>
          </a:p>
          <a:p>
            <a:pPr>
              <a:lnSpc>
                <a:spcPct val="120000"/>
              </a:lnSpc>
            </a:pPr>
            <a:r>
              <a:rPr lang="zh-CN" altLang="en-US" sz="1615" dirty="0">
                <a:solidFill>
                  <a:schemeClr val="tx1">
                    <a:lumMod val="85000"/>
                    <a:lumOff val="15000"/>
                  </a:schemeClr>
                </a:solidFill>
                <a:latin typeface="微软雅黑 Light" panose="020B0502040204020203" pitchFamily="34" charset="-122"/>
                <a:ea typeface="微软雅黑 Light" panose="020B0502040204020203" pitchFamily="34" charset="-122"/>
              </a:rPr>
              <a:t>（2）原理：</a:t>
            </a:r>
            <a:endParaRPr lang="zh-CN" altLang="en-US" sz="1615"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49" name="image 60007-mask"/>
          <p:cNvSpPr/>
          <p:nvPr/>
        </p:nvSpPr>
        <p:spPr>
          <a:xfrm>
            <a:off x="6327027" y="3454142"/>
            <a:ext cx="671529" cy="419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Object 60009"/>
          <p:cNvSpPr txBox="1"/>
          <p:nvPr/>
        </p:nvSpPr>
        <p:spPr>
          <a:xfrm>
            <a:off x="6434937" y="5249117"/>
            <a:ext cx="4952528" cy="713631"/>
          </a:xfrm>
          <a:prstGeom prst="rect">
            <a:avLst/>
          </a:prstGeom>
        </p:spPr>
        <p:txBody>
          <a:bodyPr vert="horz" lIns="49175" tIns="24588" rIns="49175" bIns="24588" rtlCol="0" anchor="t" anchorCtr="0">
            <a:noAutofit/>
          </a:bodyPr>
          <a:lstStyle/>
          <a:p>
            <a:pPr>
              <a:lnSpc>
                <a:spcPct val="120000"/>
              </a:lnSpc>
            </a:pPr>
            <a:r>
              <a:rPr lang="zh-CN" altLang="en-US" sz="1615" dirty="0">
                <a:solidFill>
                  <a:schemeClr val="tx1">
                    <a:lumMod val="85000"/>
                    <a:lumOff val="15000"/>
                  </a:schemeClr>
                </a:solidFill>
                <a:latin typeface="微软雅黑 Light" panose="020B0502040204020203" pitchFamily="34" charset="-122"/>
                <a:ea typeface="微软雅黑 Light" panose="020B0502040204020203" pitchFamily="34" charset="-122"/>
              </a:rPr>
              <a:t>沉浸感：通常，当用户面对屏幕时，所看见的信息是二维的，物理维度不仅仅影响了视觉的真实感，也限制了用户观察的角度。</a:t>
            </a:r>
            <a:endParaRPr lang="zh-CN" altLang="en-US" sz="1615"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50" name="任意多边形: 形状 49"/>
          <p:cNvSpPr/>
          <p:nvPr/>
        </p:nvSpPr>
        <p:spPr>
          <a:xfrm>
            <a:off x="-12179300" y="-6845298"/>
            <a:ext cx="36576000" cy="20573999"/>
          </a:xfrm>
          <a:custGeom>
            <a:avLst/>
            <a:gdLst>
              <a:gd name="connsiteX0" fmla="*/ 12179301 w 36576000"/>
              <a:gd name="connsiteY0" fmla="*/ 6845299 h 20573999"/>
              <a:gd name="connsiteX1" fmla="*/ 12179301 w 36576000"/>
              <a:gd name="connsiteY1" fmla="*/ 13703299 h 20573999"/>
              <a:gd name="connsiteX2" fmla="*/ 24371300 w 36576000"/>
              <a:gd name="connsiteY2" fmla="*/ 13703299 h 20573999"/>
              <a:gd name="connsiteX3" fmla="*/ 24371300 w 36576000"/>
              <a:gd name="connsiteY3" fmla="*/ 6845299 h 20573999"/>
              <a:gd name="connsiteX4" fmla="*/ 0 w 36576000"/>
              <a:gd name="connsiteY4" fmla="*/ 0 h 20573999"/>
              <a:gd name="connsiteX5" fmla="*/ 36576000 w 36576000"/>
              <a:gd name="connsiteY5" fmla="*/ 0 h 20573999"/>
              <a:gd name="connsiteX6" fmla="*/ 36576000 w 36576000"/>
              <a:gd name="connsiteY6" fmla="*/ 20573999 h 20573999"/>
              <a:gd name="connsiteX7" fmla="*/ 0 w 36576000"/>
              <a:gd name="connsiteY7" fmla="*/ 20573999 h 20573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76000" h="20573999">
                <a:moveTo>
                  <a:pt x="12179301" y="6845299"/>
                </a:moveTo>
                <a:lnTo>
                  <a:pt x="12179301" y="13703299"/>
                </a:lnTo>
                <a:lnTo>
                  <a:pt x="24371300" y="13703299"/>
                </a:lnTo>
                <a:lnTo>
                  <a:pt x="24371300" y="6845299"/>
                </a:lnTo>
                <a:close/>
                <a:moveTo>
                  <a:pt x="0" y="0"/>
                </a:moveTo>
                <a:lnTo>
                  <a:pt x="36576000" y="0"/>
                </a:lnTo>
                <a:lnTo>
                  <a:pt x="36576000" y="20573999"/>
                </a:lnTo>
                <a:lnTo>
                  <a:pt x="0" y="20573999"/>
                </a:lnTo>
                <a:close/>
              </a:path>
            </a:pathLst>
          </a:cu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11112105158"/>
          <p:cNvPicPr>
            <a:picLocks noChangeAspect="1"/>
          </p:cNvPicPr>
          <p:nvPr>
            <p:custDataLst>
              <p:tags r:id="rId1"/>
            </p:custDataLst>
          </p:nvPr>
        </p:nvPicPr>
        <p:blipFill>
          <a:blip r:embed="rId2"/>
          <a:stretch>
            <a:fillRect/>
          </a:stretch>
        </p:blipFill>
        <p:spPr>
          <a:xfrm>
            <a:off x="290195" y="1431925"/>
            <a:ext cx="5711190" cy="3592195"/>
          </a:xfrm>
          <a:prstGeom prst="rect">
            <a:avLst/>
          </a:prstGeom>
        </p:spPr>
      </p:pic>
      <p:sp>
        <p:nvSpPr>
          <p:cNvPr id="3" name="文本框 2"/>
          <p:cNvSpPr txBox="1"/>
          <p:nvPr/>
        </p:nvSpPr>
        <p:spPr>
          <a:xfrm>
            <a:off x="290195" y="1008380"/>
            <a:ext cx="4171950" cy="460375"/>
          </a:xfrm>
          <a:prstGeom prst="rect">
            <a:avLst/>
          </a:prstGeom>
          <a:noFill/>
        </p:spPr>
        <p:txBody>
          <a:bodyPr wrap="square" rtlCol="0">
            <a:spAutoFit/>
          </a:bodyPr>
          <a:p>
            <a:pPr algn="l">
              <a:lnSpc>
                <a:spcPct val="120000"/>
              </a:lnSpc>
              <a:spcAft>
                <a:spcPts val="600"/>
              </a:spcAft>
            </a:pPr>
            <a:r>
              <a:rPr lang="en-US" altLang="zh-CN" sz="2000" b="1" spc="80" dirty="0" smtClean="0"/>
              <a:t>2.</a:t>
            </a:r>
            <a:r>
              <a:rPr lang="zh-CN" altLang="en-US" sz="2000" b="1" spc="80" dirty="0" smtClean="0"/>
              <a:t>我们来看一下下面几种观察方式：</a:t>
            </a:r>
            <a:endParaRPr lang="zh-CN" altLang="en-US" sz="2000" b="1" spc="80" dirty="0" smtClean="0"/>
          </a:p>
        </p:txBody>
      </p:sp>
      <p:sp>
        <p:nvSpPr>
          <p:cNvPr id="4" name="文本框 3"/>
          <p:cNvSpPr txBox="1"/>
          <p:nvPr/>
        </p:nvSpPr>
        <p:spPr>
          <a:xfrm>
            <a:off x="6548120" y="1311275"/>
            <a:ext cx="5046980" cy="3712845"/>
          </a:xfrm>
          <a:prstGeom prst="rect">
            <a:avLst/>
          </a:prstGeom>
          <a:noFill/>
        </p:spPr>
        <p:txBody>
          <a:bodyPr wrap="square" rtlCol="0">
            <a:spAutoFit/>
          </a:bodyPr>
          <a:p>
            <a:pPr algn="l">
              <a:lnSpc>
                <a:spcPct val="120000"/>
              </a:lnSpc>
              <a:spcAft>
                <a:spcPts val="600"/>
              </a:spcAft>
            </a:pPr>
            <a:r>
              <a:rPr lang="zh-CN" altLang="en-US" sz="2400" spc="80" dirty="0" smtClean="0"/>
              <a:t>图1，2，3展示的方式都限制了用户只能从单一的方向查看虚拟环境，而图4的方式则很好的丰富了用户的观察视角。</a:t>
            </a:r>
            <a:endParaRPr lang="zh-CN" altLang="en-US" sz="2400" spc="80" dirty="0" smtClean="0"/>
          </a:p>
          <a:p>
            <a:pPr algn="l">
              <a:lnSpc>
                <a:spcPct val="120000"/>
              </a:lnSpc>
              <a:spcAft>
                <a:spcPts val="600"/>
              </a:spcAft>
            </a:pPr>
            <a:r>
              <a:rPr lang="zh-CN" altLang="en-US" sz="2400" spc="80" dirty="0" smtClean="0"/>
              <a:t>但问题来了，我们总不能在头部一周带上一个环形的仪器吧，那样太笨重了，VR眼镜如何做到在二维屏幕上实现Surroundings式的环绕呢？</a:t>
            </a:r>
            <a:endParaRPr lang="zh-CN" altLang="en-US" sz="2400" spc="8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11112105042"/>
          <p:cNvPicPr>
            <a:picLocks noChangeAspect="1"/>
          </p:cNvPicPr>
          <p:nvPr/>
        </p:nvPicPr>
        <p:blipFill>
          <a:blip r:embed="rId1"/>
          <a:stretch>
            <a:fillRect/>
          </a:stretch>
        </p:blipFill>
        <p:spPr>
          <a:xfrm>
            <a:off x="546100" y="927100"/>
            <a:ext cx="6384925" cy="4307205"/>
          </a:xfrm>
          <a:prstGeom prst="rect">
            <a:avLst/>
          </a:prstGeom>
        </p:spPr>
      </p:pic>
      <p:sp>
        <p:nvSpPr>
          <p:cNvPr id="3" name="文本框 2"/>
          <p:cNvSpPr txBox="1"/>
          <p:nvPr/>
        </p:nvSpPr>
        <p:spPr>
          <a:xfrm>
            <a:off x="546100" y="417830"/>
            <a:ext cx="9097645" cy="460375"/>
          </a:xfrm>
          <a:prstGeom prst="rect">
            <a:avLst/>
          </a:prstGeom>
          <a:noFill/>
        </p:spPr>
        <p:txBody>
          <a:bodyPr wrap="square" rtlCol="0">
            <a:spAutoFit/>
          </a:bodyPr>
          <a:p>
            <a:pPr algn="l">
              <a:lnSpc>
                <a:spcPct val="120000"/>
              </a:lnSpc>
              <a:spcAft>
                <a:spcPts val="600"/>
              </a:spcAft>
            </a:pPr>
            <a:r>
              <a:rPr lang="en-US" altLang="zh-CN" sz="2000" b="1" spc="80" dirty="0" smtClean="0"/>
              <a:t>3.</a:t>
            </a:r>
            <a:r>
              <a:rPr lang="zh-CN" altLang="en-US" sz="2000" b="1" spc="80" dirty="0" smtClean="0"/>
              <a:t>下图是VR眼镜的原理图：</a:t>
            </a:r>
            <a:endParaRPr lang="zh-CN" altLang="en-US" sz="2000" b="1" spc="80" dirty="0" smtClean="0"/>
          </a:p>
        </p:txBody>
      </p:sp>
      <p:sp>
        <p:nvSpPr>
          <p:cNvPr id="4" name="文本框 3"/>
          <p:cNvSpPr txBox="1"/>
          <p:nvPr/>
        </p:nvSpPr>
        <p:spPr>
          <a:xfrm>
            <a:off x="7463155" y="1940560"/>
            <a:ext cx="3683000" cy="2749550"/>
          </a:xfrm>
          <a:prstGeom prst="rect">
            <a:avLst/>
          </a:prstGeom>
          <a:noFill/>
        </p:spPr>
        <p:txBody>
          <a:bodyPr wrap="square" rtlCol="0">
            <a:spAutoFit/>
          </a:bodyPr>
          <a:p>
            <a:pPr algn="l">
              <a:lnSpc>
                <a:spcPct val="120000"/>
              </a:lnSpc>
              <a:spcAft>
                <a:spcPts val="600"/>
              </a:spcAft>
            </a:pPr>
            <a:r>
              <a:rPr lang="zh-CN" altLang="en-US" sz="2400" spc="80" dirty="0" smtClean="0"/>
              <a:t>当人的头部转动式，陀螺仪会读取转动信息，并相应修改显示器上的信息，通过凸透镜放大图像信息，再传入人眼，来实现三维环绕的视觉效果。</a:t>
            </a:r>
            <a:endParaRPr lang="zh-CN" altLang="en-US" sz="2400" spc="8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D:\meihua_service_cache\jpg/763a06829d8371d53feb81c753919aed.jpg763a06829d8371d53feb81c753919aed"/>
          <p:cNvPicPr>
            <a:picLocks noChangeAspect="1"/>
          </p:cNvPicPr>
          <p:nvPr>
            <p:custDataLst>
              <p:tags r:id="rId1"/>
            </p:custDataLst>
          </p:nvPr>
        </p:nvPicPr>
        <p:blipFill rotWithShape="1">
          <a:blip r:embed="rId2"/>
          <a:srcRect t="6364" b="6364"/>
          <a:stretch>
            <a:fillRect/>
          </a:stretch>
        </p:blipFill>
        <p:spPr>
          <a:xfrm>
            <a:off x="0" y="0"/>
            <a:ext cx="5238788" cy="6858000"/>
          </a:xfrm>
          <a:custGeom>
            <a:avLst/>
            <a:gdLst/>
            <a:ahLst/>
            <a:cxnLst>
              <a:cxn ang="3">
                <a:pos x="hc" y="t"/>
              </a:cxn>
              <a:cxn ang="cd2">
                <a:pos x="l" y="vc"/>
              </a:cxn>
              <a:cxn ang="cd4">
                <a:pos x="hc" y="b"/>
              </a:cxn>
              <a:cxn ang="0">
                <a:pos x="r" y="vc"/>
              </a:cxn>
            </a:cxnLst>
            <a:rect l="l" t="t" r="r" b="b"/>
            <a:pathLst>
              <a:path w="7920" h="10800">
                <a:moveTo>
                  <a:pt x="0" y="0"/>
                </a:moveTo>
                <a:lnTo>
                  <a:pt x="7920" y="0"/>
                </a:lnTo>
                <a:lnTo>
                  <a:pt x="7920" y="10800"/>
                </a:lnTo>
                <a:lnTo>
                  <a:pt x="0" y="10800"/>
                </a:lnTo>
                <a:lnTo>
                  <a:pt x="0" y="0"/>
                </a:lnTo>
                <a:close/>
              </a:path>
            </a:pathLst>
          </a:custGeom>
        </p:spPr>
      </p:pic>
      <p:sp>
        <p:nvSpPr>
          <p:cNvPr id="8" name="文本框 7"/>
          <p:cNvSpPr txBox="1"/>
          <p:nvPr>
            <p:custDataLst>
              <p:tags r:id="rId3"/>
            </p:custDataLst>
          </p:nvPr>
        </p:nvSpPr>
        <p:spPr>
          <a:xfrm>
            <a:off x="6153198" y="1021077"/>
            <a:ext cx="5124488" cy="822971"/>
          </a:xfrm>
          <a:prstGeom prst="rect">
            <a:avLst/>
          </a:prstGeom>
          <a:noFill/>
        </p:spPr>
        <p:txBody>
          <a:bodyPr wrap="square" lIns="63500" tIns="25400" rIns="63500" bIns="25400" rtlCol="0" anchor="b" anchorCtr="0">
            <a:normAutofit/>
          </a:bodyPr>
          <a:p>
            <a:pPr marL="0" indent="0" algn="l">
              <a:lnSpc>
                <a:spcPct val="100000"/>
              </a:lnSpc>
              <a:spcBef>
                <a:spcPts val="0"/>
              </a:spcBef>
              <a:spcAft>
                <a:spcPts val="0"/>
              </a:spcAft>
              <a:buSzPct val="100000"/>
              <a:buNone/>
            </a:pPr>
            <a:r>
              <a:rPr lang="zh-CN" altLang="en-US" sz="4000" b="1" spc="24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一.VR初科普</a:t>
            </a:r>
            <a:endParaRPr lang="zh-CN" altLang="en-US" sz="4000" b="1" spc="240" dirty="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tle 6"/>
          <p:cNvSpPr txBox="1"/>
          <p:nvPr>
            <p:custDataLst>
              <p:tags r:id="rId4"/>
            </p:custDataLst>
          </p:nvPr>
        </p:nvSpPr>
        <p:spPr>
          <a:xfrm>
            <a:off x="6153833" y="2148856"/>
            <a:ext cx="5123853" cy="926452"/>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SzPct val="100000"/>
              <a:buFontTx/>
              <a:buNone/>
            </a:pPr>
            <a:r>
              <a:rPr kumimoji="0" lang="en-US" altLang="zh-CN" sz="3600" b="1" i="0" spc="20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rPr>
              <a:t>3.VR技术的发展历史</a:t>
            </a:r>
            <a:endParaRPr kumimoji="0" lang="en-US" altLang="zh-CN" sz="3600" b="1" i="0" spc="200" noProof="0" dirty="0">
              <a:ln w="3175">
                <a:noFill/>
                <a:prstDash val="dash"/>
              </a:ln>
              <a:solidFill>
                <a:schemeClr val="dk1"/>
              </a:solidFill>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任意多边形 1"/>
          <p:cNvSpPr/>
          <p:nvPr>
            <p:custDataLst>
              <p:tags r:id="rId5"/>
            </p:custDataLst>
          </p:nvPr>
        </p:nvSpPr>
        <p:spPr>
          <a:xfrm>
            <a:off x="6979831" y="3048475"/>
            <a:ext cx="1558195" cy="1605765"/>
          </a:xfrm>
          <a:custGeom>
            <a:avLst/>
            <a:gdLst>
              <a:gd name="adj" fmla="val 444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4422" h="4557">
                <a:moveTo>
                  <a:pt x="191" y="0"/>
                </a:moveTo>
                <a:lnTo>
                  <a:pt x="4231" y="0"/>
                </a:lnTo>
                <a:cubicBezTo>
                  <a:pt x="4336" y="0"/>
                  <a:pt x="4422" y="86"/>
                  <a:pt x="4422" y="191"/>
                </a:cubicBezTo>
                <a:lnTo>
                  <a:pt x="4422" y="4111"/>
                </a:lnTo>
                <a:cubicBezTo>
                  <a:pt x="4422" y="4216"/>
                  <a:pt x="4336" y="4302"/>
                  <a:pt x="4231" y="4302"/>
                </a:cubicBezTo>
                <a:lnTo>
                  <a:pt x="653" y="4302"/>
                </a:lnTo>
                <a:lnTo>
                  <a:pt x="398" y="4557"/>
                </a:lnTo>
                <a:lnTo>
                  <a:pt x="398" y="4302"/>
                </a:lnTo>
                <a:lnTo>
                  <a:pt x="191" y="4302"/>
                </a:lnTo>
                <a:cubicBezTo>
                  <a:pt x="86" y="4302"/>
                  <a:pt x="0" y="4216"/>
                  <a:pt x="0" y="4111"/>
                </a:cubicBezTo>
                <a:lnTo>
                  <a:pt x="0" y="191"/>
                </a:lnTo>
                <a:cubicBezTo>
                  <a:pt x="0" y="86"/>
                  <a:pt x="86" y="0"/>
                  <a:pt x="191" y="0"/>
                </a:cubicBezTo>
                <a:close/>
              </a:path>
            </a:pathLst>
          </a:custGeom>
          <a:solidFill>
            <a:schemeClr val="accent1">
              <a:alpha val="10000"/>
            </a:schemeClr>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endParaRPr>
          </a:p>
        </p:txBody>
      </p:sp>
      <p:sp>
        <p:nvSpPr>
          <p:cNvPr id="9" name="文本框 8"/>
          <p:cNvSpPr txBox="1"/>
          <p:nvPr>
            <p:custDataLst>
              <p:tags r:id="rId6"/>
            </p:custDataLst>
          </p:nvPr>
        </p:nvSpPr>
        <p:spPr>
          <a:xfrm>
            <a:off x="7063696" y="3110493"/>
            <a:ext cx="1390465" cy="1406674"/>
          </a:xfrm>
          <a:prstGeom prst="rect">
            <a:avLst/>
          </a:prstGeom>
          <a:noFill/>
        </p:spPr>
        <p:txBody>
          <a:bodyPr wrap="square" rtlCol="0" anchor="ctr" anchorCtr="0">
            <a:normAutofit/>
          </a:bodyPr>
          <a:p>
            <a:pPr marL="0" lvl="0" indent="0" algn="l">
              <a:lnSpc>
                <a:spcPct val="130000"/>
              </a:lnSpc>
              <a:spcBef>
                <a:spcPts val="0"/>
              </a:spcBef>
              <a:spcAft>
                <a:spcPts val="0"/>
              </a:spcAft>
              <a:buSzPct val="100000"/>
            </a:pPr>
            <a:r>
              <a:rPr lang="zh-CN" altLang="en-US" sz="1000" spc="150" dirty="0">
                <a:solidFill>
                  <a:schemeClr val="dk1">
                    <a:lumMod val="85000"/>
                    <a:lumOff val="15000"/>
                  </a:schemeClr>
                </a:solidFill>
                <a:latin typeface="Arial" panose="020B0604020202020204" pitchFamily="34" charset="0"/>
                <a:ea typeface="微软雅黑" panose="020B0503020204020204" pitchFamily="34" charset="-122"/>
              </a:rPr>
              <a:t>第一阶段（1963年以前）有声形动态的模拟是蕴涵虚拟现实思想的阶段</a:t>
            </a:r>
            <a:endParaRPr lang="zh-CN" altLang="en-US" sz="1000" spc="150"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28" name="任意多边形 27"/>
          <p:cNvSpPr/>
          <p:nvPr>
            <p:custDataLst>
              <p:tags r:id="rId7"/>
            </p:custDataLst>
          </p:nvPr>
        </p:nvSpPr>
        <p:spPr>
          <a:xfrm>
            <a:off x="8702937" y="3048475"/>
            <a:ext cx="1558195" cy="1605765"/>
          </a:xfrm>
          <a:custGeom>
            <a:avLst/>
            <a:gdLst>
              <a:gd name="adj" fmla="val 444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4422" h="4557">
                <a:moveTo>
                  <a:pt x="191" y="0"/>
                </a:moveTo>
                <a:lnTo>
                  <a:pt x="4231" y="0"/>
                </a:lnTo>
                <a:cubicBezTo>
                  <a:pt x="4336" y="0"/>
                  <a:pt x="4422" y="86"/>
                  <a:pt x="4422" y="191"/>
                </a:cubicBezTo>
                <a:lnTo>
                  <a:pt x="4422" y="4111"/>
                </a:lnTo>
                <a:cubicBezTo>
                  <a:pt x="4422" y="4216"/>
                  <a:pt x="4336" y="4302"/>
                  <a:pt x="4231" y="4302"/>
                </a:cubicBezTo>
                <a:lnTo>
                  <a:pt x="653" y="4302"/>
                </a:lnTo>
                <a:lnTo>
                  <a:pt x="398" y="4557"/>
                </a:lnTo>
                <a:lnTo>
                  <a:pt x="398" y="4302"/>
                </a:lnTo>
                <a:lnTo>
                  <a:pt x="191" y="4302"/>
                </a:lnTo>
                <a:cubicBezTo>
                  <a:pt x="86" y="4302"/>
                  <a:pt x="0" y="4216"/>
                  <a:pt x="0" y="4111"/>
                </a:cubicBezTo>
                <a:lnTo>
                  <a:pt x="0" y="191"/>
                </a:lnTo>
                <a:cubicBezTo>
                  <a:pt x="0" y="86"/>
                  <a:pt x="86" y="0"/>
                  <a:pt x="191" y="0"/>
                </a:cubicBezTo>
                <a:close/>
              </a:path>
            </a:pathLst>
          </a:custGeom>
          <a:solidFill>
            <a:schemeClr val="accent1">
              <a:alpha val="10000"/>
            </a:schemeClr>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endParaRPr>
          </a:p>
        </p:txBody>
      </p:sp>
      <p:sp>
        <p:nvSpPr>
          <p:cNvPr id="29" name="文本框 28"/>
          <p:cNvSpPr txBox="1"/>
          <p:nvPr>
            <p:custDataLst>
              <p:tags r:id="rId8"/>
            </p:custDataLst>
          </p:nvPr>
        </p:nvSpPr>
        <p:spPr>
          <a:xfrm>
            <a:off x="8786801" y="3110493"/>
            <a:ext cx="1390465" cy="1406674"/>
          </a:xfrm>
          <a:prstGeom prst="rect">
            <a:avLst/>
          </a:prstGeom>
          <a:noFill/>
        </p:spPr>
        <p:txBody>
          <a:bodyPr wrap="square" rtlCol="0" anchor="ctr" anchorCtr="0">
            <a:normAutofit/>
          </a:bodyPr>
          <a:p>
            <a:pPr marL="0" lvl="0" indent="0" algn="l">
              <a:lnSpc>
                <a:spcPct val="130000"/>
              </a:lnSpc>
              <a:spcBef>
                <a:spcPts val="0"/>
              </a:spcBef>
              <a:spcAft>
                <a:spcPts val="0"/>
              </a:spcAft>
              <a:buSzPct val="100000"/>
            </a:pPr>
            <a:r>
              <a:rPr lang="zh-CN" altLang="en-US" sz="1000" spc="150" dirty="0">
                <a:solidFill>
                  <a:schemeClr val="dk1">
                    <a:lumMod val="85000"/>
                    <a:lumOff val="15000"/>
                  </a:schemeClr>
                </a:solidFill>
                <a:latin typeface="Arial" panose="020B0604020202020204" pitchFamily="34" charset="0"/>
                <a:ea typeface="微软雅黑" panose="020B0503020204020204" pitchFamily="34" charset="-122"/>
              </a:rPr>
              <a:t>第三阶段（1973—1989）虚拟现实概念的产生和理论初步形成阶段</a:t>
            </a:r>
            <a:endParaRPr lang="zh-CN" altLang="en-US" sz="1000" spc="150"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34" name="任意多边形 33"/>
          <p:cNvSpPr/>
          <p:nvPr>
            <p:custDataLst>
              <p:tags r:id="rId9"/>
            </p:custDataLst>
          </p:nvPr>
        </p:nvSpPr>
        <p:spPr>
          <a:xfrm flipH="1" flipV="1">
            <a:off x="6979831" y="5035860"/>
            <a:ext cx="1558195" cy="1605765"/>
          </a:xfrm>
          <a:custGeom>
            <a:avLst/>
            <a:gdLst>
              <a:gd name="adj" fmla="val 444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4422" h="4557">
                <a:moveTo>
                  <a:pt x="191" y="0"/>
                </a:moveTo>
                <a:lnTo>
                  <a:pt x="4231" y="0"/>
                </a:lnTo>
                <a:cubicBezTo>
                  <a:pt x="4336" y="0"/>
                  <a:pt x="4422" y="86"/>
                  <a:pt x="4422" y="191"/>
                </a:cubicBezTo>
                <a:lnTo>
                  <a:pt x="4422" y="4111"/>
                </a:lnTo>
                <a:cubicBezTo>
                  <a:pt x="4422" y="4216"/>
                  <a:pt x="4336" y="4302"/>
                  <a:pt x="4231" y="4302"/>
                </a:cubicBezTo>
                <a:lnTo>
                  <a:pt x="653" y="4302"/>
                </a:lnTo>
                <a:lnTo>
                  <a:pt x="398" y="4557"/>
                </a:lnTo>
                <a:lnTo>
                  <a:pt x="398" y="4302"/>
                </a:lnTo>
                <a:lnTo>
                  <a:pt x="191" y="4302"/>
                </a:lnTo>
                <a:cubicBezTo>
                  <a:pt x="86" y="4302"/>
                  <a:pt x="0" y="4216"/>
                  <a:pt x="0" y="4111"/>
                </a:cubicBezTo>
                <a:lnTo>
                  <a:pt x="0" y="191"/>
                </a:lnTo>
                <a:cubicBezTo>
                  <a:pt x="0" y="86"/>
                  <a:pt x="86" y="0"/>
                  <a:pt x="191" y="0"/>
                </a:cubicBezTo>
                <a:close/>
              </a:path>
            </a:pathLst>
          </a:custGeom>
          <a:solidFill>
            <a:schemeClr val="accent1">
              <a:alpha val="10000"/>
            </a:schemeClr>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endParaRPr>
          </a:p>
        </p:txBody>
      </p:sp>
      <p:sp>
        <p:nvSpPr>
          <p:cNvPr id="35" name="文本框 34"/>
          <p:cNvSpPr txBox="1"/>
          <p:nvPr>
            <p:custDataLst>
              <p:tags r:id="rId10"/>
            </p:custDataLst>
          </p:nvPr>
        </p:nvSpPr>
        <p:spPr>
          <a:xfrm>
            <a:off x="7063696" y="5168353"/>
            <a:ext cx="1390465" cy="1406674"/>
          </a:xfrm>
          <a:prstGeom prst="rect">
            <a:avLst/>
          </a:prstGeom>
          <a:noFill/>
        </p:spPr>
        <p:txBody>
          <a:bodyPr wrap="square" rtlCol="0" anchor="ctr" anchorCtr="0">
            <a:normAutofit/>
          </a:bodyPr>
          <a:p>
            <a:pPr marL="0" lvl="0" indent="0" algn="l">
              <a:lnSpc>
                <a:spcPct val="130000"/>
              </a:lnSpc>
              <a:spcBef>
                <a:spcPts val="0"/>
              </a:spcBef>
              <a:spcAft>
                <a:spcPts val="0"/>
              </a:spcAft>
              <a:buSzPct val="100000"/>
            </a:pPr>
            <a:r>
              <a:rPr lang="zh-CN" altLang="en-US" sz="1000" spc="150" dirty="0">
                <a:solidFill>
                  <a:schemeClr val="dk1">
                    <a:lumMod val="85000"/>
                    <a:lumOff val="15000"/>
                  </a:schemeClr>
                </a:solidFill>
                <a:latin typeface="Arial" panose="020B0604020202020204" pitchFamily="34" charset="0"/>
                <a:ea typeface="微软雅黑" panose="020B0503020204020204" pitchFamily="34" charset="-122"/>
              </a:rPr>
              <a:t>第二阶段（1963—1972）虚拟现实萌芽阶段</a:t>
            </a:r>
            <a:endParaRPr lang="zh-CN" altLang="en-US" sz="1000" spc="150"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37" name="任意多边形 36"/>
          <p:cNvSpPr/>
          <p:nvPr>
            <p:custDataLst>
              <p:tags r:id="rId11"/>
            </p:custDataLst>
          </p:nvPr>
        </p:nvSpPr>
        <p:spPr>
          <a:xfrm flipH="1" flipV="1">
            <a:off x="8702937" y="5035860"/>
            <a:ext cx="1558195" cy="1605765"/>
          </a:xfrm>
          <a:custGeom>
            <a:avLst/>
            <a:gdLst>
              <a:gd name="adj" fmla="val 444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4422" h="4557">
                <a:moveTo>
                  <a:pt x="191" y="0"/>
                </a:moveTo>
                <a:lnTo>
                  <a:pt x="4231" y="0"/>
                </a:lnTo>
                <a:cubicBezTo>
                  <a:pt x="4336" y="0"/>
                  <a:pt x="4422" y="86"/>
                  <a:pt x="4422" y="191"/>
                </a:cubicBezTo>
                <a:lnTo>
                  <a:pt x="4422" y="4111"/>
                </a:lnTo>
                <a:cubicBezTo>
                  <a:pt x="4422" y="4216"/>
                  <a:pt x="4336" y="4302"/>
                  <a:pt x="4231" y="4302"/>
                </a:cubicBezTo>
                <a:lnTo>
                  <a:pt x="653" y="4302"/>
                </a:lnTo>
                <a:lnTo>
                  <a:pt x="398" y="4557"/>
                </a:lnTo>
                <a:lnTo>
                  <a:pt x="398" y="4302"/>
                </a:lnTo>
                <a:lnTo>
                  <a:pt x="191" y="4302"/>
                </a:lnTo>
                <a:cubicBezTo>
                  <a:pt x="86" y="4302"/>
                  <a:pt x="0" y="4216"/>
                  <a:pt x="0" y="4111"/>
                </a:cubicBezTo>
                <a:lnTo>
                  <a:pt x="0" y="191"/>
                </a:lnTo>
                <a:cubicBezTo>
                  <a:pt x="0" y="86"/>
                  <a:pt x="86" y="0"/>
                  <a:pt x="191" y="0"/>
                </a:cubicBezTo>
                <a:close/>
              </a:path>
            </a:pathLst>
          </a:custGeom>
          <a:solidFill>
            <a:schemeClr val="accent1">
              <a:alpha val="10000"/>
            </a:schemeClr>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endParaRPr>
          </a:p>
        </p:txBody>
      </p:sp>
      <p:sp>
        <p:nvSpPr>
          <p:cNvPr id="38" name="文本框 37"/>
          <p:cNvSpPr txBox="1"/>
          <p:nvPr>
            <p:custDataLst>
              <p:tags r:id="rId12"/>
            </p:custDataLst>
          </p:nvPr>
        </p:nvSpPr>
        <p:spPr>
          <a:xfrm>
            <a:off x="8786801" y="5168353"/>
            <a:ext cx="1390465" cy="1406674"/>
          </a:xfrm>
          <a:prstGeom prst="rect">
            <a:avLst/>
          </a:prstGeom>
          <a:noFill/>
        </p:spPr>
        <p:txBody>
          <a:bodyPr wrap="square" rtlCol="0" anchor="ctr" anchorCtr="0">
            <a:normAutofit fontScale="70000"/>
          </a:bodyPr>
          <a:p>
            <a:pPr marL="0" lvl="0" indent="0" algn="l">
              <a:lnSpc>
                <a:spcPct val="130000"/>
              </a:lnSpc>
              <a:spcBef>
                <a:spcPts val="0"/>
              </a:spcBef>
              <a:spcAft>
                <a:spcPts val="0"/>
              </a:spcAft>
              <a:buSzPct val="100000"/>
            </a:pPr>
            <a:r>
              <a:rPr lang="zh-CN" altLang="en-US" sz="1000" spc="150" dirty="0">
                <a:solidFill>
                  <a:schemeClr val="dk1">
                    <a:lumMod val="85000"/>
                    <a:lumOff val="15000"/>
                  </a:schemeClr>
                </a:solidFill>
                <a:latin typeface="Arial" panose="020B0604020202020204" pitchFamily="34" charset="0"/>
                <a:ea typeface="微软雅黑" panose="020B0503020204020204" pitchFamily="34" charset="-122"/>
              </a:rPr>
              <a:t>第四阶段（1990年至今）虚拟现实理论进一步的完善和应用阶段。除了在游戏，电影领域上众所周知的 发展，VR技术还和许多传统行业开始融合，比如旅行行业，新闻领域和医学领域等。</a:t>
            </a:r>
            <a:endParaRPr lang="zh-CN" altLang="en-US" sz="1000" spc="150" dirty="0">
              <a:solidFill>
                <a:schemeClr val="dk1">
                  <a:lumMod val="85000"/>
                  <a:lumOff val="15000"/>
                </a:schemeClr>
              </a:solidFill>
              <a:latin typeface="Arial" panose="020B0604020202020204" pitchFamily="34" charset="0"/>
              <a:ea typeface="微软雅黑" panose="020B0503020204020204" pitchFamily="34" charset="-122"/>
            </a:endParaRPr>
          </a:p>
        </p:txBody>
      </p:sp>
      <p:sp>
        <p:nvSpPr>
          <p:cNvPr id="44" name="空心弧 43"/>
          <p:cNvSpPr/>
          <p:nvPr>
            <p:custDataLst>
              <p:tags r:id="rId13"/>
            </p:custDataLst>
          </p:nvPr>
        </p:nvSpPr>
        <p:spPr>
          <a:xfrm rot="5400000">
            <a:off x="7041290" y="4731531"/>
            <a:ext cx="275556" cy="275315"/>
          </a:xfrm>
          <a:prstGeom prst="blockArc">
            <a:avLst>
              <a:gd name="adj1" fmla="val 10800000"/>
              <a:gd name="adj2" fmla="val 0"/>
              <a:gd name="adj3" fmla="val 13278"/>
            </a:avLst>
          </a:prstGeom>
          <a:solidFill>
            <a:schemeClr val="accen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45" name="空心弧 44"/>
          <p:cNvSpPr/>
          <p:nvPr>
            <p:custDataLst>
              <p:tags r:id="rId14"/>
            </p:custDataLst>
          </p:nvPr>
        </p:nvSpPr>
        <p:spPr>
          <a:xfrm rot="16200000">
            <a:off x="6988934" y="4731531"/>
            <a:ext cx="275556" cy="275315"/>
          </a:xfrm>
          <a:prstGeom prst="blockArc">
            <a:avLst>
              <a:gd name="adj1" fmla="val 10800000"/>
              <a:gd name="adj2" fmla="val 0"/>
              <a:gd name="adj3" fmla="val 13278"/>
            </a:avLst>
          </a:prstGeom>
          <a:solidFill>
            <a:schemeClr val="accen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46" name="文本框 45"/>
          <p:cNvSpPr txBox="1"/>
          <p:nvPr>
            <p:custDataLst>
              <p:tags r:id="rId15"/>
            </p:custDataLst>
          </p:nvPr>
        </p:nvSpPr>
        <p:spPr>
          <a:xfrm>
            <a:off x="7088349" y="4775905"/>
            <a:ext cx="125246" cy="187016"/>
          </a:xfrm>
          <a:prstGeom prst="rect">
            <a:avLst/>
          </a:prstGeom>
          <a:noFill/>
        </p:spPr>
        <p:txBody>
          <a:bodyPr wrap="square" rtlCol="0">
            <a:normAutofit fontScale="70000"/>
          </a:bodyPr>
          <a:p>
            <a:pPr algn="ctr"/>
            <a:r>
              <a:rPr lang="en-US" altLang="zh-CN" sz="1600">
                <a:solidFill>
                  <a:schemeClr val="dk1">
                    <a:lumMod val="75000"/>
                    <a:lumOff val="25000"/>
                  </a:schemeClr>
                </a:solidFill>
              </a:rPr>
              <a:t>1</a:t>
            </a:r>
            <a:endParaRPr lang="en-US" altLang="zh-CN" sz="1600">
              <a:solidFill>
                <a:schemeClr val="dk1">
                  <a:lumMod val="75000"/>
                  <a:lumOff val="25000"/>
                </a:schemeClr>
              </a:solidFill>
            </a:endParaRPr>
          </a:p>
        </p:txBody>
      </p:sp>
      <p:sp>
        <p:nvSpPr>
          <p:cNvPr id="47" name="椭圆 46"/>
          <p:cNvSpPr/>
          <p:nvPr>
            <p:custDataLst>
              <p:tags r:id="rId16"/>
            </p:custDataLst>
          </p:nvPr>
        </p:nvSpPr>
        <p:spPr>
          <a:xfrm>
            <a:off x="6959041" y="4822660"/>
            <a:ext cx="92975" cy="93057"/>
          </a:xfrm>
          <a:prstGeom prst="ellipse">
            <a:avLst/>
          </a:prstGeom>
          <a:solidFill>
            <a:schemeClr val="l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48" name="椭圆 47"/>
          <p:cNvSpPr/>
          <p:nvPr>
            <p:custDataLst>
              <p:tags r:id="rId17"/>
            </p:custDataLst>
          </p:nvPr>
        </p:nvSpPr>
        <p:spPr>
          <a:xfrm>
            <a:off x="7250153" y="4822660"/>
            <a:ext cx="92975" cy="93057"/>
          </a:xfrm>
          <a:prstGeom prst="ellipse">
            <a:avLst/>
          </a:prstGeom>
          <a:solidFill>
            <a:schemeClr val="lt1"/>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51" name="空心弧 50"/>
          <p:cNvSpPr/>
          <p:nvPr>
            <p:custDataLst>
              <p:tags r:id="rId18"/>
            </p:custDataLst>
          </p:nvPr>
        </p:nvSpPr>
        <p:spPr>
          <a:xfrm rot="5400000">
            <a:off x="8278120" y="4731531"/>
            <a:ext cx="275556" cy="275315"/>
          </a:xfrm>
          <a:prstGeom prst="blockArc">
            <a:avLst>
              <a:gd name="adj1" fmla="val 10800000"/>
              <a:gd name="adj2" fmla="val 0"/>
              <a:gd name="adj3" fmla="val 13278"/>
            </a:avLst>
          </a:prstGeom>
          <a:solidFill>
            <a:schemeClr val="accent2"/>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52" name="空心弧 51"/>
          <p:cNvSpPr/>
          <p:nvPr>
            <p:custDataLst>
              <p:tags r:id="rId19"/>
            </p:custDataLst>
          </p:nvPr>
        </p:nvSpPr>
        <p:spPr>
          <a:xfrm rot="16200000">
            <a:off x="8225764" y="4731531"/>
            <a:ext cx="275556" cy="275315"/>
          </a:xfrm>
          <a:prstGeom prst="blockArc">
            <a:avLst>
              <a:gd name="adj1" fmla="val 10800000"/>
              <a:gd name="adj2" fmla="val 0"/>
              <a:gd name="adj3" fmla="val 13278"/>
            </a:avLst>
          </a:prstGeom>
          <a:solidFill>
            <a:schemeClr val="accent2"/>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53" name="文本框 52"/>
          <p:cNvSpPr txBox="1"/>
          <p:nvPr>
            <p:custDataLst>
              <p:tags r:id="rId20"/>
            </p:custDataLst>
          </p:nvPr>
        </p:nvSpPr>
        <p:spPr>
          <a:xfrm>
            <a:off x="8325179" y="4775905"/>
            <a:ext cx="125246" cy="187016"/>
          </a:xfrm>
          <a:prstGeom prst="rect">
            <a:avLst/>
          </a:prstGeom>
          <a:noFill/>
        </p:spPr>
        <p:txBody>
          <a:bodyPr wrap="square" rtlCol="0">
            <a:normAutofit fontScale="50000"/>
          </a:bodyPr>
          <a:p>
            <a:pPr algn="ctr"/>
            <a:r>
              <a:rPr lang="en-US" altLang="zh-CN" sz="1600">
                <a:solidFill>
                  <a:schemeClr val="dk1">
                    <a:lumMod val="75000"/>
                    <a:lumOff val="25000"/>
                  </a:schemeClr>
                </a:solidFill>
              </a:rPr>
              <a:t>2</a:t>
            </a:r>
            <a:endParaRPr lang="en-US" altLang="zh-CN" sz="1600">
              <a:solidFill>
                <a:schemeClr val="dk1">
                  <a:lumMod val="75000"/>
                  <a:lumOff val="25000"/>
                </a:schemeClr>
              </a:solidFill>
            </a:endParaRPr>
          </a:p>
        </p:txBody>
      </p:sp>
      <p:sp>
        <p:nvSpPr>
          <p:cNvPr id="54" name="椭圆 53"/>
          <p:cNvSpPr/>
          <p:nvPr>
            <p:custDataLst>
              <p:tags r:id="rId21"/>
            </p:custDataLst>
          </p:nvPr>
        </p:nvSpPr>
        <p:spPr>
          <a:xfrm>
            <a:off x="8195871" y="4822660"/>
            <a:ext cx="92975" cy="93057"/>
          </a:xfrm>
          <a:prstGeom prst="ellipse">
            <a:avLst/>
          </a:prstGeom>
          <a:solidFill>
            <a:schemeClr val="lt1"/>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55" name="椭圆 54"/>
          <p:cNvSpPr/>
          <p:nvPr>
            <p:custDataLst>
              <p:tags r:id="rId22"/>
            </p:custDataLst>
          </p:nvPr>
        </p:nvSpPr>
        <p:spPr>
          <a:xfrm>
            <a:off x="8486983" y="4822660"/>
            <a:ext cx="92975" cy="93057"/>
          </a:xfrm>
          <a:prstGeom prst="ellipse">
            <a:avLst/>
          </a:prstGeom>
          <a:solidFill>
            <a:schemeClr val="lt1"/>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58" name="空心弧 57"/>
          <p:cNvSpPr/>
          <p:nvPr>
            <p:custDataLst>
              <p:tags r:id="rId23"/>
            </p:custDataLst>
          </p:nvPr>
        </p:nvSpPr>
        <p:spPr>
          <a:xfrm rot="5400000">
            <a:off x="8727396" y="4731531"/>
            <a:ext cx="275556" cy="275315"/>
          </a:xfrm>
          <a:prstGeom prst="blockArc">
            <a:avLst>
              <a:gd name="adj1" fmla="val 10800000"/>
              <a:gd name="adj2" fmla="val 0"/>
              <a:gd name="adj3" fmla="val 13278"/>
            </a:avLst>
          </a:prstGeom>
          <a:solidFill>
            <a:schemeClr val="accent3"/>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59" name="空心弧 58"/>
          <p:cNvSpPr/>
          <p:nvPr>
            <p:custDataLst>
              <p:tags r:id="rId24"/>
            </p:custDataLst>
          </p:nvPr>
        </p:nvSpPr>
        <p:spPr>
          <a:xfrm rot="16200000">
            <a:off x="8675040" y="4731531"/>
            <a:ext cx="275556" cy="275315"/>
          </a:xfrm>
          <a:prstGeom prst="blockArc">
            <a:avLst>
              <a:gd name="adj1" fmla="val 10800000"/>
              <a:gd name="adj2" fmla="val 0"/>
              <a:gd name="adj3" fmla="val 13278"/>
            </a:avLst>
          </a:prstGeom>
          <a:solidFill>
            <a:schemeClr val="accent3"/>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60" name="文本框 59"/>
          <p:cNvSpPr txBox="1"/>
          <p:nvPr>
            <p:custDataLst>
              <p:tags r:id="rId25"/>
            </p:custDataLst>
          </p:nvPr>
        </p:nvSpPr>
        <p:spPr>
          <a:xfrm>
            <a:off x="8774455" y="4775905"/>
            <a:ext cx="125246" cy="187016"/>
          </a:xfrm>
          <a:prstGeom prst="rect">
            <a:avLst/>
          </a:prstGeom>
          <a:noFill/>
        </p:spPr>
        <p:txBody>
          <a:bodyPr wrap="square" rtlCol="0">
            <a:normAutofit fontScale="50000"/>
          </a:bodyPr>
          <a:p>
            <a:pPr algn="ctr"/>
            <a:r>
              <a:rPr lang="en-US" altLang="zh-CN" sz="1600">
                <a:solidFill>
                  <a:schemeClr val="dk1">
                    <a:lumMod val="75000"/>
                    <a:lumOff val="25000"/>
                  </a:schemeClr>
                </a:solidFill>
              </a:rPr>
              <a:t>3</a:t>
            </a:r>
            <a:endParaRPr lang="en-US" altLang="zh-CN" sz="1600">
              <a:solidFill>
                <a:schemeClr val="dk1">
                  <a:lumMod val="75000"/>
                  <a:lumOff val="25000"/>
                </a:schemeClr>
              </a:solidFill>
            </a:endParaRPr>
          </a:p>
        </p:txBody>
      </p:sp>
      <p:sp>
        <p:nvSpPr>
          <p:cNvPr id="61" name="椭圆 60"/>
          <p:cNvSpPr/>
          <p:nvPr>
            <p:custDataLst>
              <p:tags r:id="rId26"/>
            </p:custDataLst>
          </p:nvPr>
        </p:nvSpPr>
        <p:spPr>
          <a:xfrm>
            <a:off x="8645147" y="4822660"/>
            <a:ext cx="92975" cy="93057"/>
          </a:xfrm>
          <a:prstGeom prst="ellipse">
            <a:avLst/>
          </a:prstGeom>
          <a:solidFill>
            <a:schemeClr val="lt1"/>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62" name="椭圆 61"/>
          <p:cNvSpPr/>
          <p:nvPr>
            <p:custDataLst>
              <p:tags r:id="rId27"/>
            </p:custDataLst>
          </p:nvPr>
        </p:nvSpPr>
        <p:spPr>
          <a:xfrm>
            <a:off x="8936259" y="4822660"/>
            <a:ext cx="92975" cy="93057"/>
          </a:xfrm>
          <a:prstGeom prst="ellipse">
            <a:avLst/>
          </a:prstGeom>
          <a:solidFill>
            <a:schemeClr val="lt1"/>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65" name="空心弧 64"/>
          <p:cNvSpPr/>
          <p:nvPr>
            <p:custDataLst>
              <p:tags r:id="rId28"/>
            </p:custDataLst>
          </p:nvPr>
        </p:nvSpPr>
        <p:spPr>
          <a:xfrm rot="5400000">
            <a:off x="9985368" y="4731531"/>
            <a:ext cx="275556" cy="275315"/>
          </a:xfrm>
          <a:prstGeom prst="blockArc">
            <a:avLst>
              <a:gd name="adj1" fmla="val 10800000"/>
              <a:gd name="adj2" fmla="val 0"/>
              <a:gd name="adj3" fmla="val 13278"/>
            </a:avLst>
          </a:prstGeom>
          <a:solidFill>
            <a:schemeClr val="accent4"/>
          </a:solidFill>
          <a:ln>
            <a:solidFill>
              <a:schemeClr val="dk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66" name="空心弧 65"/>
          <p:cNvSpPr/>
          <p:nvPr>
            <p:custDataLst>
              <p:tags r:id="rId29"/>
            </p:custDataLst>
          </p:nvPr>
        </p:nvSpPr>
        <p:spPr>
          <a:xfrm rot="16200000">
            <a:off x="9933013" y="4731531"/>
            <a:ext cx="275556" cy="275315"/>
          </a:xfrm>
          <a:prstGeom prst="blockArc">
            <a:avLst>
              <a:gd name="adj1" fmla="val 10800000"/>
              <a:gd name="adj2" fmla="val 0"/>
              <a:gd name="adj3" fmla="val 13278"/>
            </a:avLst>
          </a:prstGeom>
          <a:solidFill>
            <a:schemeClr val="accent4"/>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dk1"/>
              </a:solidFill>
            </a:endParaRPr>
          </a:p>
        </p:txBody>
      </p:sp>
      <p:sp>
        <p:nvSpPr>
          <p:cNvPr id="67" name="文本框 66"/>
          <p:cNvSpPr txBox="1"/>
          <p:nvPr>
            <p:custDataLst>
              <p:tags r:id="rId30"/>
            </p:custDataLst>
          </p:nvPr>
        </p:nvSpPr>
        <p:spPr>
          <a:xfrm>
            <a:off x="10032428" y="4775905"/>
            <a:ext cx="125246" cy="187016"/>
          </a:xfrm>
          <a:prstGeom prst="rect">
            <a:avLst/>
          </a:prstGeom>
          <a:noFill/>
        </p:spPr>
        <p:txBody>
          <a:bodyPr wrap="square" rtlCol="0">
            <a:normAutofit fontScale="50000"/>
          </a:bodyPr>
          <a:p>
            <a:pPr algn="ctr"/>
            <a:r>
              <a:rPr lang="en-US" altLang="zh-CN" sz="1600">
                <a:solidFill>
                  <a:schemeClr val="dk1">
                    <a:lumMod val="75000"/>
                    <a:lumOff val="25000"/>
                  </a:schemeClr>
                </a:solidFill>
              </a:rPr>
              <a:t>4</a:t>
            </a:r>
            <a:endParaRPr lang="en-US" altLang="zh-CN" sz="1600">
              <a:solidFill>
                <a:schemeClr val="dk1">
                  <a:lumMod val="75000"/>
                  <a:lumOff val="25000"/>
                </a:schemeClr>
              </a:solidFill>
            </a:endParaRPr>
          </a:p>
        </p:txBody>
      </p:sp>
      <p:sp>
        <p:nvSpPr>
          <p:cNvPr id="68" name="椭圆 67"/>
          <p:cNvSpPr/>
          <p:nvPr>
            <p:custDataLst>
              <p:tags r:id="rId31"/>
            </p:custDataLst>
          </p:nvPr>
        </p:nvSpPr>
        <p:spPr>
          <a:xfrm>
            <a:off x="9903120" y="4822660"/>
            <a:ext cx="92975" cy="93057"/>
          </a:xfrm>
          <a:prstGeom prst="ellipse">
            <a:avLst/>
          </a:prstGeom>
          <a:solidFill>
            <a:schemeClr val="lt1"/>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69" name="椭圆 68"/>
          <p:cNvSpPr/>
          <p:nvPr>
            <p:custDataLst>
              <p:tags r:id="rId32"/>
            </p:custDataLst>
          </p:nvPr>
        </p:nvSpPr>
        <p:spPr>
          <a:xfrm>
            <a:off x="10194232" y="4822660"/>
            <a:ext cx="92975" cy="93057"/>
          </a:xfrm>
          <a:prstGeom prst="ellipse">
            <a:avLst/>
          </a:prstGeom>
          <a:solidFill>
            <a:schemeClr val="lt1"/>
          </a:solidFill>
          <a:ln>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cxnSp>
        <p:nvCxnSpPr>
          <p:cNvPr id="84" name="直接连接符 83"/>
          <p:cNvCxnSpPr>
            <a:stCxn id="48" idx="6"/>
            <a:endCxn id="54" idx="2"/>
          </p:cNvCxnSpPr>
          <p:nvPr>
            <p:custDataLst>
              <p:tags r:id="rId33"/>
            </p:custDataLst>
          </p:nvPr>
        </p:nvCxnSpPr>
        <p:spPr>
          <a:xfrm>
            <a:off x="7343128" y="4869188"/>
            <a:ext cx="852743" cy="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55" idx="6"/>
            <a:endCxn id="61" idx="2"/>
          </p:cNvCxnSpPr>
          <p:nvPr>
            <p:custDataLst>
              <p:tags r:id="rId34"/>
            </p:custDataLst>
          </p:nvPr>
        </p:nvCxnSpPr>
        <p:spPr>
          <a:xfrm>
            <a:off x="8579323" y="4869823"/>
            <a:ext cx="65405" cy="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62" idx="6"/>
            <a:endCxn id="68" idx="2"/>
          </p:cNvCxnSpPr>
          <p:nvPr>
            <p:custDataLst>
              <p:tags r:id="rId35"/>
            </p:custDataLst>
          </p:nvPr>
        </p:nvCxnSpPr>
        <p:spPr>
          <a:xfrm>
            <a:off x="9029234" y="4869188"/>
            <a:ext cx="873886" cy="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spTree>
    <p:custDataLst>
      <p:tags r:id="rId3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3" name="任意多边形: 形状 12"/>
          <p:cNvSpPr/>
          <p:nvPr/>
        </p:nvSpPr>
        <p:spPr>
          <a:xfrm rot="19800000">
            <a:off x="-769667" y="-2588601"/>
            <a:ext cx="13731334" cy="12035202"/>
          </a:xfrm>
          <a:custGeom>
            <a:avLst/>
            <a:gdLst>
              <a:gd name="connsiteX0" fmla="*/ 10500532 w 13731334"/>
              <a:gd name="connsiteY0" fmla="*/ 11913831 h 12035202"/>
              <a:gd name="connsiteX1" fmla="*/ 10430458 w 13731334"/>
              <a:gd name="connsiteY1" fmla="*/ 12035202 h 12035202"/>
              <a:gd name="connsiteX2" fmla="*/ 10220237 w 13731334"/>
              <a:gd name="connsiteY2" fmla="*/ 11913831 h 12035202"/>
              <a:gd name="connsiteX3" fmla="*/ 11038999 w 13731334"/>
              <a:gd name="connsiteY3" fmla="*/ 10981179 h 12035202"/>
              <a:gd name="connsiteX4" fmla="*/ 10847307 w 13731334"/>
              <a:gd name="connsiteY4" fmla="*/ 11313198 h 12035202"/>
              <a:gd name="connsiteX5" fmla="*/ 9179910 w 13731334"/>
              <a:gd name="connsiteY5" fmla="*/ 11313198 h 12035202"/>
              <a:gd name="connsiteX6" fmla="*/ 8604836 w 13731334"/>
              <a:gd name="connsiteY6" fmla="*/ 10981179 h 12035202"/>
              <a:gd name="connsiteX7" fmla="*/ 11577465 w 13731334"/>
              <a:gd name="connsiteY7" fmla="*/ 10048527 h 12035202"/>
              <a:gd name="connsiteX8" fmla="*/ 11385774 w 13731334"/>
              <a:gd name="connsiteY8" fmla="*/ 10380546 h 12035202"/>
              <a:gd name="connsiteX9" fmla="*/ 7564510 w 13731334"/>
              <a:gd name="connsiteY9" fmla="*/ 10380546 h 12035202"/>
              <a:gd name="connsiteX10" fmla="*/ 6989435 w 13731334"/>
              <a:gd name="connsiteY10" fmla="*/ 10048527 h 12035202"/>
              <a:gd name="connsiteX11" fmla="*/ 12115932 w 13731334"/>
              <a:gd name="connsiteY11" fmla="*/ 9115874 h 12035202"/>
              <a:gd name="connsiteX12" fmla="*/ 11924241 w 13731334"/>
              <a:gd name="connsiteY12" fmla="*/ 9447894 h 12035202"/>
              <a:gd name="connsiteX13" fmla="*/ 5949110 w 13731334"/>
              <a:gd name="connsiteY13" fmla="*/ 9447895 h 12035202"/>
              <a:gd name="connsiteX14" fmla="*/ 5374034 w 13731334"/>
              <a:gd name="connsiteY14" fmla="*/ 9115875 h 12035202"/>
              <a:gd name="connsiteX15" fmla="*/ 12654399 w 13731334"/>
              <a:gd name="connsiteY15" fmla="*/ 8183222 h 12035202"/>
              <a:gd name="connsiteX16" fmla="*/ 12462708 w 13731334"/>
              <a:gd name="connsiteY16" fmla="*/ 8515242 h 12035202"/>
              <a:gd name="connsiteX17" fmla="*/ 4333709 w 13731334"/>
              <a:gd name="connsiteY17" fmla="*/ 8515243 h 12035202"/>
              <a:gd name="connsiteX18" fmla="*/ 3758633 w 13731334"/>
              <a:gd name="connsiteY18" fmla="*/ 8183222 h 12035202"/>
              <a:gd name="connsiteX19" fmla="*/ 13192866 w 13731334"/>
              <a:gd name="connsiteY19" fmla="*/ 7250570 h 12035202"/>
              <a:gd name="connsiteX20" fmla="*/ 13001175 w 13731334"/>
              <a:gd name="connsiteY20" fmla="*/ 7582589 h 12035202"/>
              <a:gd name="connsiteX21" fmla="*/ 2718306 w 13731334"/>
              <a:gd name="connsiteY21" fmla="*/ 7582589 h 12035202"/>
              <a:gd name="connsiteX22" fmla="*/ 2143232 w 13731334"/>
              <a:gd name="connsiteY22" fmla="*/ 7250570 h 12035202"/>
              <a:gd name="connsiteX23" fmla="*/ 13731334 w 13731334"/>
              <a:gd name="connsiteY23" fmla="*/ 6317918 h 12035202"/>
              <a:gd name="connsiteX24" fmla="*/ 13539642 w 13731334"/>
              <a:gd name="connsiteY24" fmla="*/ 6649937 h 12035202"/>
              <a:gd name="connsiteX25" fmla="*/ 1102906 w 13731334"/>
              <a:gd name="connsiteY25" fmla="*/ 6649937 h 12035202"/>
              <a:gd name="connsiteX26" fmla="*/ 527830 w 13731334"/>
              <a:gd name="connsiteY26" fmla="*/ 6317918 h 12035202"/>
              <a:gd name="connsiteX27" fmla="*/ 12628429 w 13731334"/>
              <a:gd name="connsiteY27" fmla="*/ 5385265 h 12035202"/>
              <a:gd name="connsiteX28" fmla="*/ 13203503 w 13731334"/>
              <a:gd name="connsiteY28" fmla="*/ 5717285 h 12035202"/>
              <a:gd name="connsiteX29" fmla="*/ 0 w 13731334"/>
              <a:gd name="connsiteY29" fmla="*/ 5717285 h 12035202"/>
              <a:gd name="connsiteX30" fmla="*/ 191692 w 13731334"/>
              <a:gd name="connsiteY30" fmla="*/ 5385265 h 12035202"/>
              <a:gd name="connsiteX31" fmla="*/ 11013028 w 13731334"/>
              <a:gd name="connsiteY31" fmla="*/ 4452613 h 12035202"/>
              <a:gd name="connsiteX32" fmla="*/ 11588103 w 13731334"/>
              <a:gd name="connsiteY32" fmla="*/ 4784633 h 12035202"/>
              <a:gd name="connsiteX33" fmla="*/ 538467 w 13731334"/>
              <a:gd name="connsiteY33" fmla="*/ 4784633 h 12035202"/>
              <a:gd name="connsiteX34" fmla="*/ 730159 w 13731334"/>
              <a:gd name="connsiteY34" fmla="*/ 4452613 h 12035202"/>
              <a:gd name="connsiteX35" fmla="*/ 9397627 w 13731334"/>
              <a:gd name="connsiteY35" fmla="*/ 3519961 h 12035202"/>
              <a:gd name="connsiteX36" fmla="*/ 9972702 w 13731334"/>
              <a:gd name="connsiteY36" fmla="*/ 3851980 h 12035202"/>
              <a:gd name="connsiteX37" fmla="*/ 1076935 w 13731334"/>
              <a:gd name="connsiteY37" fmla="*/ 3851980 h 12035202"/>
              <a:gd name="connsiteX38" fmla="*/ 1268626 w 13731334"/>
              <a:gd name="connsiteY38" fmla="*/ 3519961 h 12035202"/>
              <a:gd name="connsiteX39" fmla="*/ 7782225 w 13731334"/>
              <a:gd name="connsiteY39" fmla="*/ 2587308 h 12035202"/>
              <a:gd name="connsiteX40" fmla="*/ 8357300 w 13731334"/>
              <a:gd name="connsiteY40" fmla="*/ 2919328 h 12035202"/>
              <a:gd name="connsiteX41" fmla="*/ 1615402 w 13731334"/>
              <a:gd name="connsiteY41" fmla="*/ 2919328 h 12035202"/>
              <a:gd name="connsiteX42" fmla="*/ 1807093 w 13731334"/>
              <a:gd name="connsiteY42" fmla="*/ 2587308 h 12035202"/>
              <a:gd name="connsiteX43" fmla="*/ 6166825 w 13731334"/>
              <a:gd name="connsiteY43" fmla="*/ 1654656 h 12035202"/>
              <a:gd name="connsiteX44" fmla="*/ 6741899 w 13731334"/>
              <a:gd name="connsiteY44" fmla="*/ 1986676 h 12035202"/>
              <a:gd name="connsiteX45" fmla="*/ 2153869 w 13731334"/>
              <a:gd name="connsiteY45" fmla="*/ 1986676 h 12035202"/>
              <a:gd name="connsiteX46" fmla="*/ 2345560 w 13731334"/>
              <a:gd name="connsiteY46" fmla="*/ 1654656 h 12035202"/>
              <a:gd name="connsiteX47" fmla="*/ 4551423 w 13731334"/>
              <a:gd name="connsiteY47" fmla="*/ 722004 h 12035202"/>
              <a:gd name="connsiteX48" fmla="*/ 5126498 w 13731334"/>
              <a:gd name="connsiteY48" fmla="*/ 1054023 h 12035202"/>
              <a:gd name="connsiteX49" fmla="*/ 2692336 w 13731334"/>
              <a:gd name="connsiteY49" fmla="*/ 1054023 h 12035202"/>
              <a:gd name="connsiteX50" fmla="*/ 2884027 w 13731334"/>
              <a:gd name="connsiteY50" fmla="*/ 722004 h 12035202"/>
              <a:gd name="connsiteX51" fmla="*/ 3300876 w 13731334"/>
              <a:gd name="connsiteY51" fmla="*/ 0 h 12035202"/>
              <a:gd name="connsiteX52" fmla="*/ 3511097 w 13731334"/>
              <a:gd name="connsiteY52" fmla="*/ 121371 h 12035202"/>
              <a:gd name="connsiteX53" fmla="*/ 3230803 w 13731334"/>
              <a:gd name="connsiteY53" fmla="*/ 121371 h 12035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3731334" h="12035202">
                <a:moveTo>
                  <a:pt x="10500532" y="11913831"/>
                </a:moveTo>
                <a:lnTo>
                  <a:pt x="10430458" y="12035202"/>
                </a:lnTo>
                <a:lnTo>
                  <a:pt x="10220237" y="11913831"/>
                </a:lnTo>
                <a:close/>
                <a:moveTo>
                  <a:pt x="11038999" y="10981179"/>
                </a:moveTo>
                <a:lnTo>
                  <a:pt x="10847307" y="11313198"/>
                </a:lnTo>
                <a:lnTo>
                  <a:pt x="9179910" y="11313198"/>
                </a:lnTo>
                <a:lnTo>
                  <a:pt x="8604836" y="10981179"/>
                </a:lnTo>
                <a:close/>
                <a:moveTo>
                  <a:pt x="11577465" y="10048527"/>
                </a:moveTo>
                <a:lnTo>
                  <a:pt x="11385774" y="10380546"/>
                </a:lnTo>
                <a:lnTo>
                  <a:pt x="7564510" y="10380546"/>
                </a:lnTo>
                <a:lnTo>
                  <a:pt x="6989435" y="10048527"/>
                </a:lnTo>
                <a:close/>
                <a:moveTo>
                  <a:pt x="12115932" y="9115874"/>
                </a:moveTo>
                <a:lnTo>
                  <a:pt x="11924241" y="9447894"/>
                </a:lnTo>
                <a:lnTo>
                  <a:pt x="5949110" y="9447895"/>
                </a:lnTo>
                <a:lnTo>
                  <a:pt x="5374034" y="9115875"/>
                </a:lnTo>
                <a:close/>
                <a:moveTo>
                  <a:pt x="12654399" y="8183222"/>
                </a:moveTo>
                <a:lnTo>
                  <a:pt x="12462708" y="8515242"/>
                </a:lnTo>
                <a:lnTo>
                  <a:pt x="4333709" y="8515243"/>
                </a:lnTo>
                <a:lnTo>
                  <a:pt x="3758633" y="8183222"/>
                </a:lnTo>
                <a:close/>
                <a:moveTo>
                  <a:pt x="13192866" y="7250570"/>
                </a:moveTo>
                <a:lnTo>
                  <a:pt x="13001175" y="7582589"/>
                </a:lnTo>
                <a:lnTo>
                  <a:pt x="2718306" y="7582589"/>
                </a:lnTo>
                <a:lnTo>
                  <a:pt x="2143232" y="7250570"/>
                </a:lnTo>
                <a:close/>
                <a:moveTo>
                  <a:pt x="13731334" y="6317918"/>
                </a:moveTo>
                <a:lnTo>
                  <a:pt x="13539642" y="6649937"/>
                </a:lnTo>
                <a:lnTo>
                  <a:pt x="1102906" y="6649937"/>
                </a:lnTo>
                <a:lnTo>
                  <a:pt x="527830" y="6317918"/>
                </a:lnTo>
                <a:close/>
                <a:moveTo>
                  <a:pt x="12628429" y="5385265"/>
                </a:moveTo>
                <a:lnTo>
                  <a:pt x="13203503" y="5717285"/>
                </a:lnTo>
                <a:lnTo>
                  <a:pt x="0" y="5717285"/>
                </a:lnTo>
                <a:lnTo>
                  <a:pt x="191692" y="5385265"/>
                </a:lnTo>
                <a:close/>
                <a:moveTo>
                  <a:pt x="11013028" y="4452613"/>
                </a:moveTo>
                <a:lnTo>
                  <a:pt x="11588103" y="4784633"/>
                </a:lnTo>
                <a:lnTo>
                  <a:pt x="538467" y="4784633"/>
                </a:lnTo>
                <a:lnTo>
                  <a:pt x="730159" y="4452613"/>
                </a:lnTo>
                <a:close/>
                <a:moveTo>
                  <a:pt x="9397627" y="3519961"/>
                </a:moveTo>
                <a:lnTo>
                  <a:pt x="9972702" y="3851980"/>
                </a:lnTo>
                <a:lnTo>
                  <a:pt x="1076935" y="3851980"/>
                </a:lnTo>
                <a:lnTo>
                  <a:pt x="1268626" y="3519961"/>
                </a:lnTo>
                <a:close/>
                <a:moveTo>
                  <a:pt x="7782225" y="2587308"/>
                </a:moveTo>
                <a:lnTo>
                  <a:pt x="8357300" y="2919328"/>
                </a:lnTo>
                <a:lnTo>
                  <a:pt x="1615402" y="2919328"/>
                </a:lnTo>
                <a:lnTo>
                  <a:pt x="1807093" y="2587308"/>
                </a:lnTo>
                <a:close/>
                <a:moveTo>
                  <a:pt x="6166825" y="1654656"/>
                </a:moveTo>
                <a:lnTo>
                  <a:pt x="6741899" y="1986676"/>
                </a:lnTo>
                <a:lnTo>
                  <a:pt x="2153869" y="1986676"/>
                </a:lnTo>
                <a:lnTo>
                  <a:pt x="2345560" y="1654656"/>
                </a:lnTo>
                <a:close/>
                <a:moveTo>
                  <a:pt x="4551423" y="722004"/>
                </a:moveTo>
                <a:lnTo>
                  <a:pt x="5126498" y="1054023"/>
                </a:lnTo>
                <a:lnTo>
                  <a:pt x="2692336" y="1054023"/>
                </a:lnTo>
                <a:lnTo>
                  <a:pt x="2884027" y="722004"/>
                </a:lnTo>
                <a:close/>
                <a:moveTo>
                  <a:pt x="3300876" y="0"/>
                </a:moveTo>
                <a:lnTo>
                  <a:pt x="3511097" y="121371"/>
                </a:lnTo>
                <a:lnTo>
                  <a:pt x="3230803" y="121371"/>
                </a:ln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4" name="组合 3"/>
          <p:cNvGrpSpPr/>
          <p:nvPr/>
        </p:nvGrpSpPr>
        <p:grpSpPr>
          <a:xfrm>
            <a:off x="1962425" y="1580765"/>
            <a:ext cx="8267150" cy="3696471"/>
            <a:chOff x="1230906" y="989414"/>
            <a:chExt cx="8267150" cy="3696471"/>
          </a:xfrm>
        </p:grpSpPr>
        <p:sp>
          <p:nvSpPr>
            <p:cNvPr id="7" name="矩形: 圆角 6"/>
            <p:cNvSpPr/>
            <p:nvPr>
              <p:custDataLst>
                <p:tags r:id="rId2"/>
              </p:custDataLst>
            </p:nvPr>
          </p:nvSpPr>
          <p:spPr>
            <a:xfrm>
              <a:off x="1230906" y="989414"/>
              <a:ext cx="8267150" cy="3696471"/>
            </a:xfrm>
            <a:prstGeom prst="roundRect">
              <a:avLst>
                <a:gd name="adj" fmla="val 2259"/>
              </a:avLst>
            </a:prstGeom>
            <a:solidFill>
              <a:schemeClr val="bg1"/>
            </a:solidFill>
            <a:ln w="19050">
              <a:solidFill>
                <a:schemeClr val="tx1">
                  <a:lumMod val="75000"/>
                  <a:lumOff val="25000"/>
                </a:schemeClr>
              </a:solidFill>
            </a:ln>
            <a:effectLst>
              <a:outerShdw blurRad="166421"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9882" tIns="39941" rIns="79882" bIns="39941" rtlCol="0" anchor="ctr"/>
            <a:lstStyle/>
            <a:p>
              <a:pPr algn="ctr"/>
              <a:endParaRPr lang="zh-CN" altLang="en-US" sz="1570"/>
            </a:p>
          </p:txBody>
        </p:sp>
        <p:grpSp>
          <p:nvGrpSpPr>
            <p:cNvPr id="12" name="组合 11"/>
            <p:cNvGrpSpPr/>
            <p:nvPr/>
          </p:nvGrpSpPr>
          <p:grpSpPr>
            <a:xfrm>
              <a:off x="1632585" y="1397542"/>
              <a:ext cx="6927852" cy="2760345"/>
              <a:chOff x="1551623" y="1397542"/>
              <a:chExt cx="6927852" cy="2760345"/>
            </a:xfrm>
          </p:grpSpPr>
          <p:sp>
            <p:nvSpPr>
              <p:cNvPr id="5" name="矩形 4"/>
              <p:cNvSpPr/>
              <p:nvPr>
                <p:custDataLst>
                  <p:tags r:id="rId3"/>
                </p:custDataLst>
              </p:nvPr>
            </p:nvSpPr>
            <p:spPr>
              <a:xfrm>
                <a:off x="4831510" y="2837649"/>
                <a:ext cx="3647965" cy="336550"/>
              </a:xfrm>
              <a:prstGeom prst="rect">
                <a:avLst/>
              </a:prstGeom>
            </p:spPr>
            <p:txBody>
              <a:bodyPr wrap="square" lIns="79882" tIns="39941" rIns="79882" bIns="39941">
                <a:spAutoFit/>
              </a:bodyPr>
              <a:lstStyle/>
              <a:p>
                <a:pPr>
                  <a:lnSpc>
                    <a:spcPct val="120000"/>
                  </a:lnSpc>
                </a:pPr>
                <a:r>
                  <a:rPr lang="en-US" altLang="zh-CN" sz="1400" dirty="0"/>
                  <a:t>                                                 -</a:t>
                </a:r>
                <a:r>
                  <a:rPr lang="zh-CN" altLang="en-US" sz="1400" dirty="0"/>
                  <a:t>灵境技术</a:t>
                </a:r>
                <a:endParaRPr lang="zh-CN" altLang="en-US" sz="1400" dirty="0"/>
              </a:p>
            </p:txBody>
          </p:sp>
          <p:cxnSp>
            <p:nvCxnSpPr>
              <p:cNvPr id="8" name="直接连接符 7"/>
              <p:cNvCxnSpPr/>
              <p:nvPr>
                <p:custDataLst>
                  <p:tags r:id="rId4"/>
                </p:custDataLst>
              </p:nvPr>
            </p:nvCxnSpPr>
            <p:spPr>
              <a:xfrm>
                <a:off x="4927330" y="2660129"/>
                <a:ext cx="574600" cy="0"/>
              </a:xfrm>
              <a:prstGeom prst="line">
                <a:avLst/>
              </a:prstGeom>
              <a:ln w="16642" cap="flat">
                <a:solidFill>
                  <a:schemeClr val="tx1">
                    <a:lumMod val="95000"/>
                    <a:lumOff val="5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Rectangle 11++"/>
              <p:cNvSpPr/>
              <p:nvPr>
                <p:custDataLst>
                  <p:tags r:id="rId5"/>
                </p:custDataLst>
              </p:nvPr>
            </p:nvSpPr>
            <p:spPr>
              <a:xfrm>
                <a:off x="1551623" y="1397542"/>
                <a:ext cx="3054500" cy="2760345"/>
              </a:xfrm>
              <a:prstGeom prst="rect">
                <a:avLst/>
              </a:prstGeom>
            </p:spPr>
            <p:txBody>
              <a:bodyPr wrap="square" lIns="85621" tIns="42811" rIns="85621" bIns="42811">
                <a:spAutoFit/>
              </a:bodyPr>
              <a:lstStyle/>
              <a:p>
                <a:r>
                  <a:rPr lang="en-US" altLang="zh-CN" sz="17385" b="1" spc="-1000" dirty="0">
                    <a:ln w="38832">
                      <a:solidFill>
                        <a:schemeClr val="tx1">
                          <a:lumMod val="95000"/>
                          <a:lumOff val="5000"/>
                        </a:schemeClr>
                      </a:solidFill>
                      <a:miter lim="800000"/>
                    </a:ln>
                    <a:solidFill>
                      <a:schemeClr val="accent1"/>
                    </a:solidFill>
                    <a:effectLst>
                      <a:outerShdw dist="25400" dir="2700000" algn="tl" rotWithShape="0">
                        <a:schemeClr val="tx1">
                          <a:lumMod val="95000"/>
                          <a:lumOff val="5000"/>
                        </a:schemeClr>
                      </a:outerShdw>
                    </a:effectLst>
                    <a:latin typeface="微软雅黑" panose="020B0503020204020204" pitchFamily="34" charset="-122"/>
                    <a:ea typeface="微软雅黑" panose="020B0503020204020204" pitchFamily="34" charset="-122"/>
                    <a:sym typeface="Impact" panose="020B0806030902050204" pitchFamily="34" charset="0"/>
                  </a:rPr>
                  <a:t>02</a:t>
                </a:r>
                <a:endParaRPr lang="zh-CN" altLang="en-US" sz="17385" b="1" spc="-1000" dirty="0">
                  <a:ln w="38832">
                    <a:solidFill>
                      <a:schemeClr val="tx1">
                        <a:lumMod val="95000"/>
                        <a:lumOff val="5000"/>
                      </a:schemeClr>
                    </a:solidFill>
                    <a:miter lim="800000"/>
                  </a:ln>
                  <a:solidFill>
                    <a:schemeClr val="accent1"/>
                  </a:solidFill>
                  <a:effectLst>
                    <a:outerShdw dist="25400" dir="2700000" algn="tl" rotWithShape="0">
                      <a:schemeClr val="tx1">
                        <a:lumMod val="95000"/>
                        <a:lumOff val="5000"/>
                      </a:schemeClr>
                    </a:outerShdw>
                  </a:effectLst>
                  <a:latin typeface="微软雅黑" panose="020B0503020204020204" pitchFamily="34" charset="-122"/>
                  <a:ea typeface="微软雅黑" panose="020B0503020204020204" pitchFamily="34" charset="-122"/>
                  <a:sym typeface="Impact" panose="020B0806030902050204" pitchFamily="34" charset="0"/>
                </a:endParaRPr>
              </a:p>
            </p:txBody>
          </p:sp>
          <p:sp>
            <p:nvSpPr>
              <p:cNvPr id="11" name="椭圆 10"/>
              <p:cNvSpPr/>
              <p:nvPr>
                <p:custDataLst>
                  <p:tags r:id="rId6"/>
                </p:custDataLst>
              </p:nvPr>
            </p:nvSpPr>
            <p:spPr>
              <a:xfrm>
                <a:off x="6893145" y="1788485"/>
                <a:ext cx="330501" cy="3305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9882" tIns="39941" rIns="79882" bIns="39941" rtlCol="0" anchor="ctr"/>
              <a:lstStyle/>
              <a:p>
                <a:pPr algn="ctr"/>
                <a:endParaRPr lang="zh-CN" altLang="en-US" sz="1570"/>
              </a:p>
            </p:txBody>
          </p:sp>
          <p:sp>
            <p:nvSpPr>
              <p:cNvPr id="6" name="矩形 5"/>
              <p:cNvSpPr/>
              <p:nvPr>
                <p:custDataLst>
                  <p:tags r:id="rId7"/>
                </p:custDataLst>
              </p:nvPr>
            </p:nvSpPr>
            <p:spPr>
              <a:xfrm>
                <a:off x="4927418" y="2118681"/>
                <a:ext cx="3431540" cy="730885"/>
              </a:xfrm>
              <a:prstGeom prst="rect">
                <a:avLst/>
              </a:prstGeom>
            </p:spPr>
            <p:txBody>
              <a:bodyPr wrap="none" lIns="85621" tIns="42811" rIns="85621" bIns="42811">
                <a:spAutoFit/>
              </a:bodyPr>
              <a:lstStyle/>
              <a:p>
                <a:pPr algn="l"/>
                <a:r>
                  <a:rPr lang="zh-CN" altLang="en-US" sz="4195" b="1" i="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具体应用模块</a:t>
                </a:r>
                <a:endParaRPr lang="zh-CN" altLang="en-US" sz="4195" b="1" spc="8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alphaModFix amt="17000"/>
          </a:blip>
          <a:stretch>
            <a:fillRect/>
          </a:stretch>
        </a:blipFill>
        <a:effectLst/>
      </p:bgPr>
    </p:bg>
    <p:spTree>
      <p:nvGrpSpPr>
        <p:cNvPr id="1" name=""/>
        <p:cNvGrpSpPr/>
        <p:nvPr/>
      </p:nvGrpSpPr>
      <p:grpSpPr>
        <a:xfrm>
          <a:off x="0" y="0"/>
          <a:ext cx="0" cy="0"/>
          <a:chOff x="0" y="0"/>
          <a:chExt cx="0" cy="0"/>
        </a:xfrm>
      </p:grpSpPr>
      <p:sp>
        <p:nvSpPr>
          <p:cNvPr id="46" name="Freeform 5"/>
          <p:cNvSpPr/>
          <p:nvPr>
            <p:custDataLst>
              <p:tags r:id="rId2"/>
            </p:custDataLst>
          </p:nvPr>
        </p:nvSpPr>
        <p:spPr bwMode="auto">
          <a:xfrm>
            <a:off x="7580994" y="2978055"/>
            <a:ext cx="4611008" cy="3879196"/>
          </a:xfrm>
          <a:custGeom>
            <a:avLst/>
            <a:gdLst>
              <a:gd name="T0" fmla="*/ 0 w 1908"/>
              <a:gd name="T1" fmla="*/ 1632 h 1632"/>
              <a:gd name="T2" fmla="*/ 1645 w 1908"/>
              <a:gd name="T3" fmla="*/ 4 h 1632"/>
              <a:gd name="T4" fmla="*/ 1908 w 1908"/>
              <a:gd name="T5" fmla="*/ 26 h 1632"/>
            </a:gdLst>
            <a:ahLst/>
            <a:cxnLst>
              <a:cxn ang="0">
                <a:pos x="T0" y="T1"/>
              </a:cxn>
              <a:cxn ang="0">
                <a:pos x="T2" y="T3"/>
              </a:cxn>
              <a:cxn ang="0">
                <a:pos x="T4" y="T5"/>
              </a:cxn>
            </a:cxnLst>
            <a:rect l="0" t="0" r="r" b="b"/>
            <a:pathLst>
              <a:path w="1908" h="1632">
                <a:moveTo>
                  <a:pt x="0" y="1632"/>
                </a:moveTo>
                <a:cubicBezTo>
                  <a:pt x="5" y="729"/>
                  <a:pt x="741" y="0"/>
                  <a:pt x="1645" y="4"/>
                </a:cubicBezTo>
                <a:cubicBezTo>
                  <a:pt x="1733" y="4"/>
                  <a:pt x="1821" y="12"/>
                  <a:pt x="1908" y="26"/>
                </a:cubicBezTo>
              </a:path>
            </a:pathLst>
          </a:custGeom>
          <a:noFill/>
          <a:ln w="57150" cap="flat">
            <a:solidFill>
              <a:schemeClr val="bg1">
                <a:lumMod val="8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Title 1"/>
          <p:cNvSpPr txBox="1"/>
          <p:nvPr>
            <p:custDataLst>
              <p:tags r:id="rId3"/>
            </p:custDataLst>
          </p:nvPr>
        </p:nvSpPr>
        <p:spPr>
          <a:xfrm>
            <a:off x="516560" y="362314"/>
            <a:ext cx="5579440" cy="642735"/>
          </a:xfrm>
          <a:prstGeom prst="rect">
            <a:avLst/>
          </a:prstGeom>
        </p:spPr>
        <p:txBody>
          <a:bodyPr wrap="square" bIns="0" anchor="b" anchorCtr="0">
            <a:normAutofit/>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anose="020B0600000101010101" pitchFamily="34" charset="-127"/>
                <a:cs typeface="+mj-cs"/>
              </a:defRPr>
            </a:lvl1pPr>
          </a:lstStyle>
          <a:p>
            <a:pPr marL="0" indent="0" algn="l">
              <a:lnSpc>
                <a:spcPct val="100000"/>
              </a:lnSpc>
              <a:spcBef>
                <a:spcPts val="0"/>
              </a:spcBef>
              <a:spcAft>
                <a:spcPts val="0"/>
              </a:spcAft>
              <a:buSzPct val="100000"/>
              <a:buNone/>
            </a:pPr>
            <a:r>
              <a:rPr lang="zh-CN" altLang="en-US" sz="3600" b="1" i="1" spc="200" dirty="0">
                <a:solidFill>
                  <a:schemeClr val="accent1">
                    <a:lumMod val="50000"/>
                  </a:schemeClr>
                </a:solidFill>
                <a:latin typeface="微软雅黑" panose="020B0503020204020204" pitchFamily="34" charset="-122"/>
                <a:ea typeface="微软雅黑" panose="020B0503020204020204" pitchFamily="34" charset="-122"/>
              </a:rPr>
              <a:t>二.应用模块</a:t>
            </a:r>
            <a:endParaRPr lang="zh-CN" altLang="en-US" sz="3600" b="1" i="1" spc="2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1" name="Oval 4"/>
          <p:cNvSpPr/>
          <p:nvPr>
            <p:custDataLst>
              <p:tags r:id="rId4"/>
            </p:custDataLst>
          </p:nvPr>
        </p:nvSpPr>
        <p:spPr>
          <a:xfrm>
            <a:off x="7684408" y="5555362"/>
            <a:ext cx="221288" cy="2212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 name="Oval 5"/>
          <p:cNvSpPr/>
          <p:nvPr>
            <p:custDataLst>
              <p:tags r:id="rId5"/>
            </p:custDataLst>
          </p:nvPr>
        </p:nvSpPr>
        <p:spPr>
          <a:xfrm>
            <a:off x="8285003" y="4422811"/>
            <a:ext cx="221288" cy="2212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Oval 6"/>
          <p:cNvSpPr/>
          <p:nvPr>
            <p:custDataLst>
              <p:tags r:id="rId6"/>
            </p:custDataLst>
          </p:nvPr>
        </p:nvSpPr>
        <p:spPr>
          <a:xfrm>
            <a:off x="9336238" y="3450999"/>
            <a:ext cx="221288" cy="2212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Oval 7"/>
          <p:cNvSpPr/>
          <p:nvPr>
            <p:custDataLst>
              <p:tags r:id="rId7"/>
            </p:custDataLst>
          </p:nvPr>
        </p:nvSpPr>
        <p:spPr>
          <a:xfrm>
            <a:off x="10723053" y="2922490"/>
            <a:ext cx="221288" cy="22128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4" name="TextBox 23"/>
          <p:cNvSpPr txBox="1"/>
          <p:nvPr>
            <p:custDataLst>
              <p:tags r:id="rId8"/>
            </p:custDataLst>
          </p:nvPr>
        </p:nvSpPr>
        <p:spPr>
          <a:xfrm>
            <a:off x="7996410" y="5494818"/>
            <a:ext cx="872168" cy="306705"/>
          </a:xfrm>
          <a:prstGeom prst="rect">
            <a:avLst/>
          </a:prstGeom>
          <a:noFill/>
        </p:spPr>
        <p:txBody>
          <a:bodyPr wrap="square" rtlCol="0">
            <a:spAutoFit/>
          </a:bodyPr>
          <a:lstStyle/>
          <a:p>
            <a:pPr marL="0">
              <a:lnSpc>
                <a:spcPct val="100000"/>
              </a:lnSpc>
              <a:spcBef>
                <a:spcPts val="0"/>
              </a:spcBef>
              <a:spcAft>
                <a:spcPts val="800"/>
              </a:spcAft>
            </a:pPr>
            <a:r>
              <a:rPr lang="id-ID" sz="1400" b="1" spc="60" dirty="0">
                <a:solidFill>
                  <a:schemeClr val="tx1">
                    <a:lumMod val="65000"/>
                    <a:lumOff val="35000"/>
                  </a:schemeClr>
                </a:solidFill>
                <a:latin typeface="微软雅黑" panose="020B0503020204020204" pitchFamily="34" charset="-122"/>
                <a:ea typeface="微软雅黑" panose="020B0503020204020204" pitchFamily="34" charset="-122"/>
              </a:rPr>
              <a:t>2013</a:t>
            </a:r>
            <a:endParaRPr lang="id-ID" sz="1400" b="1" spc="6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TextBox 24"/>
          <p:cNvSpPr txBox="1"/>
          <p:nvPr>
            <p:custDataLst>
              <p:tags r:id="rId9"/>
            </p:custDataLst>
          </p:nvPr>
        </p:nvSpPr>
        <p:spPr>
          <a:xfrm>
            <a:off x="8641816" y="4365052"/>
            <a:ext cx="872168" cy="306705"/>
          </a:xfrm>
          <a:prstGeom prst="rect">
            <a:avLst/>
          </a:prstGeom>
          <a:noFill/>
        </p:spPr>
        <p:txBody>
          <a:bodyPr wrap="square" rtlCol="0">
            <a:spAutoFit/>
          </a:bodyPr>
          <a:lstStyle/>
          <a:p>
            <a:pPr marL="0">
              <a:lnSpc>
                <a:spcPct val="100000"/>
              </a:lnSpc>
              <a:spcBef>
                <a:spcPts val="0"/>
              </a:spcBef>
              <a:spcAft>
                <a:spcPts val="800"/>
              </a:spcAft>
            </a:pPr>
            <a:r>
              <a:rPr lang="id-ID" sz="1400" b="1" spc="60" dirty="0">
                <a:solidFill>
                  <a:schemeClr val="tx1">
                    <a:lumMod val="65000"/>
                    <a:lumOff val="35000"/>
                  </a:schemeClr>
                </a:solidFill>
                <a:latin typeface="微软雅黑" panose="020B0503020204020204" pitchFamily="34" charset="-122"/>
                <a:ea typeface="微软雅黑" panose="020B0503020204020204" pitchFamily="34" charset="-122"/>
              </a:rPr>
              <a:t>2014</a:t>
            </a:r>
            <a:endParaRPr lang="id-ID" sz="1400" b="1" spc="6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TextBox 25"/>
          <p:cNvSpPr txBox="1"/>
          <p:nvPr>
            <p:custDataLst>
              <p:tags r:id="rId10"/>
            </p:custDataLst>
          </p:nvPr>
        </p:nvSpPr>
        <p:spPr>
          <a:xfrm>
            <a:off x="9513984" y="3547270"/>
            <a:ext cx="872168" cy="306705"/>
          </a:xfrm>
          <a:prstGeom prst="rect">
            <a:avLst/>
          </a:prstGeom>
          <a:noFill/>
        </p:spPr>
        <p:txBody>
          <a:bodyPr wrap="square" rtlCol="0">
            <a:spAutoFit/>
          </a:bodyPr>
          <a:lstStyle/>
          <a:p>
            <a:pPr marL="0">
              <a:lnSpc>
                <a:spcPct val="100000"/>
              </a:lnSpc>
              <a:spcBef>
                <a:spcPts val="0"/>
              </a:spcBef>
              <a:spcAft>
                <a:spcPts val="800"/>
              </a:spcAft>
            </a:pPr>
            <a:r>
              <a:rPr lang="id-ID" sz="1400" b="1" spc="60" dirty="0">
                <a:solidFill>
                  <a:schemeClr val="tx1">
                    <a:lumMod val="65000"/>
                    <a:lumOff val="35000"/>
                  </a:schemeClr>
                </a:solidFill>
                <a:latin typeface="微软雅黑" panose="020B0503020204020204" pitchFamily="34" charset="-122"/>
                <a:ea typeface="微软雅黑" panose="020B0503020204020204" pitchFamily="34" charset="-122"/>
              </a:rPr>
              <a:t>2015</a:t>
            </a:r>
            <a:endParaRPr lang="id-ID" sz="1400" b="1" spc="6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9" name="TextBox 26"/>
          <p:cNvSpPr txBox="1"/>
          <p:nvPr>
            <p:custDataLst>
              <p:tags r:id="rId11"/>
            </p:custDataLst>
          </p:nvPr>
        </p:nvSpPr>
        <p:spPr>
          <a:xfrm>
            <a:off x="10550522" y="3202169"/>
            <a:ext cx="872168" cy="306705"/>
          </a:xfrm>
          <a:prstGeom prst="rect">
            <a:avLst/>
          </a:prstGeom>
          <a:noFill/>
        </p:spPr>
        <p:txBody>
          <a:bodyPr wrap="square" rtlCol="0">
            <a:spAutoFit/>
          </a:bodyPr>
          <a:lstStyle/>
          <a:p>
            <a:pPr marL="0">
              <a:lnSpc>
                <a:spcPct val="100000"/>
              </a:lnSpc>
              <a:spcBef>
                <a:spcPts val="0"/>
              </a:spcBef>
              <a:spcAft>
                <a:spcPts val="800"/>
              </a:spcAft>
            </a:pPr>
            <a:r>
              <a:rPr lang="id-ID" sz="1400" b="1" spc="60" dirty="0">
                <a:solidFill>
                  <a:schemeClr val="tx1">
                    <a:lumMod val="65000"/>
                    <a:lumOff val="35000"/>
                  </a:schemeClr>
                </a:solidFill>
                <a:latin typeface="微软雅黑" panose="020B0503020204020204" pitchFamily="34" charset="-122"/>
                <a:ea typeface="微软雅黑" panose="020B0503020204020204" pitchFamily="34" charset="-122"/>
              </a:rPr>
              <a:t>2016</a:t>
            </a:r>
            <a:endParaRPr lang="id-ID" sz="1400" b="1" spc="6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20" name="Group 28"/>
          <p:cNvGrpSpPr/>
          <p:nvPr>
            <p:custDataLst>
              <p:tags r:id="rId12"/>
            </p:custDataLst>
          </p:nvPr>
        </p:nvGrpSpPr>
        <p:grpSpPr>
          <a:xfrm flipH="1">
            <a:off x="5194138" y="5298954"/>
            <a:ext cx="2352384" cy="315421"/>
            <a:chOff x="2108477" y="2757465"/>
            <a:chExt cx="2423386" cy="299955"/>
          </a:xfrm>
        </p:grpSpPr>
        <p:cxnSp>
          <p:nvCxnSpPr>
            <p:cNvPr id="31" name="Straight Connector 30"/>
            <p:cNvCxnSpPr/>
            <p:nvPr>
              <p:custDataLst>
                <p:tags r:id="rId13"/>
              </p:custDataLst>
            </p:nvPr>
          </p:nvCxnSpPr>
          <p:spPr>
            <a:xfrm flipH="1">
              <a:off x="2108477" y="2757465"/>
              <a:ext cx="1864621" cy="299955"/>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custDataLst>
                <p:tags r:id="rId14"/>
              </p:custDataLst>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0" name="Oval 29"/>
          <p:cNvSpPr/>
          <p:nvPr>
            <p:custDataLst>
              <p:tags r:id="rId15"/>
            </p:custDataLst>
          </p:nvPr>
        </p:nvSpPr>
        <p:spPr>
          <a:xfrm flipH="1">
            <a:off x="5021916" y="5198793"/>
            <a:ext cx="184919" cy="20032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1" name="Oval 36"/>
          <p:cNvSpPr/>
          <p:nvPr>
            <p:custDataLst>
              <p:tags r:id="rId16"/>
            </p:custDataLst>
          </p:nvPr>
        </p:nvSpPr>
        <p:spPr>
          <a:xfrm>
            <a:off x="4207630" y="4997265"/>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5" name="TextBox 37"/>
          <p:cNvSpPr txBox="1"/>
          <p:nvPr>
            <p:custDataLst>
              <p:tags r:id="rId17"/>
            </p:custDataLst>
          </p:nvPr>
        </p:nvSpPr>
        <p:spPr>
          <a:xfrm>
            <a:off x="624999" y="5322571"/>
            <a:ext cx="3506431" cy="507832"/>
          </a:xfrm>
          <a:prstGeom prst="rect">
            <a:avLst/>
          </a:prstGeom>
          <a:noFill/>
        </p:spPr>
        <p:txBody>
          <a:bodyPr wrap="square" tIns="0" rtlCol="0">
            <a:normAutofit/>
          </a:bodyPr>
          <a:lstStyle/>
          <a:p>
            <a:pPr marL="0" lvl="0" indent="0" algn="r">
              <a:lnSpc>
                <a:spcPct val="100000"/>
              </a:lnSpc>
              <a:spcBef>
                <a:spcPts val="0"/>
              </a:spcBef>
              <a:spcAft>
                <a:spcPts val="800"/>
              </a:spcAft>
              <a:buSzPct val="100000"/>
              <a:buNone/>
            </a:pPr>
            <a:r>
              <a:rPr lang="zh-CN" sz="1400" spc="60" dirty="0">
                <a:solidFill>
                  <a:schemeClr val="dk1"/>
                </a:solidFill>
                <a:latin typeface="微软雅黑" panose="020B0503020204020204" pitchFamily="34" charset="-122"/>
                <a:ea typeface="微软雅黑" panose="020B0503020204020204" pitchFamily="34" charset="-122"/>
                <a:sym typeface="+mn-lt"/>
              </a:rPr>
              <a:t>给予人们多方面的心理治疗和心理疏导</a:t>
            </a:r>
            <a:endParaRPr lang="zh-CN" sz="1400" spc="60" dirty="0">
              <a:solidFill>
                <a:schemeClr val="dk1"/>
              </a:solidFill>
              <a:latin typeface="微软雅黑" panose="020B0503020204020204" pitchFamily="34" charset="-122"/>
              <a:ea typeface="微软雅黑" panose="020B0503020204020204" pitchFamily="34" charset="-122"/>
              <a:sym typeface="+mn-lt"/>
            </a:endParaRPr>
          </a:p>
        </p:txBody>
      </p:sp>
      <p:sp>
        <p:nvSpPr>
          <p:cNvPr id="47" name="TextBox 38"/>
          <p:cNvSpPr txBox="1"/>
          <p:nvPr>
            <p:custDataLst>
              <p:tags r:id="rId18"/>
            </p:custDataLst>
          </p:nvPr>
        </p:nvSpPr>
        <p:spPr>
          <a:xfrm>
            <a:off x="624998" y="4893933"/>
            <a:ext cx="3506431" cy="400110"/>
          </a:xfrm>
          <a:prstGeom prst="rect">
            <a:avLst/>
          </a:prstGeom>
          <a:noFill/>
        </p:spPr>
        <p:txBody>
          <a:bodyPr wrap="square" lIns="90000" tIns="46800" rIns="90000" bIns="0" rtlCol="0" anchor="b" anchorCtr="0">
            <a:normAutofit lnSpcReduction="10000"/>
          </a:bodyPr>
          <a:lstStyle/>
          <a:p>
            <a:pPr marL="0" indent="0" algn="r">
              <a:lnSpc>
                <a:spcPct val="100000"/>
              </a:lnSpc>
              <a:spcBef>
                <a:spcPts val="0"/>
              </a:spcBef>
              <a:spcAft>
                <a:spcPts val="0"/>
              </a:spcAft>
              <a:buSzPct val="100000"/>
              <a:buNone/>
            </a:pPr>
            <a:r>
              <a:rPr lang="zh-CN" altLang="en-US" sz="2200" b="1" spc="140" dirty="0">
                <a:solidFill>
                  <a:schemeClr val="tx1">
                    <a:lumMod val="50000"/>
                    <a:lumOff val="50000"/>
                  </a:schemeClr>
                </a:solidFill>
                <a:latin typeface="微软雅黑" panose="020B0503020204020204" pitchFamily="34" charset="-122"/>
                <a:ea typeface="微软雅黑" panose="020B0503020204020204" pitchFamily="34" charset="-122"/>
                <a:sym typeface="+mn-lt"/>
              </a:rPr>
              <a:t>心理疾病治疗</a:t>
            </a:r>
            <a:endParaRPr lang="zh-CN" altLang="en-US" sz="2200" b="1" spc="140" dirty="0">
              <a:solidFill>
                <a:schemeClr val="tx1">
                  <a:lumMod val="50000"/>
                  <a:lumOff val="50000"/>
                </a:schemeClr>
              </a:solidFill>
              <a:latin typeface="微软雅黑" panose="020B0503020204020204" pitchFamily="34" charset="-122"/>
              <a:ea typeface="微软雅黑" panose="020B0503020204020204" pitchFamily="34" charset="-122"/>
              <a:sym typeface="+mn-lt"/>
            </a:endParaRPr>
          </a:p>
        </p:txBody>
      </p:sp>
      <p:sp>
        <p:nvSpPr>
          <p:cNvPr id="67" name="TextBox 66"/>
          <p:cNvSpPr txBox="1"/>
          <p:nvPr>
            <p:custDataLst>
              <p:tags r:id="rId19"/>
            </p:custDataLst>
          </p:nvPr>
        </p:nvSpPr>
        <p:spPr>
          <a:xfrm>
            <a:off x="1858165" y="4053499"/>
            <a:ext cx="3506431" cy="507832"/>
          </a:xfrm>
          <a:prstGeom prst="rect">
            <a:avLst/>
          </a:prstGeom>
          <a:noFill/>
        </p:spPr>
        <p:txBody>
          <a:bodyPr wrap="square" tIns="0" rtlCol="0">
            <a:normAutofit/>
          </a:bodyPr>
          <a:lstStyle/>
          <a:p>
            <a:pPr marL="0" lvl="0" indent="0" algn="r">
              <a:lnSpc>
                <a:spcPct val="100000"/>
              </a:lnSpc>
              <a:spcBef>
                <a:spcPts val="0"/>
              </a:spcBef>
              <a:spcAft>
                <a:spcPts val="800"/>
              </a:spcAft>
              <a:buSzPct val="100000"/>
              <a:buNone/>
            </a:pPr>
            <a:r>
              <a:rPr lang="zh-CN" sz="1400" spc="60" dirty="0">
                <a:solidFill>
                  <a:schemeClr val="dk1"/>
                </a:solidFill>
                <a:latin typeface="微软雅黑" panose="020B0503020204020204" pitchFamily="34" charset="-122"/>
                <a:ea typeface="微软雅黑" panose="020B0503020204020204" pitchFamily="34" charset="-122"/>
                <a:sym typeface="+mn-lt"/>
              </a:rPr>
              <a:t>在医学上进行更多未知领域的探索与创新</a:t>
            </a:r>
            <a:endParaRPr lang="zh-CN" sz="1400" spc="60" dirty="0">
              <a:solidFill>
                <a:schemeClr val="dk1"/>
              </a:solidFill>
              <a:latin typeface="微软雅黑" panose="020B0503020204020204" pitchFamily="34" charset="-122"/>
              <a:ea typeface="微软雅黑" panose="020B0503020204020204" pitchFamily="34" charset="-122"/>
              <a:sym typeface="+mn-lt"/>
            </a:endParaRPr>
          </a:p>
        </p:txBody>
      </p:sp>
      <p:sp>
        <p:nvSpPr>
          <p:cNvPr id="68" name="TextBox 67"/>
          <p:cNvSpPr txBox="1"/>
          <p:nvPr>
            <p:custDataLst>
              <p:tags r:id="rId20"/>
            </p:custDataLst>
          </p:nvPr>
        </p:nvSpPr>
        <p:spPr>
          <a:xfrm>
            <a:off x="1858164" y="3624861"/>
            <a:ext cx="3506431" cy="400110"/>
          </a:xfrm>
          <a:prstGeom prst="rect">
            <a:avLst/>
          </a:prstGeom>
          <a:noFill/>
        </p:spPr>
        <p:txBody>
          <a:bodyPr wrap="square" lIns="90000" tIns="46800" rIns="90000" bIns="0" rtlCol="0" anchor="b" anchorCtr="0">
            <a:normAutofit lnSpcReduction="10000"/>
          </a:bodyPr>
          <a:lstStyle/>
          <a:p>
            <a:pPr marL="0" indent="0" algn="r">
              <a:lnSpc>
                <a:spcPct val="100000"/>
              </a:lnSpc>
              <a:spcBef>
                <a:spcPts val="0"/>
              </a:spcBef>
              <a:spcAft>
                <a:spcPts val="0"/>
              </a:spcAft>
              <a:buSzPct val="100000"/>
              <a:buNone/>
            </a:pPr>
            <a:r>
              <a:rPr lang="zh-CN" altLang="en-US" sz="2200" b="1" spc="140" dirty="0">
                <a:solidFill>
                  <a:schemeClr val="tx1">
                    <a:lumMod val="50000"/>
                    <a:lumOff val="50000"/>
                  </a:schemeClr>
                </a:solidFill>
                <a:latin typeface="微软雅黑" panose="020B0503020204020204" pitchFamily="34" charset="-122"/>
                <a:ea typeface="微软雅黑" panose="020B0503020204020204" pitchFamily="34" charset="-122"/>
                <a:sym typeface="+mn-lt"/>
              </a:rPr>
              <a:t>医学再创新探索</a:t>
            </a:r>
            <a:endParaRPr lang="zh-CN" altLang="en-US" sz="2200" b="1" spc="140" dirty="0">
              <a:solidFill>
                <a:schemeClr val="tx1">
                  <a:lumMod val="50000"/>
                  <a:lumOff val="50000"/>
                </a:schemeClr>
              </a:solidFill>
              <a:latin typeface="微软雅黑" panose="020B0503020204020204" pitchFamily="34" charset="-122"/>
              <a:ea typeface="微软雅黑" panose="020B0503020204020204" pitchFamily="34" charset="-122"/>
              <a:sym typeface="+mn-lt"/>
            </a:endParaRPr>
          </a:p>
        </p:txBody>
      </p:sp>
      <p:sp>
        <p:nvSpPr>
          <p:cNvPr id="73" name="TextBox 72"/>
          <p:cNvSpPr txBox="1"/>
          <p:nvPr>
            <p:custDataLst>
              <p:tags r:id="rId21"/>
            </p:custDataLst>
          </p:nvPr>
        </p:nvSpPr>
        <p:spPr>
          <a:xfrm>
            <a:off x="3469030" y="2837669"/>
            <a:ext cx="3506431" cy="507832"/>
          </a:xfrm>
          <a:prstGeom prst="rect">
            <a:avLst/>
          </a:prstGeom>
          <a:noFill/>
        </p:spPr>
        <p:txBody>
          <a:bodyPr wrap="square" tIns="0" rtlCol="0">
            <a:normAutofit/>
          </a:bodyPr>
          <a:lstStyle/>
          <a:p>
            <a:pPr marL="0" lvl="0" indent="0" algn="r">
              <a:lnSpc>
                <a:spcPct val="100000"/>
              </a:lnSpc>
              <a:spcBef>
                <a:spcPts val="0"/>
              </a:spcBef>
              <a:spcAft>
                <a:spcPts val="800"/>
              </a:spcAft>
              <a:buSzPct val="100000"/>
              <a:buNone/>
            </a:pPr>
            <a:r>
              <a:rPr lang="zh-CN" sz="1400" spc="60" dirty="0">
                <a:solidFill>
                  <a:schemeClr val="dk1"/>
                </a:solidFill>
                <a:latin typeface="微软雅黑" panose="020B0503020204020204" pitchFamily="34" charset="-122"/>
                <a:ea typeface="微软雅黑" panose="020B0503020204020204" pitchFamily="34" charset="-122"/>
                <a:sym typeface="+mn-lt"/>
              </a:rPr>
              <a:t>应用VR技术实施更加有效的教育方案</a:t>
            </a:r>
            <a:endParaRPr lang="zh-CN" sz="1400" spc="60" dirty="0">
              <a:solidFill>
                <a:schemeClr val="dk1"/>
              </a:solidFill>
              <a:latin typeface="微软雅黑" panose="020B0503020204020204" pitchFamily="34" charset="-122"/>
              <a:ea typeface="微软雅黑" panose="020B0503020204020204" pitchFamily="34" charset="-122"/>
              <a:sym typeface="+mn-lt"/>
            </a:endParaRPr>
          </a:p>
        </p:txBody>
      </p:sp>
      <p:sp>
        <p:nvSpPr>
          <p:cNvPr id="74" name="TextBox 73"/>
          <p:cNvSpPr txBox="1"/>
          <p:nvPr>
            <p:custDataLst>
              <p:tags r:id="rId22"/>
            </p:custDataLst>
          </p:nvPr>
        </p:nvSpPr>
        <p:spPr>
          <a:xfrm>
            <a:off x="3469029" y="2409031"/>
            <a:ext cx="3506431" cy="400110"/>
          </a:xfrm>
          <a:prstGeom prst="rect">
            <a:avLst/>
          </a:prstGeom>
          <a:noFill/>
        </p:spPr>
        <p:txBody>
          <a:bodyPr wrap="square" lIns="90000" tIns="46800" rIns="90000" bIns="0" rtlCol="0" anchor="b" anchorCtr="0">
            <a:normAutofit lnSpcReduction="10000"/>
          </a:bodyPr>
          <a:lstStyle/>
          <a:p>
            <a:pPr marL="0" indent="0" algn="r">
              <a:lnSpc>
                <a:spcPct val="100000"/>
              </a:lnSpc>
              <a:spcBef>
                <a:spcPts val="0"/>
              </a:spcBef>
              <a:spcAft>
                <a:spcPts val="0"/>
              </a:spcAft>
              <a:buSzPct val="100000"/>
              <a:buNone/>
            </a:pPr>
            <a:r>
              <a:rPr lang="zh-CN" altLang="en-US" sz="2200" b="1" spc="140" dirty="0">
                <a:solidFill>
                  <a:schemeClr val="tx1">
                    <a:lumMod val="50000"/>
                    <a:lumOff val="50000"/>
                  </a:schemeClr>
                </a:solidFill>
                <a:latin typeface="微软雅黑" panose="020B0503020204020204" pitchFamily="34" charset="-122"/>
                <a:ea typeface="微软雅黑" panose="020B0503020204020204" pitchFamily="34" charset="-122"/>
                <a:sym typeface="+mn-lt"/>
              </a:rPr>
              <a:t>教育体系革新</a:t>
            </a:r>
            <a:endParaRPr lang="zh-CN" altLang="en-US" sz="2200" b="1" spc="140" dirty="0">
              <a:solidFill>
                <a:schemeClr val="tx1">
                  <a:lumMod val="50000"/>
                  <a:lumOff val="50000"/>
                </a:schemeClr>
              </a:solidFill>
              <a:latin typeface="微软雅黑" panose="020B0503020204020204" pitchFamily="34" charset="-122"/>
              <a:ea typeface="微软雅黑" panose="020B0503020204020204" pitchFamily="34" charset="-122"/>
              <a:sym typeface="+mn-lt"/>
            </a:endParaRPr>
          </a:p>
        </p:txBody>
      </p:sp>
      <p:sp>
        <p:nvSpPr>
          <p:cNvPr id="79" name="TextBox 78"/>
          <p:cNvSpPr txBox="1"/>
          <p:nvPr>
            <p:custDataLst>
              <p:tags r:id="rId23"/>
            </p:custDataLst>
          </p:nvPr>
        </p:nvSpPr>
        <p:spPr>
          <a:xfrm>
            <a:off x="5563220" y="1800957"/>
            <a:ext cx="3506431" cy="507832"/>
          </a:xfrm>
          <a:prstGeom prst="rect">
            <a:avLst/>
          </a:prstGeom>
          <a:noFill/>
        </p:spPr>
        <p:txBody>
          <a:bodyPr wrap="square" tIns="0" rtlCol="0">
            <a:normAutofit lnSpcReduction="20000"/>
          </a:bodyPr>
          <a:lstStyle/>
          <a:p>
            <a:pPr marL="0" lvl="0" indent="0" algn="r">
              <a:lnSpc>
                <a:spcPct val="120000"/>
              </a:lnSpc>
              <a:spcBef>
                <a:spcPts val="0"/>
              </a:spcBef>
              <a:spcAft>
                <a:spcPts val="800"/>
              </a:spcAft>
              <a:buSzPct val="100000"/>
              <a:buNone/>
            </a:pPr>
            <a:r>
              <a:rPr lang="zh-CN" sz="1400" spc="60" dirty="0">
                <a:solidFill>
                  <a:schemeClr val="dk1"/>
                </a:solidFill>
                <a:latin typeface="微软雅黑" panose="020B0503020204020204" pitchFamily="34" charset="-122"/>
                <a:ea typeface="微软雅黑" panose="020B0503020204020204" pitchFamily="34" charset="-122"/>
                <a:sym typeface="+mn-lt"/>
              </a:rPr>
              <a:t>旅游与VR结合，基于当今疫情状况，能够满足人们足不出户的观景欲望</a:t>
            </a:r>
            <a:endParaRPr lang="zh-CN" sz="1400" spc="60" dirty="0">
              <a:solidFill>
                <a:schemeClr val="dk1"/>
              </a:solidFill>
              <a:latin typeface="微软雅黑" panose="020B0503020204020204" pitchFamily="34" charset="-122"/>
              <a:ea typeface="微软雅黑" panose="020B0503020204020204" pitchFamily="34" charset="-122"/>
              <a:sym typeface="+mn-lt"/>
            </a:endParaRPr>
          </a:p>
        </p:txBody>
      </p:sp>
      <p:sp>
        <p:nvSpPr>
          <p:cNvPr id="48" name="TextBox 79"/>
          <p:cNvSpPr txBox="1"/>
          <p:nvPr>
            <p:custDataLst>
              <p:tags r:id="rId24"/>
            </p:custDataLst>
          </p:nvPr>
        </p:nvSpPr>
        <p:spPr>
          <a:xfrm>
            <a:off x="5563219" y="1372319"/>
            <a:ext cx="3506431" cy="400110"/>
          </a:xfrm>
          <a:prstGeom prst="rect">
            <a:avLst/>
          </a:prstGeom>
          <a:noFill/>
        </p:spPr>
        <p:txBody>
          <a:bodyPr wrap="square" lIns="90000" tIns="46800" rIns="90000" bIns="0" rtlCol="0" anchor="b" anchorCtr="0">
            <a:normAutofit lnSpcReduction="10000"/>
          </a:bodyPr>
          <a:lstStyle/>
          <a:p>
            <a:pPr marL="0" indent="0" algn="r">
              <a:lnSpc>
                <a:spcPct val="100000"/>
              </a:lnSpc>
              <a:spcBef>
                <a:spcPts val="0"/>
              </a:spcBef>
              <a:spcAft>
                <a:spcPts val="0"/>
              </a:spcAft>
              <a:buSzPct val="100000"/>
              <a:buNone/>
            </a:pPr>
            <a:r>
              <a:rPr lang="zh-CN" altLang="en-US" sz="2200" b="1" spc="140" dirty="0">
                <a:solidFill>
                  <a:schemeClr val="tx1">
                    <a:lumMod val="50000"/>
                    <a:lumOff val="50000"/>
                  </a:schemeClr>
                </a:solidFill>
                <a:latin typeface="微软雅黑" panose="020B0503020204020204" pitchFamily="34" charset="-122"/>
                <a:ea typeface="微软雅黑" panose="020B0503020204020204" pitchFamily="34" charset="-122"/>
                <a:sym typeface="+mn-lt"/>
              </a:rPr>
              <a:t>旅游业智能化</a:t>
            </a:r>
            <a:endParaRPr lang="zh-CN" altLang="en-US" sz="2200" b="1" spc="140" dirty="0">
              <a:solidFill>
                <a:schemeClr val="tx1">
                  <a:lumMod val="50000"/>
                  <a:lumOff val="50000"/>
                </a:schemeClr>
              </a:solidFill>
              <a:latin typeface="微软雅黑" panose="020B0503020204020204" pitchFamily="34" charset="-122"/>
              <a:ea typeface="微软雅黑" panose="020B0503020204020204" pitchFamily="34" charset="-122"/>
              <a:sym typeface="+mn-lt"/>
            </a:endParaRPr>
          </a:p>
        </p:txBody>
      </p:sp>
      <p:grpSp>
        <p:nvGrpSpPr>
          <p:cNvPr id="82" name="Group 81"/>
          <p:cNvGrpSpPr/>
          <p:nvPr>
            <p:custDataLst>
              <p:tags r:id="rId25"/>
            </p:custDataLst>
          </p:nvPr>
        </p:nvGrpSpPr>
        <p:grpSpPr>
          <a:xfrm flipH="1">
            <a:off x="6392994" y="4024904"/>
            <a:ext cx="1775413" cy="397613"/>
            <a:chOff x="2756450" y="2757465"/>
            <a:chExt cx="1775413" cy="397613"/>
          </a:xfrm>
        </p:grpSpPr>
        <p:cxnSp>
          <p:nvCxnSpPr>
            <p:cNvPr id="49" name="Straight Connector 83"/>
            <p:cNvCxnSpPr/>
            <p:nvPr>
              <p:custDataLst>
                <p:tags r:id="rId26"/>
              </p:custDataLst>
            </p:nvPr>
          </p:nvCxnSpPr>
          <p:spPr>
            <a:xfrm flipH="1">
              <a:off x="2756450" y="2757465"/>
              <a:ext cx="1216648" cy="39761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custDataLst>
                <p:tags r:id="rId27"/>
              </p:custDataLst>
            </p:nvPr>
          </p:nvCxnSpPr>
          <p:spPr>
            <a:xfrm flipH="1" flipV="1">
              <a:off x="3973098" y="2757465"/>
              <a:ext cx="558765" cy="907"/>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0" name="Oval 82"/>
          <p:cNvSpPr/>
          <p:nvPr>
            <p:custDataLst>
              <p:tags r:id="rId28"/>
            </p:custDataLst>
          </p:nvPr>
        </p:nvSpPr>
        <p:spPr>
          <a:xfrm flipH="1">
            <a:off x="6215574" y="3929654"/>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51" name="Straight Connector 89"/>
          <p:cNvCxnSpPr>
            <a:stCxn id="52" idx="2"/>
          </p:cNvCxnSpPr>
          <p:nvPr>
            <p:custDataLst>
              <p:tags r:id="rId29"/>
            </p:custDataLst>
          </p:nvPr>
        </p:nvCxnSpPr>
        <p:spPr>
          <a:xfrm>
            <a:off x="8045627" y="2862347"/>
            <a:ext cx="1216648" cy="566653"/>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2" name="Oval 88"/>
          <p:cNvSpPr/>
          <p:nvPr>
            <p:custDataLst>
              <p:tags r:id="rId30"/>
            </p:custDataLst>
          </p:nvPr>
        </p:nvSpPr>
        <p:spPr>
          <a:xfrm flipH="1">
            <a:off x="7855127" y="2767097"/>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53" name="Straight Connector 95"/>
          <p:cNvCxnSpPr>
            <a:stCxn id="54" idx="3"/>
          </p:cNvCxnSpPr>
          <p:nvPr>
            <p:custDataLst>
              <p:tags r:id="rId31"/>
            </p:custDataLst>
          </p:nvPr>
        </p:nvCxnSpPr>
        <p:spPr>
          <a:xfrm>
            <a:off x="9933388" y="2273271"/>
            <a:ext cx="729033" cy="589076"/>
          </a:xfrm>
          <a:prstGeom prst="line">
            <a:avLst/>
          </a:prstGeom>
          <a:ln w="12700">
            <a:solidFill>
              <a:schemeClr val="bg1">
                <a:lumMod val="6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4" name="Oval 94"/>
          <p:cNvSpPr/>
          <p:nvPr>
            <p:custDataLst>
              <p:tags r:id="rId32"/>
            </p:custDataLst>
          </p:nvPr>
        </p:nvSpPr>
        <p:spPr>
          <a:xfrm flipH="1">
            <a:off x="9770786" y="2110669"/>
            <a:ext cx="190500" cy="1905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9" name="Oval 68"/>
          <p:cNvSpPr/>
          <p:nvPr>
            <p:custDataLst>
              <p:tags r:id="rId33"/>
            </p:custDataLst>
          </p:nvPr>
        </p:nvSpPr>
        <p:spPr>
          <a:xfrm>
            <a:off x="7051661" y="251236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3" name="Oval 62"/>
          <p:cNvSpPr/>
          <p:nvPr>
            <p:custDataLst>
              <p:tags r:id="rId34"/>
            </p:custDataLst>
          </p:nvPr>
        </p:nvSpPr>
        <p:spPr>
          <a:xfrm>
            <a:off x="5440796" y="3728193"/>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5" name="Oval 74"/>
          <p:cNvSpPr/>
          <p:nvPr>
            <p:custDataLst>
              <p:tags r:id="rId35"/>
            </p:custDataLst>
          </p:nvPr>
        </p:nvSpPr>
        <p:spPr>
          <a:xfrm>
            <a:off x="9145851" y="1475651"/>
            <a:ext cx="736265" cy="73626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Title 1"/>
          <p:cNvSpPr txBox="1"/>
          <p:nvPr>
            <p:custDataLst>
              <p:tags r:id="rId36"/>
            </p:custDataLst>
          </p:nvPr>
        </p:nvSpPr>
        <p:spPr>
          <a:xfrm>
            <a:off x="516560" y="1005476"/>
            <a:ext cx="5579440" cy="330970"/>
          </a:xfrm>
          <a:prstGeom prst="rect">
            <a:avLst/>
          </a:prstGeom>
        </p:spPr>
        <p:txBody>
          <a:bodyPr wrap="square" tIns="0" bIns="46800" anchor="t" anchorCtr="0">
            <a:normAutofit lnSpcReduction="20000"/>
          </a:bodyPr>
          <a:lstStyle>
            <a:lvl1pPr algn="l" defTabSz="914400" rtl="0" eaLnBrk="1" latinLnBrk="0" hangingPunct="1">
              <a:lnSpc>
                <a:spcPct val="90000"/>
              </a:lnSpc>
              <a:spcBef>
                <a:spcPct val="0"/>
              </a:spcBef>
              <a:buNone/>
              <a:defRPr sz="4400" b="0" i="0" kern="1200">
                <a:solidFill>
                  <a:schemeClr val="bg1">
                    <a:lumMod val="50000"/>
                  </a:schemeClr>
                </a:solidFill>
                <a:latin typeface="Neris Thin" panose="00000300000000000000" pitchFamily="50" charset="0"/>
                <a:ea typeface="Gulim" panose="020B0600000101010101" pitchFamily="34" charset="-127"/>
                <a:cs typeface="+mj-cs"/>
              </a:defRPr>
            </a:lvl1pPr>
          </a:lstStyle>
          <a:p>
            <a:pPr marL="0" lvl="0" indent="0" algn="l">
              <a:lnSpc>
                <a:spcPct val="100000"/>
              </a:lnSpc>
              <a:spcBef>
                <a:spcPts val="0"/>
              </a:spcBef>
              <a:spcAft>
                <a:spcPts val="800"/>
              </a:spcAft>
              <a:buSzPct val="100000"/>
              <a:buNone/>
            </a:pPr>
            <a:r>
              <a:rPr lang="zh-CN" altLang="en-US" sz="1800" spc="200" dirty="0">
                <a:solidFill>
                  <a:schemeClr val="dk1"/>
                </a:solidFill>
                <a:latin typeface="微软雅黑" panose="020B0503020204020204" pitchFamily="34" charset="-122"/>
                <a:ea typeface="微软雅黑" panose="020B0503020204020204" pitchFamily="34" charset="-122"/>
              </a:rPr>
              <a:t>四大模块</a:t>
            </a:r>
            <a:endParaRPr lang="zh-CN" altLang="en-US" sz="1800" spc="200" dirty="0">
              <a:solidFill>
                <a:schemeClr val="dk1"/>
              </a:solidFill>
              <a:latin typeface="微软雅黑" panose="020B0503020204020204" pitchFamily="34" charset="-122"/>
              <a:ea typeface="微软雅黑" panose="020B0503020204020204" pitchFamily="34" charset="-122"/>
            </a:endParaRPr>
          </a:p>
        </p:txBody>
      </p:sp>
      <p:grpSp>
        <p:nvGrpSpPr>
          <p:cNvPr id="22" name="组合 21"/>
          <p:cNvGrpSpPr/>
          <p:nvPr/>
        </p:nvGrpSpPr>
        <p:grpSpPr>
          <a:xfrm rot="0">
            <a:off x="3952875" y="638810"/>
            <a:ext cx="342900" cy="232410"/>
            <a:chOff x="8951039" y="2137662"/>
            <a:chExt cx="342709" cy="232334"/>
          </a:xfrm>
        </p:grpSpPr>
        <p:cxnSp>
          <p:nvCxnSpPr>
            <p:cNvPr id="23" name="直接连接符 22"/>
            <p:cNvCxnSpPr/>
            <p:nvPr>
              <p:custDataLst>
                <p:tags r:id="rId37"/>
              </p:custDataLst>
            </p:nvPr>
          </p:nvCxnSpPr>
          <p:spPr>
            <a:xfrm flipH="1">
              <a:off x="9104491" y="2177462"/>
              <a:ext cx="51337" cy="192534"/>
            </a:xfrm>
            <a:prstGeom prst="line">
              <a:avLst/>
            </a:prstGeom>
            <a:ln w="99219"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38"/>
              </p:custDataLst>
            </p:nvPr>
          </p:nvCxnSpPr>
          <p:spPr>
            <a:xfrm flipH="1">
              <a:off x="9249700" y="2137662"/>
              <a:ext cx="44048" cy="165187"/>
            </a:xfrm>
            <a:prstGeom prst="line">
              <a:avLst/>
            </a:prstGeom>
            <a:ln w="75406"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39"/>
              </p:custDataLst>
            </p:nvPr>
          </p:nvCxnSpPr>
          <p:spPr>
            <a:xfrm flipH="1">
              <a:off x="8951039" y="2217871"/>
              <a:ext cx="20295" cy="76114"/>
            </a:xfrm>
            <a:prstGeom prst="line">
              <a:avLst/>
            </a:prstGeom>
            <a:ln w="43656" cap="rnd">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rot="0">
            <a:off x="7896225" y="624840"/>
            <a:ext cx="342900" cy="232410"/>
            <a:chOff x="8951039" y="2137662"/>
            <a:chExt cx="342709" cy="232334"/>
          </a:xfrm>
        </p:grpSpPr>
        <p:cxnSp>
          <p:nvCxnSpPr>
            <p:cNvPr id="40" name="直接连接符 39"/>
            <p:cNvCxnSpPr/>
            <p:nvPr>
              <p:custDataLst>
                <p:tags r:id="rId40"/>
              </p:custDataLst>
            </p:nvPr>
          </p:nvCxnSpPr>
          <p:spPr>
            <a:xfrm flipH="1">
              <a:off x="9104491" y="2177462"/>
              <a:ext cx="51337" cy="192534"/>
            </a:xfrm>
            <a:prstGeom prst="line">
              <a:avLst/>
            </a:prstGeom>
            <a:ln w="99219" cap="rnd">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custDataLst>
                <p:tags r:id="rId41"/>
              </p:custDataLst>
            </p:nvPr>
          </p:nvCxnSpPr>
          <p:spPr>
            <a:xfrm flipH="1">
              <a:off x="9249700" y="2137662"/>
              <a:ext cx="44048" cy="165187"/>
            </a:xfrm>
            <a:prstGeom prst="line">
              <a:avLst/>
            </a:prstGeom>
            <a:ln w="75406"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42"/>
              </p:custDataLst>
            </p:nvPr>
          </p:nvCxnSpPr>
          <p:spPr>
            <a:xfrm flipH="1">
              <a:off x="8951039" y="2217871"/>
              <a:ext cx="20295" cy="76114"/>
            </a:xfrm>
            <a:prstGeom prst="line">
              <a:avLst/>
            </a:prstGeom>
            <a:ln w="43656" cap="rnd">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56" name="icon"/>
          <p:cNvGrpSpPr/>
          <p:nvPr>
            <p:custDataLst>
              <p:tags r:id="rId43"/>
            </p:custDataLst>
          </p:nvPr>
        </p:nvGrpSpPr>
        <p:grpSpPr>
          <a:xfrm rot="0">
            <a:off x="4367530" y="5179060"/>
            <a:ext cx="372745" cy="372745"/>
            <a:chOff x="12189768" y="1865870"/>
            <a:chExt cx="1526977" cy="1410891"/>
          </a:xfrm>
          <a:solidFill>
            <a:schemeClr val="accent1"/>
          </a:solidFill>
        </p:grpSpPr>
        <p:sp>
          <p:nvSpPr>
            <p:cNvPr id="57" name="PA-任意多边形: 形状 1097"/>
            <p:cNvSpPr/>
            <p:nvPr>
              <p:custDataLst>
                <p:tags r:id="rId44"/>
              </p:custDataLst>
            </p:nvPr>
          </p:nvSpPr>
          <p:spPr bwMode="auto">
            <a:xfrm>
              <a:off x="12189768" y="1865870"/>
              <a:ext cx="1526977" cy="1410891"/>
            </a:xfrm>
            <a:custGeom>
              <a:avLst/>
              <a:gdLst>
                <a:gd name="connsiteX0" fmla="*/ 1525932 w 1526976"/>
                <a:gd name="connsiteY0" fmla="*/ 252231 h 1410890"/>
                <a:gd name="connsiteX1" fmla="*/ 1344993 w 1526976"/>
                <a:gd name="connsiteY1" fmla="*/ 77001 h 1410890"/>
                <a:gd name="connsiteX2" fmla="*/ 1216268 w 1526976"/>
                <a:gd name="connsiteY2" fmla="*/ 135460 h 1410890"/>
                <a:gd name="connsiteX3" fmla="*/ 1086886 w 1526976"/>
                <a:gd name="connsiteY3" fmla="*/ 77001 h 1410890"/>
                <a:gd name="connsiteX4" fmla="*/ 917061 w 1526976"/>
                <a:gd name="connsiteY4" fmla="*/ 197733 h 1410890"/>
                <a:gd name="connsiteX5" fmla="*/ 867427 w 1526976"/>
                <a:gd name="connsiteY5" fmla="*/ 140428 h 1410890"/>
                <a:gd name="connsiteX6" fmla="*/ 867409 w 1526976"/>
                <a:gd name="connsiteY6" fmla="*/ 140410 h 1410890"/>
                <a:gd name="connsiteX7" fmla="*/ 802330 w 1526976"/>
                <a:gd name="connsiteY7" fmla="*/ 86005 h 1410890"/>
                <a:gd name="connsiteX8" fmla="*/ 527724 w 1526976"/>
                <a:gd name="connsiteY8" fmla="*/ 2232 h 1410890"/>
                <a:gd name="connsiteX9" fmla="*/ 253130 w 1526976"/>
                <a:gd name="connsiteY9" fmla="*/ 85996 h 1410890"/>
                <a:gd name="connsiteX10" fmla="*/ 181490 w 1526976"/>
                <a:gd name="connsiteY10" fmla="*/ 147090 h 1410890"/>
                <a:gd name="connsiteX11" fmla="*/ 2232 w 1526976"/>
                <a:gd name="connsiteY11" fmla="*/ 661136 h 1410890"/>
                <a:gd name="connsiteX12" fmla="*/ 172298 w 1526976"/>
                <a:gd name="connsiteY12" fmla="*/ 1048869 h 1410890"/>
                <a:gd name="connsiteX13" fmla="*/ 51441 w 1526976"/>
                <a:gd name="connsiteY13" fmla="*/ 1195057 h 1410890"/>
                <a:gd name="connsiteX14" fmla="*/ 49411 w 1526976"/>
                <a:gd name="connsiteY14" fmla="*/ 1200415 h 1410890"/>
                <a:gd name="connsiteX15" fmla="*/ 31939 w 1526976"/>
                <a:gd name="connsiteY15" fmla="*/ 1300573 h 1410890"/>
                <a:gd name="connsiteX16" fmla="*/ 31939 w 1526976"/>
                <a:gd name="connsiteY16" fmla="*/ 1365971 h 1410890"/>
                <a:gd name="connsiteX17" fmla="*/ 75498 w 1526976"/>
                <a:gd name="connsiteY17" fmla="*/ 1409530 h 1410890"/>
                <a:gd name="connsiteX18" fmla="*/ 979947 w 1526976"/>
                <a:gd name="connsiteY18" fmla="*/ 1409530 h 1410890"/>
                <a:gd name="connsiteX19" fmla="*/ 1023506 w 1526976"/>
                <a:gd name="connsiteY19" fmla="*/ 1365971 h 1410890"/>
                <a:gd name="connsiteX20" fmla="*/ 1023506 w 1526976"/>
                <a:gd name="connsiteY20" fmla="*/ 1300573 h 1410890"/>
                <a:gd name="connsiteX21" fmla="*/ 883875 w 1526976"/>
                <a:gd name="connsiteY21" fmla="*/ 1049337 h 1410890"/>
                <a:gd name="connsiteX22" fmla="*/ 1053215 w 1526976"/>
                <a:gd name="connsiteY22" fmla="*/ 661139 h 1410890"/>
                <a:gd name="connsiteX23" fmla="*/ 1036174 w 1526976"/>
                <a:gd name="connsiteY23" fmla="*/ 478334 h 1410890"/>
                <a:gd name="connsiteX24" fmla="*/ 1071187 w 1526976"/>
                <a:gd name="connsiteY24" fmla="*/ 508406 h 1410890"/>
                <a:gd name="connsiteX25" fmla="*/ 1216203 w 1526976"/>
                <a:gd name="connsiteY25" fmla="*/ 594274 h 1410890"/>
                <a:gd name="connsiteX26" fmla="*/ 1361197 w 1526976"/>
                <a:gd name="connsiteY26" fmla="*/ 508552 h 1410890"/>
                <a:gd name="connsiteX27" fmla="*/ 1488859 w 1526976"/>
                <a:gd name="connsiteY27" fmla="*/ 380089 h 1410890"/>
                <a:gd name="connsiteX28" fmla="*/ 1525932 w 1526976"/>
                <a:gd name="connsiteY28" fmla="*/ 252231 h 1410890"/>
                <a:gd name="connsiteX29" fmla="*/ 936388 w 1526976"/>
                <a:gd name="connsiteY29" fmla="*/ 1300576 h 1410890"/>
                <a:gd name="connsiteX30" fmla="*/ 936388 w 1526976"/>
                <a:gd name="connsiteY30" fmla="*/ 1322412 h 1410890"/>
                <a:gd name="connsiteX31" fmla="*/ 119057 w 1526976"/>
                <a:gd name="connsiteY31" fmla="*/ 1322412 h 1410890"/>
                <a:gd name="connsiteX32" fmla="*/ 119057 w 1526976"/>
                <a:gd name="connsiteY32" fmla="*/ 1300573 h 1410890"/>
                <a:gd name="connsiteX33" fmla="*/ 123765 w 1526976"/>
                <a:gd name="connsiteY33" fmla="*/ 1256532 h 1410890"/>
                <a:gd name="connsiteX34" fmla="*/ 584180 w 1526976"/>
                <a:gd name="connsiteY34" fmla="*/ 1256532 h 1410890"/>
                <a:gd name="connsiteX35" fmla="*/ 627739 w 1526976"/>
                <a:gd name="connsiteY35" fmla="*/ 1212973 h 1410890"/>
                <a:gd name="connsiteX36" fmla="*/ 584180 w 1526976"/>
                <a:gd name="connsiteY36" fmla="*/ 1169414 h 1410890"/>
                <a:gd name="connsiteX37" fmla="*/ 165494 w 1526976"/>
                <a:gd name="connsiteY37" fmla="*/ 1169414 h 1410890"/>
                <a:gd name="connsiteX38" fmla="*/ 306628 w 1526976"/>
                <a:gd name="connsiteY38" fmla="*/ 1092646 h 1410890"/>
                <a:gd name="connsiteX39" fmla="*/ 328080 w 1526976"/>
                <a:gd name="connsiteY39" fmla="*/ 1091553 h 1410890"/>
                <a:gd name="connsiteX40" fmla="*/ 395910 w 1526976"/>
                <a:gd name="connsiteY40" fmla="*/ 1091553 h 1410890"/>
                <a:gd name="connsiteX41" fmla="*/ 438850 w 1526976"/>
                <a:gd name="connsiteY41" fmla="*/ 1055299 h 1410890"/>
                <a:gd name="connsiteX42" fmla="*/ 460007 w 1526976"/>
                <a:gd name="connsiteY42" fmla="*/ 930923 h 1410890"/>
                <a:gd name="connsiteX43" fmla="*/ 462751 w 1526976"/>
                <a:gd name="connsiteY43" fmla="*/ 931462 h 1410890"/>
                <a:gd name="connsiteX44" fmla="*/ 474437 w 1526976"/>
                <a:gd name="connsiteY44" fmla="*/ 933763 h 1410890"/>
                <a:gd name="connsiteX45" fmla="*/ 479524 w 1526976"/>
                <a:gd name="connsiteY45" fmla="*/ 934599 h 1410890"/>
                <a:gd name="connsiteX46" fmla="*/ 490657 w 1526976"/>
                <a:gd name="connsiteY46" fmla="*/ 936147 h 1410890"/>
                <a:gd name="connsiteX47" fmla="*/ 495467 w 1526976"/>
                <a:gd name="connsiteY47" fmla="*/ 936709 h 1410890"/>
                <a:gd name="connsiteX48" fmla="*/ 508138 w 1526976"/>
                <a:gd name="connsiteY48" fmla="*/ 937760 h 1410890"/>
                <a:gd name="connsiteX49" fmla="*/ 511370 w 1526976"/>
                <a:gd name="connsiteY49" fmla="*/ 937986 h 1410890"/>
                <a:gd name="connsiteX50" fmla="*/ 527718 w 1526976"/>
                <a:gd name="connsiteY50" fmla="*/ 938457 h 1410890"/>
                <a:gd name="connsiteX51" fmla="*/ 544044 w 1526976"/>
                <a:gd name="connsiteY51" fmla="*/ 937989 h 1410890"/>
                <a:gd name="connsiteX52" fmla="*/ 547393 w 1526976"/>
                <a:gd name="connsiteY52" fmla="*/ 937754 h 1410890"/>
                <a:gd name="connsiteX53" fmla="*/ 559921 w 1526976"/>
                <a:gd name="connsiteY53" fmla="*/ 936718 h 1410890"/>
                <a:gd name="connsiteX54" fmla="*/ 564859 w 1526976"/>
                <a:gd name="connsiteY54" fmla="*/ 936138 h 1410890"/>
                <a:gd name="connsiteX55" fmla="*/ 575840 w 1526976"/>
                <a:gd name="connsiteY55" fmla="*/ 934614 h 1410890"/>
                <a:gd name="connsiteX56" fmla="*/ 581049 w 1526976"/>
                <a:gd name="connsiteY56" fmla="*/ 933757 h 1410890"/>
                <a:gd name="connsiteX57" fmla="*/ 592613 w 1526976"/>
                <a:gd name="connsiteY57" fmla="*/ 931483 h 1410890"/>
                <a:gd name="connsiteX58" fmla="*/ 595432 w 1526976"/>
                <a:gd name="connsiteY58" fmla="*/ 930929 h 1410890"/>
                <a:gd name="connsiteX59" fmla="*/ 616589 w 1526976"/>
                <a:gd name="connsiteY59" fmla="*/ 1055305 h 1410890"/>
                <a:gd name="connsiteX60" fmla="*/ 659529 w 1526976"/>
                <a:gd name="connsiteY60" fmla="*/ 1091559 h 1410890"/>
                <a:gd name="connsiteX61" fmla="*/ 727362 w 1526976"/>
                <a:gd name="connsiteY61" fmla="*/ 1091559 h 1410890"/>
                <a:gd name="connsiteX62" fmla="*/ 748814 w 1526976"/>
                <a:gd name="connsiteY62" fmla="*/ 1092651 h 1410890"/>
                <a:gd name="connsiteX63" fmla="*/ 936388 w 1526976"/>
                <a:gd name="connsiteY63" fmla="*/ 1300576 h 1410890"/>
                <a:gd name="connsiteX64" fmla="*/ 311197 w 1526976"/>
                <a:gd name="connsiteY64" fmla="*/ 669977 h 1410890"/>
                <a:gd name="connsiteX65" fmla="*/ 311185 w 1526976"/>
                <a:gd name="connsiteY65" fmla="*/ 669881 h 1410890"/>
                <a:gd name="connsiteX66" fmla="*/ 309777 w 1526976"/>
                <a:gd name="connsiteY66" fmla="*/ 660725 h 1410890"/>
                <a:gd name="connsiteX67" fmla="*/ 309497 w 1526976"/>
                <a:gd name="connsiteY67" fmla="*/ 658630 h 1410890"/>
                <a:gd name="connsiteX68" fmla="*/ 308491 w 1526976"/>
                <a:gd name="connsiteY68" fmla="*/ 648986 h 1410890"/>
                <a:gd name="connsiteX69" fmla="*/ 298978 w 1526976"/>
                <a:gd name="connsiteY69" fmla="*/ 542821 h 1410890"/>
                <a:gd name="connsiteX70" fmla="*/ 295037 w 1526976"/>
                <a:gd name="connsiteY70" fmla="*/ 500729 h 1410890"/>
                <a:gd name="connsiteX71" fmla="*/ 760408 w 1526976"/>
                <a:gd name="connsiteY71" fmla="*/ 500729 h 1410890"/>
                <a:gd name="connsiteX72" fmla="*/ 756470 w 1526976"/>
                <a:gd name="connsiteY72" fmla="*/ 542773 h 1410890"/>
                <a:gd name="connsiteX73" fmla="*/ 748224 w 1526976"/>
                <a:gd name="connsiteY73" fmla="*/ 633344 h 1410890"/>
                <a:gd name="connsiteX74" fmla="*/ 746948 w 1526976"/>
                <a:gd name="connsiteY74" fmla="*/ 648986 h 1410890"/>
                <a:gd name="connsiteX75" fmla="*/ 745936 w 1526976"/>
                <a:gd name="connsiteY75" fmla="*/ 658648 h 1410890"/>
                <a:gd name="connsiteX76" fmla="*/ 745665 w 1526976"/>
                <a:gd name="connsiteY76" fmla="*/ 660699 h 1410890"/>
                <a:gd name="connsiteX77" fmla="*/ 744245 w 1526976"/>
                <a:gd name="connsiteY77" fmla="*/ 669932 h 1410890"/>
                <a:gd name="connsiteX78" fmla="*/ 744239 w 1526976"/>
                <a:gd name="connsiteY78" fmla="*/ 669959 h 1410890"/>
                <a:gd name="connsiteX79" fmla="*/ 538413 w 1526976"/>
                <a:gd name="connsiteY79" fmla="*/ 851062 h 1410890"/>
                <a:gd name="connsiteX80" fmla="*/ 527715 w 1526976"/>
                <a:gd name="connsiteY80" fmla="*/ 851327 h 1410890"/>
                <a:gd name="connsiteX81" fmla="*/ 517017 w 1526976"/>
                <a:gd name="connsiteY81" fmla="*/ 851062 h 1410890"/>
                <a:gd name="connsiteX82" fmla="*/ 311197 w 1526976"/>
                <a:gd name="connsiteY82" fmla="*/ 669977 h 1410890"/>
                <a:gd name="connsiteX83" fmla="*/ 802669 w 1526976"/>
                <a:gd name="connsiteY83" fmla="*/ 1005772 h 1410890"/>
                <a:gd name="connsiteX84" fmla="*/ 755603 w 1526976"/>
                <a:gd name="connsiteY84" fmla="*/ 1005772 h 1410890"/>
                <a:gd name="connsiteX85" fmla="*/ 747858 w 1526976"/>
                <a:gd name="connsiteY85" fmla="*/ 1005224 h 1410890"/>
                <a:gd name="connsiteX86" fmla="*/ 741968 w 1526976"/>
                <a:gd name="connsiteY86" fmla="*/ 1004804 h 1410890"/>
                <a:gd name="connsiteX87" fmla="*/ 727368 w 1526976"/>
                <a:gd name="connsiteY87" fmla="*/ 1004435 h 1410890"/>
                <a:gd name="connsiteX88" fmla="*/ 696310 w 1526976"/>
                <a:gd name="connsiteY88" fmla="*/ 1004435 h 1410890"/>
                <a:gd name="connsiteX89" fmla="*/ 678377 w 1526976"/>
                <a:gd name="connsiteY89" fmla="*/ 899002 h 1410890"/>
                <a:gd name="connsiteX90" fmla="*/ 682505 w 1526976"/>
                <a:gd name="connsiteY90" fmla="*/ 896556 h 1410890"/>
                <a:gd name="connsiteX91" fmla="*/ 688146 w 1526976"/>
                <a:gd name="connsiteY91" fmla="*/ 893210 h 1410890"/>
                <a:gd name="connsiteX92" fmla="*/ 692280 w 1526976"/>
                <a:gd name="connsiteY92" fmla="*/ 890632 h 1410890"/>
                <a:gd name="connsiteX93" fmla="*/ 819814 w 1526976"/>
                <a:gd name="connsiteY93" fmla="*/ 726269 h 1410890"/>
                <a:gd name="connsiteX94" fmla="*/ 819867 w 1526976"/>
                <a:gd name="connsiteY94" fmla="*/ 726103 h 1410890"/>
                <a:gd name="connsiteX95" fmla="*/ 827136 w 1526976"/>
                <a:gd name="connsiteY95" fmla="*/ 699528 h 1410890"/>
                <a:gd name="connsiteX96" fmla="*/ 827547 w 1526976"/>
                <a:gd name="connsiteY96" fmla="*/ 697682 h 1410890"/>
                <a:gd name="connsiteX97" fmla="*/ 832080 w 1526976"/>
                <a:gd name="connsiteY97" fmla="*/ 671804 h 1410890"/>
                <a:gd name="connsiteX98" fmla="*/ 832458 w 1526976"/>
                <a:gd name="connsiteY98" fmla="*/ 668813 h 1410890"/>
                <a:gd name="connsiteX99" fmla="*/ 833792 w 1526976"/>
                <a:gd name="connsiteY99" fmla="*/ 655933 h 1410890"/>
                <a:gd name="connsiteX100" fmla="*/ 843189 w 1526976"/>
                <a:gd name="connsiteY100" fmla="*/ 551122 h 1410890"/>
                <a:gd name="connsiteX101" fmla="*/ 850085 w 1526976"/>
                <a:gd name="connsiteY101" fmla="*/ 468514 h 1410890"/>
                <a:gd name="connsiteX102" fmla="*/ 850511 w 1526976"/>
                <a:gd name="connsiteY102" fmla="*/ 458709 h 1410890"/>
                <a:gd name="connsiteX103" fmla="*/ 838319 w 1526976"/>
                <a:gd name="connsiteY103" fmla="*/ 426925 h 1410890"/>
                <a:gd name="connsiteX104" fmla="*/ 806982 w 1526976"/>
                <a:gd name="connsiteY104" fmla="*/ 413623 h 1410890"/>
                <a:gd name="connsiteX105" fmla="*/ 248469 w 1526976"/>
                <a:gd name="connsiteY105" fmla="*/ 413623 h 1410890"/>
                <a:gd name="connsiteX106" fmla="*/ 217131 w 1526976"/>
                <a:gd name="connsiteY106" fmla="*/ 426925 h 1410890"/>
                <a:gd name="connsiteX107" fmla="*/ 204939 w 1526976"/>
                <a:gd name="connsiteY107" fmla="*/ 458709 h 1410890"/>
                <a:gd name="connsiteX108" fmla="*/ 212262 w 1526976"/>
                <a:gd name="connsiteY108" fmla="*/ 551167 h 1410890"/>
                <a:gd name="connsiteX109" fmla="*/ 221653 w 1526976"/>
                <a:gd name="connsiteY109" fmla="*/ 655930 h 1410890"/>
                <a:gd name="connsiteX110" fmla="*/ 222986 w 1526976"/>
                <a:gd name="connsiteY110" fmla="*/ 668816 h 1410890"/>
                <a:gd name="connsiteX111" fmla="*/ 223364 w 1526976"/>
                <a:gd name="connsiteY111" fmla="*/ 671804 h 1410890"/>
                <a:gd name="connsiteX112" fmla="*/ 227898 w 1526976"/>
                <a:gd name="connsiteY112" fmla="*/ 697679 h 1410890"/>
                <a:gd name="connsiteX113" fmla="*/ 228311 w 1526976"/>
                <a:gd name="connsiteY113" fmla="*/ 699531 h 1410890"/>
                <a:gd name="connsiteX114" fmla="*/ 235577 w 1526976"/>
                <a:gd name="connsiteY114" fmla="*/ 726097 h 1410890"/>
                <a:gd name="connsiteX115" fmla="*/ 235634 w 1526976"/>
                <a:gd name="connsiteY115" fmla="*/ 726278 h 1410890"/>
                <a:gd name="connsiteX116" fmla="*/ 363161 w 1526976"/>
                <a:gd name="connsiteY116" fmla="*/ 890638 h 1410890"/>
                <a:gd name="connsiteX117" fmla="*/ 367305 w 1526976"/>
                <a:gd name="connsiteY117" fmla="*/ 893225 h 1410890"/>
                <a:gd name="connsiteX118" fmla="*/ 372916 w 1526976"/>
                <a:gd name="connsiteY118" fmla="*/ 896553 h 1410890"/>
                <a:gd name="connsiteX119" fmla="*/ 377071 w 1526976"/>
                <a:gd name="connsiteY119" fmla="*/ 899017 h 1410890"/>
                <a:gd name="connsiteX120" fmla="*/ 359137 w 1526976"/>
                <a:gd name="connsiteY120" fmla="*/ 1004447 h 1410890"/>
                <a:gd name="connsiteX121" fmla="*/ 328086 w 1526976"/>
                <a:gd name="connsiteY121" fmla="*/ 1004447 h 1410890"/>
                <a:gd name="connsiteX122" fmla="*/ 313486 w 1526976"/>
                <a:gd name="connsiteY122" fmla="*/ 1004816 h 1410890"/>
                <a:gd name="connsiteX123" fmla="*/ 307598 w 1526976"/>
                <a:gd name="connsiteY123" fmla="*/ 1005233 h 1410890"/>
                <a:gd name="connsiteX124" fmla="*/ 299853 w 1526976"/>
                <a:gd name="connsiteY124" fmla="*/ 1005780 h 1410890"/>
                <a:gd name="connsiteX125" fmla="*/ 253252 w 1526976"/>
                <a:gd name="connsiteY125" fmla="*/ 1005780 h 1410890"/>
                <a:gd name="connsiteX126" fmla="*/ 89350 w 1526976"/>
                <a:gd name="connsiteY126" fmla="*/ 661142 h 1410890"/>
                <a:gd name="connsiteX127" fmla="*/ 244114 w 1526976"/>
                <a:gd name="connsiteY127" fmla="*/ 207654 h 1410890"/>
                <a:gd name="connsiteX128" fmla="*/ 302886 w 1526976"/>
                <a:gd name="connsiteY128" fmla="*/ 157499 h 1410890"/>
                <a:gd name="connsiteX129" fmla="*/ 527724 w 1526976"/>
                <a:gd name="connsiteY129" fmla="*/ 89342 h 1410890"/>
                <a:gd name="connsiteX130" fmla="*/ 752621 w 1526976"/>
                <a:gd name="connsiteY130" fmla="*/ 157541 h 1410890"/>
                <a:gd name="connsiteX131" fmla="*/ 805958 w 1526976"/>
                <a:gd name="connsiteY131" fmla="*/ 202150 h 1410890"/>
                <a:gd name="connsiteX132" fmla="*/ 966097 w 1526976"/>
                <a:gd name="connsiteY132" fmla="*/ 661136 h 1410890"/>
                <a:gd name="connsiteX133" fmla="*/ 802669 w 1526976"/>
                <a:gd name="connsiteY133" fmla="*/ 1005772 h 1410890"/>
                <a:gd name="connsiteX134" fmla="*/ 1416064 w 1526976"/>
                <a:gd name="connsiteY134" fmla="*/ 332220 h 1410890"/>
                <a:gd name="connsiteX135" fmla="*/ 1216304 w 1526976"/>
                <a:gd name="connsiteY135" fmla="*/ 505578 h 1410890"/>
                <a:gd name="connsiteX136" fmla="*/ 1015817 w 1526976"/>
                <a:gd name="connsiteY136" fmla="*/ 332190 h 1410890"/>
                <a:gd name="connsiteX137" fmla="*/ 992957 w 1526976"/>
                <a:gd name="connsiteY137" fmla="*/ 256889 h 1410890"/>
                <a:gd name="connsiteX138" fmla="*/ 1086892 w 1526976"/>
                <a:gd name="connsiteY138" fmla="*/ 164113 h 1410890"/>
                <a:gd name="connsiteX139" fmla="*/ 1179668 w 1526976"/>
                <a:gd name="connsiteY139" fmla="*/ 225263 h 1410890"/>
                <a:gd name="connsiteX140" fmla="*/ 1215256 w 1526976"/>
                <a:gd name="connsiteY140" fmla="*/ 244659 h 1410890"/>
                <a:gd name="connsiteX141" fmla="*/ 1251493 w 1526976"/>
                <a:gd name="connsiteY141" fmla="*/ 226365 h 1410890"/>
                <a:gd name="connsiteX142" fmla="*/ 1344996 w 1526976"/>
                <a:gd name="connsiteY142" fmla="*/ 164110 h 1410890"/>
                <a:gd name="connsiteX143" fmla="*/ 1438939 w 1526976"/>
                <a:gd name="connsiteY143" fmla="*/ 256886 h 1410890"/>
                <a:gd name="connsiteX144" fmla="*/ 1416064 w 1526976"/>
                <a:gd name="connsiteY144" fmla="*/ 332220 h 141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526976" h="1410890">
                  <a:moveTo>
                    <a:pt x="1525932" y="252231"/>
                  </a:moveTo>
                  <a:cubicBezTo>
                    <a:pt x="1520669" y="153969"/>
                    <a:pt x="1441192" y="77001"/>
                    <a:pt x="1344993" y="77001"/>
                  </a:cubicBezTo>
                  <a:cubicBezTo>
                    <a:pt x="1290554" y="77001"/>
                    <a:pt x="1245519" y="107975"/>
                    <a:pt x="1216268" y="135460"/>
                  </a:cubicBezTo>
                  <a:cubicBezTo>
                    <a:pt x="1187327" y="107957"/>
                    <a:pt x="1142414" y="77001"/>
                    <a:pt x="1086886" y="77001"/>
                  </a:cubicBezTo>
                  <a:cubicBezTo>
                    <a:pt x="1009403" y="77001"/>
                    <a:pt x="942802" y="126953"/>
                    <a:pt x="917061" y="197733"/>
                  </a:cubicBezTo>
                  <a:cubicBezTo>
                    <a:pt x="901714" y="177278"/>
                    <a:pt x="885176" y="158118"/>
                    <a:pt x="867427" y="140428"/>
                  </a:cubicBezTo>
                  <a:cubicBezTo>
                    <a:pt x="867424" y="140425"/>
                    <a:pt x="867415" y="140416"/>
                    <a:pt x="867409" y="140410"/>
                  </a:cubicBezTo>
                  <a:cubicBezTo>
                    <a:pt x="847037" y="120134"/>
                    <a:pt x="825118" y="101816"/>
                    <a:pt x="802330" y="86005"/>
                  </a:cubicBezTo>
                  <a:cubicBezTo>
                    <a:pt x="722468" y="30415"/>
                    <a:pt x="630082" y="2232"/>
                    <a:pt x="527724" y="2232"/>
                  </a:cubicBezTo>
                  <a:cubicBezTo>
                    <a:pt x="425369" y="2232"/>
                    <a:pt x="332982" y="30420"/>
                    <a:pt x="253130" y="85996"/>
                  </a:cubicBezTo>
                  <a:cubicBezTo>
                    <a:pt x="227656" y="103712"/>
                    <a:pt x="203546" y="124271"/>
                    <a:pt x="181490" y="147090"/>
                  </a:cubicBezTo>
                  <a:cubicBezTo>
                    <a:pt x="65892" y="266557"/>
                    <a:pt x="2232" y="449119"/>
                    <a:pt x="2232" y="661136"/>
                  </a:cubicBezTo>
                  <a:cubicBezTo>
                    <a:pt x="2232" y="850972"/>
                    <a:pt x="112216" y="988109"/>
                    <a:pt x="172298" y="1048869"/>
                  </a:cubicBezTo>
                  <a:cubicBezTo>
                    <a:pt x="117589" y="1082853"/>
                    <a:pt x="74750" y="1134148"/>
                    <a:pt x="51441" y="1195057"/>
                  </a:cubicBezTo>
                  <a:cubicBezTo>
                    <a:pt x="50658" y="1196789"/>
                    <a:pt x="49965" y="1198572"/>
                    <a:pt x="49411" y="1200415"/>
                  </a:cubicBezTo>
                  <a:cubicBezTo>
                    <a:pt x="38124" y="1231716"/>
                    <a:pt x="31939" y="1265429"/>
                    <a:pt x="31939" y="1300573"/>
                  </a:cubicBezTo>
                  <a:lnTo>
                    <a:pt x="31939" y="1365971"/>
                  </a:lnTo>
                  <a:cubicBezTo>
                    <a:pt x="31939" y="1390028"/>
                    <a:pt x="51441" y="1409530"/>
                    <a:pt x="75498" y="1409530"/>
                  </a:cubicBezTo>
                  <a:lnTo>
                    <a:pt x="979947" y="1409530"/>
                  </a:lnTo>
                  <a:cubicBezTo>
                    <a:pt x="1004004" y="1409530"/>
                    <a:pt x="1023506" y="1390028"/>
                    <a:pt x="1023506" y="1365971"/>
                  </a:cubicBezTo>
                  <a:lnTo>
                    <a:pt x="1023506" y="1300573"/>
                  </a:lnTo>
                  <a:cubicBezTo>
                    <a:pt x="1023506" y="1194718"/>
                    <a:pt x="967639" y="1101706"/>
                    <a:pt x="883875" y="1049337"/>
                  </a:cubicBezTo>
                  <a:cubicBezTo>
                    <a:pt x="944469" y="989582"/>
                    <a:pt x="1053215" y="855300"/>
                    <a:pt x="1053215" y="661139"/>
                  </a:cubicBezTo>
                  <a:cubicBezTo>
                    <a:pt x="1053215" y="597146"/>
                    <a:pt x="1047399" y="535939"/>
                    <a:pt x="1036174" y="478334"/>
                  </a:cubicBezTo>
                  <a:cubicBezTo>
                    <a:pt x="1048095" y="488948"/>
                    <a:pt x="1059984" y="499137"/>
                    <a:pt x="1071187" y="508406"/>
                  </a:cubicBezTo>
                  <a:cubicBezTo>
                    <a:pt x="1174965" y="594274"/>
                    <a:pt x="1203862" y="594274"/>
                    <a:pt x="1216203" y="594274"/>
                  </a:cubicBezTo>
                  <a:cubicBezTo>
                    <a:pt x="1228689" y="594274"/>
                    <a:pt x="1257946" y="594274"/>
                    <a:pt x="1361197" y="508552"/>
                  </a:cubicBezTo>
                  <a:cubicBezTo>
                    <a:pt x="1407173" y="470380"/>
                    <a:pt x="1464850" y="416597"/>
                    <a:pt x="1488859" y="380089"/>
                  </a:cubicBezTo>
                  <a:cubicBezTo>
                    <a:pt x="1506292" y="353556"/>
                    <a:pt x="1529108" y="311444"/>
                    <a:pt x="1525932" y="252231"/>
                  </a:cubicBezTo>
                  <a:close/>
                  <a:moveTo>
                    <a:pt x="936388" y="1300576"/>
                  </a:moveTo>
                  <a:lnTo>
                    <a:pt x="936388" y="1322412"/>
                  </a:lnTo>
                  <a:lnTo>
                    <a:pt x="119057" y="1322412"/>
                  </a:lnTo>
                  <a:lnTo>
                    <a:pt x="119057" y="1300573"/>
                  </a:lnTo>
                  <a:cubicBezTo>
                    <a:pt x="119057" y="1285464"/>
                    <a:pt x="120709" y="1270739"/>
                    <a:pt x="123765" y="1256532"/>
                  </a:cubicBezTo>
                  <a:lnTo>
                    <a:pt x="584180" y="1256532"/>
                  </a:lnTo>
                  <a:cubicBezTo>
                    <a:pt x="608237" y="1256532"/>
                    <a:pt x="627739" y="1237030"/>
                    <a:pt x="627739" y="1212973"/>
                  </a:cubicBezTo>
                  <a:cubicBezTo>
                    <a:pt x="627739" y="1188917"/>
                    <a:pt x="608237" y="1169414"/>
                    <a:pt x="584180" y="1169414"/>
                  </a:cubicBezTo>
                  <a:lnTo>
                    <a:pt x="165494" y="1169414"/>
                  </a:lnTo>
                  <a:cubicBezTo>
                    <a:pt x="199614" y="1127206"/>
                    <a:pt x="249766" y="1098471"/>
                    <a:pt x="306628" y="1092646"/>
                  </a:cubicBezTo>
                  <a:cubicBezTo>
                    <a:pt x="313742" y="1091922"/>
                    <a:pt x="320960" y="1091553"/>
                    <a:pt x="328080" y="1091553"/>
                  </a:cubicBezTo>
                  <a:lnTo>
                    <a:pt x="395910" y="1091553"/>
                  </a:lnTo>
                  <a:cubicBezTo>
                    <a:pt x="417147" y="1091553"/>
                    <a:pt x="435290" y="1076233"/>
                    <a:pt x="438850" y="1055299"/>
                  </a:cubicBezTo>
                  <a:lnTo>
                    <a:pt x="460007" y="930923"/>
                  </a:lnTo>
                  <a:cubicBezTo>
                    <a:pt x="460918" y="931128"/>
                    <a:pt x="461840" y="931268"/>
                    <a:pt x="462751" y="931462"/>
                  </a:cubicBezTo>
                  <a:cubicBezTo>
                    <a:pt x="466627" y="932298"/>
                    <a:pt x="470523" y="933072"/>
                    <a:pt x="474437" y="933763"/>
                  </a:cubicBezTo>
                  <a:cubicBezTo>
                    <a:pt x="476131" y="934057"/>
                    <a:pt x="477828" y="934334"/>
                    <a:pt x="479524" y="934599"/>
                  </a:cubicBezTo>
                  <a:cubicBezTo>
                    <a:pt x="483221" y="935182"/>
                    <a:pt x="486933" y="935697"/>
                    <a:pt x="490657" y="936147"/>
                  </a:cubicBezTo>
                  <a:cubicBezTo>
                    <a:pt x="492261" y="936337"/>
                    <a:pt x="493859" y="936543"/>
                    <a:pt x="495467" y="936709"/>
                  </a:cubicBezTo>
                  <a:cubicBezTo>
                    <a:pt x="499676" y="937150"/>
                    <a:pt x="503899" y="937489"/>
                    <a:pt x="508138" y="937760"/>
                  </a:cubicBezTo>
                  <a:cubicBezTo>
                    <a:pt x="509212" y="937829"/>
                    <a:pt x="510290" y="937930"/>
                    <a:pt x="511370" y="937986"/>
                  </a:cubicBezTo>
                  <a:cubicBezTo>
                    <a:pt x="516803" y="938275"/>
                    <a:pt x="522247" y="938457"/>
                    <a:pt x="527718" y="938457"/>
                  </a:cubicBezTo>
                  <a:cubicBezTo>
                    <a:pt x="533180" y="938457"/>
                    <a:pt x="538621" y="938275"/>
                    <a:pt x="544044" y="937989"/>
                  </a:cubicBezTo>
                  <a:cubicBezTo>
                    <a:pt x="545163" y="937933"/>
                    <a:pt x="546274" y="937823"/>
                    <a:pt x="547393" y="937754"/>
                  </a:cubicBezTo>
                  <a:cubicBezTo>
                    <a:pt x="551584" y="937489"/>
                    <a:pt x="555760" y="937153"/>
                    <a:pt x="559921" y="936718"/>
                  </a:cubicBezTo>
                  <a:cubicBezTo>
                    <a:pt x="561573" y="936546"/>
                    <a:pt x="563213" y="936340"/>
                    <a:pt x="564859" y="936138"/>
                  </a:cubicBezTo>
                  <a:cubicBezTo>
                    <a:pt x="568535" y="935694"/>
                    <a:pt x="572194" y="935188"/>
                    <a:pt x="575840" y="934614"/>
                  </a:cubicBezTo>
                  <a:cubicBezTo>
                    <a:pt x="577578" y="934340"/>
                    <a:pt x="579317" y="934060"/>
                    <a:pt x="581049" y="933757"/>
                  </a:cubicBezTo>
                  <a:cubicBezTo>
                    <a:pt x="584924" y="933078"/>
                    <a:pt x="588776" y="932307"/>
                    <a:pt x="592613" y="931483"/>
                  </a:cubicBezTo>
                  <a:cubicBezTo>
                    <a:pt x="593550" y="931277"/>
                    <a:pt x="594500" y="931137"/>
                    <a:pt x="595432" y="930929"/>
                  </a:cubicBezTo>
                  <a:lnTo>
                    <a:pt x="616589" y="1055305"/>
                  </a:lnTo>
                  <a:cubicBezTo>
                    <a:pt x="620149" y="1076242"/>
                    <a:pt x="638291" y="1091559"/>
                    <a:pt x="659529" y="1091559"/>
                  </a:cubicBezTo>
                  <a:lnTo>
                    <a:pt x="727362" y="1091559"/>
                  </a:lnTo>
                  <a:cubicBezTo>
                    <a:pt x="734485" y="1091559"/>
                    <a:pt x="741703" y="1091928"/>
                    <a:pt x="748814" y="1092651"/>
                  </a:cubicBezTo>
                  <a:cubicBezTo>
                    <a:pt x="854032" y="1103424"/>
                    <a:pt x="936388" y="1192563"/>
                    <a:pt x="936388" y="1300576"/>
                  </a:cubicBezTo>
                  <a:close/>
                  <a:moveTo>
                    <a:pt x="311197" y="669977"/>
                  </a:moveTo>
                  <a:cubicBezTo>
                    <a:pt x="311197" y="669950"/>
                    <a:pt x="311194" y="669917"/>
                    <a:pt x="311185" y="669881"/>
                  </a:cubicBezTo>
                  <a:cubicBezTo>
                    <a:pt x="310646" y="666854"/>
                    <a:pt x="310191" y="663797"/>
                    <a:pt x="309777" y="660725"/>
                  </a:cubicBezTo>
                  <a:cubicBezTo>
                    <a:pt x="309685" y="660029"/>
                    <a:pt x="309586" y="659332"/>
                    <a:pt x="309497" y="658630"/>
                  </a:cubicBezTo>
                  <a:cubicBezTo>
                    <a:pt x="309095" y="655433"/>
                    <a:pt x="308747" y="652221"/>
                    <a:pt x="308491" y="648986"/>
                  </a:cubicBezTo>
                  <a:cubicBezTo>
                    <a:pt x="305089" y="606373"/>
                    <a:pt x="301701" y="571134"/>
                    <a:pt x="298978" y="542821"/>
                  </a:cubicBezTo>
                  <a:cubicBezTo>
                    <a:pt x="297466" y="527114"/>
                    <a:pt x="296132" y="513246"/>
                    <a:pt x="295037" y="500729"/>
                  </a:cubicBezTo>
                  <a:lnTo>
                    <a:pt x="760408" y="500729"/>
                  </a:lnTo>
                  <a:cubicBezTo>
                    <a:pt x="759309" y="513231"/>
                    <a:pt x="757976" y="527084"/>
                    <a:pt x="756470" y="542773"/>
                  </a:cubicBezTo>
                  <a:cubicBezTo>
                    <a:pt x="754088" y="567559"/>
                    <a:pt x="751189" y="597640"/>
                    <a:pt x="748224" y="633344"/>
                  </a:cubicBezTo>
                  <a:cubicBezTo>
                    <a:pt x="747802" y="638446"/>
                    <a:pt x="747376" y="643658"/>
                    <a:pt x="746948" y="648986"/>
                  </a:cubicBezTo>
                  <a:cubicBezTo>
                    <a:pt x="746692" y="652230"/>
                    <a:pt x="746337" y="655445"/>
                    <a:pt x="745936" y="658648"/>
                  </a:cubicBezTo>
                  <a:cubicBezTo>
                    <a:pt x="745849" y="659332"/>
                    <a:pt x="745757" y="660017"/>
                    <a:pt x="745665" y="660699"/>
                  </a:cubicBezTo>
                  <a:cubicBezTo>
                    <a:pt x="745245" y="663794"/>
                    <a:pt x="744790" y="666881"/>
                    <a:pt x="744245" y="669932"/>
                  </a:cubicBezTo>
                  <a:cubicBezTo>
                    <a:pt x="744245" y="669941"/>
                    <a:pt x="744239" y="669950"/>
                    <a:pt x="744239" y="669959"/>
                  </a:cubicBezTo>
                  <a:cubicBezTo>
                    <a:pt x="726394" y="769742"/>
                    <a:pt x="640512" y="846049"/>
                    <a:pt x="538413" y="851062"/>
                  </a:cubicBezTo>
                  <a:cubicBezTo>
                    <a:pt x="534859" y="851231"/>
                    <a:pt x="531296" y="851327"/>
                    <a:pt x="527715" y="851327"/>
                  </a:cubicBezTo>
                  <a:cubicBezTo>
                    <a:pt x="524140" y="851327"/>
                    <a:pt x="520571" y="851234"/>
                    <a:pt x="517017" y="851062"/>
                  </a:cubicBezTo>
                  <a:cubicBezTo>
                    <a:pt x="414924" y="846055"/>
                    <a:pt x="329053" y="769757"/>
                    <a:pt x="311197" y="669977"/>
                  </a:cubicBezTo>
                  <a:close/>
                  <a:moveTo>
                    <a:pt x="802669" y="1005772"/>
                  </a:moveTo>
                  <a:lnTo>
                    <a:pt x="755603" y="1005772"/>
                  </a:lnTo>
                  <a:cubicBezTo>
                    <a:pt x="753035" y="1005528"/>
                    <a:pt x="750442" y="1005403"/>
                    <a:pt x="747858" y="1005224"/>
                  </a:cubicBezTo>
                  <a:cubicBezTo>
                    <a:pt x="745894" y="1005090"/>
                    <a:pt x="743941" y="1004902"/>
                    <a:pt x="741968" y="1004804"/>
                  </a:cubicBezTo>
                  <a:cubicBezTo>
                    <a:pt x="737092" y="1004566"/>
                    <a:pt x="732217" y="1004435"/>
                    <a:pt x="727368" y="1004435"/>
                  </a:cubicBezTo>
                  <a:lnTo>
                    <a:pt x="696310" y="1004435"/>
                  </a:lnTo>
                  <a:lnTo>
                    <a:pt x="678377" y="899002"/>
                  </a:lnTo>
                  <a:cubicBezTo>
                    <a:pt x="679769" y="898219"/>
                    <a:pt x="681124" y="897359"/>
                    <a:pt x="682505" y="896556"/>
                  </a:cubicBezTo>
                  <a:cubicBezTo>
                    <a:pt x="684395" y="895454"/>
                    <a:pt x="686282" y="894347"/>
                    <a:pt x="688146" y="893210"/>
                  </a:cubicBezTo>
                  <a:cubicBezTo>
                    <a:pt x="689530" y="892362"/>
                    <a:pt x="690908" y="891501"/>
                    <a:pt x="692280" y="890632"/>
                  </a:cubicBezTo>
                  <a:cubicBezTo>
                    <a:pt x="752975" y="852235"/>
                    <a:pt x="797897" y="794105"/>
                    <a:pt x="819814" y="726269"/>
                  </a:cubicBezTo>
                  <a:cubicBezTo>
                    <a:pt x="819832" y="726213"/>
                    <a:pt x="819850" y="726156"/>
                    <a:pt x="819867" y="726103"/>
                  </a:cubicBezTo>
                  <a:cubicBezTo>
                    <a:pt x="822671" y="717396"/>
                    <a:pt x="825103" y="708532"/>
                    <a:pt x="827136" y="699528"/>
                  </a:cubicBezTo>
                  <a:cubicBezTo>
                    <a:pt x="827276" y="698915"/>
                    <a:pt x="827410" y="698299"/>
                    <a:pt x="827547" y="697682"/>
                  </a:cubicBezTo>
                  <a:cubicBezTo>
                    <a:pt x="829416" y="689172"/>
                    <a:pt x="830931" y="680543"/>
                    <a:pt x="832080" y="671804"/>
                  </a:cubicBezTo>
                  <a:cubicBezTo>
                    <a:pt x="832211" y="670807"/>
                    <a:pt x="832336" y="669813"/>
                    <a:pt x="832458" y="668813"/>
                  </a:cubicBezTo>
                  <a:cubicBezTo>
                    <a:pt x="832982" y="664538"/>
                    <a:pt x="833446" y="660252"/>
                    <a:pt x="833792" y="655933"/>
                  </a:cubicBezTo>
                  <a:cubicBezTo>
                    <a:pt x="837140" y="613996"/>
                    <a:pt x="840352" y="580593"/>
                    <a:pt x="843189" y="551122"/>
                  </a:cubicBezTo>
                  <a:cubicBezTo>
                    <a:pt x="846326" y="518484"/>
                    <a:pt x="848886" y="491847"/>
                    <a:pt x="850085" y="468514"/>
                  </a:cubicBezTo>
                  <a:cubicBezTo>
                    <a:pt x="850255" y="465183"/>
                    <a:pt x="850398" y="461915"/>
                    <a:pt x="850511" y="458709"/>
                  </a:cubicBezTo>
                  <a:cubicBezTo>
                    <a:pt x="850928" y="446901"/>
                    <a:pt x="846525" y="435426"/>
                    <a:pt x="838319" y="426925"/>
                  </a:cubicBezTo>
                  <a:cubicBezTo>
                    <a:pt x="830113" y="418421"/>
                    <a:pt x="818802" y="413623"/>
                    <a:pt x="806982" y="413623"/>
                  </a:cubicBezTo>
                  <a:lnTo>
                    <a:pt x="248469" y="413623"/>
                  </a:lnTo>
                  <a:cubicBezTo>
                    <a:pt x="236652" y="413623"/>
                    <a:pt x="225338" y="418427"/>
                    <a:pt x="217131" y="426925"/>
                  </a:cubicBezTo>
                  <a:cubicBezTo>
                    <a:pt x="208925" y="435429"/>
                    <a:pt x="204520" y="446898"/>
                    <a:pt x="204939" y="458709"/>
                  </a:cubicBezTo>
                  <a:cubicBezTo>
                    <a:pt x="205841" y="484373"/>
                    <a:pt x="208672" y="513850"/>
                    <a:pt x="212262" y="551167"/>
                  </a:cubicBezTo>
                  <a:cubicBezTo>
                    <a:pt x="215092" y="580626"/>
                    <a:pt x="218304" y="614014"/>
                    <a:pt x="221653" y="655930"/>
                  </a:cubicBezTo>
                  <a:cubicBezTo>
                    <a:pt x="221998" y="660252"/>
                    <a:pt x="222462" y="664541"/>
                    <a:pt x="222986" y="668816"/>
                  </a:cubicBezTo>
                  <a:cubicBezTo>
                    <a:pt x="223108" y="669813"/>
                    <a:pt x="223233" y="670810"/>
                    <a:pt x="223364" y="671804"/>
                  </a:cubicBezTo>
                  <a:cubicBezTo>
                    <a:pt x="224513" y="680537"/>
                    <a:pt x="226031" y="689167"/>
                    <a:pt x="227898" y="697679"/>
                  </a:cubicBezTo>
                  <a:cubicBezTo>
                    <a:pt x="228031" y="698299"/>
                    <a:pt x="228171" y="698918"/>
                    <a:pt x="228311" y="699531"/>
                  </a:cubicBezTo>
                  <a:cubicBezTo>
                    <a:pt x="230344" y="708529"/>
                    <a:pt x="232770" y="717393"/>
                    <a:pt x="235577" y="726097"/>
                  </a:cubicBezTo>
                  <a:cubicBezTo>
                    <a:pt x="235595" y="726159"/>
                    <a:pt x="235616" y="726219"/>
                    <a:pt x="235634" y="726278"/>
                  </a:cubicBezTo>
                  <a:cubicBezTo>
                    <a:pt x="257547" y="794111"/>
                    <a:pt x="302469" y="852238"/>
                    <a:pt x="363161" y="890638"/>
                  </a:cubicBezTo>
                  <a:cubicBezTo>
                    <a:pt x="364537" y="891513"/>
                    <a:pt x="365918" y="892371"/>
                    <a:pt x="367305" y="893225"/>
                  </a:cubicBezTo>
                  <a:cubicBezTo>
                    <a:pt x="369156" y="894356"/>
                    <a:pt x="371034" y="895460"/>
                    <a:pt x="372916" y="896553"/>
                  </a:cubicBezTo>
                  <a:cubicBezTo>
                    <a:pt x="374306" y="897368"/>
                    <a:pt x="375669" y="898228"/>
                    <a:pt x="377071" y="899017"/>
                  </a:cubicBezTo>
                  <a:lnTo>
                    <a:pt x="359137" y="1004447"/>
                  </a:lnTo>
                  <a:lnTo>
                    <a:pt x="328086" y="1004447"/>
                  </a:lnTo>
                  <a:cubicBezTo>
                    <a:pt x="323237" y="1004447"/>
                    <a:pt x="318364" y="1004578"/>
                    <a:pt x="313486" y="1004816"/>
                  </a:cubicBezTo>
                  <a:cubicBezTo>
                    <a:pt x="311512" y="1004911"/>
                    <a:pt x="309563" y="1005099"/>
                    <a:pt x="307598" y="1005233"/>
                  </a:cubicBezTo>
                  <a:cubicBezTo>
                    <a:pt x="305014" y="1005411"/>
                    <a:pt x="302422" y="1005536"/>
                    <a:pt x="299853" y="1005780"/>
                  </a:cubicBezTo>
                  <a:lnTo>
                    <a:pt x="253252" y="1005780"/>
                  </a:lnTo>
                  <a:cubicBezTo>
                    <a:pt x="215125" y="971243"/>
                    <a:pt x="89350" y="843460"/>
                    <a:pt x="89350" y="661142"/>
                  </a:cubicBezTo>
                  <a:cubicBezTo>
                    <a:pt x="89350" y="471851"/>
                    <a:pt x="144310" y="310804"/>
                    <a:pt x="244114" y="207654"/>
                  </a:cubicBezTo>
                  <a:cubicBezTo>
                    <a:pt x="262265" y="188869"/>
                    <a:pt x="282029" y="172001"/>
                    <a:pt x="302886" y="157499"/>
                  </a:cubicBezTo>
                  <a:cubicBezTo>
                    <a:pt x="367861" y="112276"/>
                    <a:pt x="443505" y="89342"/>
                    <a:pt x="527724" y="89342"/>
                  </a:cubicBezTo>
                  <a:cubicBezTo>
                    <a:pt x="611940" y="89342"/>
                    <a:pt x="687589" y="112276"/>
                    <a:pt x="752621" y="157541"/>
                  </a:cubicBezTo>
                  <a:cubicBezTo>
                    <a:pt x="771269" y="170474"/>
                    <a:pt x="789209" y="185484"/>
                    <a:pt x="805958" y="202150"/>
                  </a:cubicBezTo>
                  <a:cubicBezTo>
                    <a:pt x="909227" y="305062"/>
                    <a:pt x="966097" y="468067"/>
                    <a:pt x="966097" y="661136"/>
                  </a:cubicBezTo>
                  <a:cubicBezTo>
                    <a:pt x="966097" y="848329"/>
                    <a:pt x="840197" y="972827"/>
                    <a:pt x="802669" y="1005772"/>
                  </a:cubicBezTo>
                  <a:close/>
                  <a:moveTo>
                    <a:pt x="1416064" y="332220"/>
                  </a:moveTo>
                  <a:cubicBezTo>
                    <a:pt x="1385376" y="378881"/>
                    <a:pt x="1256717" y="486873"/>
                    <a:pt x="1216304" y="505578"/>
                  </a:cubicBezTo>
                  <a:cubicBezTo>
                    <a:pt x="1175534" y="486608"/>
                    <a:pt x="1046360" y="378532"/>
                    <a:pt x="1015817" y="332190"/>
                  </a:cubicBezTo>
                  <a:cubicBezTo>
                    <a:pt x="998390" y="305738"/>
                    <a:pt x="991553" y="283217"/>
                    <a:pt x="992957" y="256889"/>
                  </a:cubicBezTo>
                  <a:cubicBezTo>
                    <a:pt x="995693" y="205734"/>
                    <a:pt x="1037835" y="164113"/>
                    <a:pt x="1086892" y="164113"/>
                  </a:cubicBezTo>
                  <a:cubicBezTo>
                    <a:pt x="1129079" y="164113"/>
                    <a:pt x="1168238" y="208365"/>
                    <a:pt x="1179668" y="225263"/>
                  </a:cubicBezTo>
                  <a:cubicBezTo>
                    <a:pt x="1187592" y="237202"/>
                    <a:pt x="1200930" y="244417"/>
                    <a:pt x="1215256" y="244659"/>
                  </a:cubicBezTo>
                  <a:cubicBezTo>
                    <a:pt x="1229749" y="244912"/>
                    <a:pt x="1243164" y="238021"/>
                    <a:pt x="1251493" y="226365"/>
                  </a:cubicBezTo>
                  <a:cubicBezTo>
                    <a:pt x="1263863" y="209050"/>
                    <a:pt x="1304773" y="164110"/>
                    <a:pt x="1344996" y="164110"/>
                  </a:cubicBezTo>
                  <a:cubicBezTo>
                    <a:pt x="1394061" y="164110"/>
                    <a:pt x="1436197" y="205731"/>
                    <a:pt x="1438939" y="256886"/>
                  </a:cubicBezTo>
                  <a:cubicBezTo>
                    <a:pt x="1440365" y="283509"/>
                    <a:pt x="1433736" y="305333"/>
                    <a:pt x="1416064" y="332220"/>
                  </a:cubicBezTo>
                  <a:close/>
                </a:path>
              </a:pathLst>
            </a:custGeom>
            <a:solidFill>
              <a:schemeClr val="bg1"/>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58" name="PA-任意多边形: 形状 1098"/>
            <p:cNvSpPr/>
            <p:nvPr>
              <p:custDataLst>
                <p:tags r:id="rId45"/>
              </p:custDataLst>
            </p:nvPr>
          </p:nvSpPr>
          <p:spPr bwMode="auto">
            <a:xfrm>
              <a:off x="12858116" y="3033049"/>
              <a:ext cx="89297" cy="89297"/>
            </a:xfrm>
            <a:custGeom>
              <a:avLst/>
              <a:gdLst>
                <a:gd name="connsiteX0" fmla="*/ 88523 w 89296"/>
                <a:gd name="connsiteY0" fmla="*/ 37273 h 89296"/>
                <a:gd name="connsiteX1" fmla="*/ 86040 w 89296"/>
                <a:gd name="connsiteY1" fmla="*/ 29126 h 89296"/>
                <a:gd name="connsiteX2" fmla="*/ 82034 w 89296"/>
                <a:gd name="connsiteY2" fmla="*/ 21634 h 89296"/>
                <a:gd name="connsiteX3" fmla="*/ 76590 w 89296"/>
                <a:gd name="connsiteY3" fmla="*/ 15014 h 89296"/>
                <a:gd name="connsiteX4" fmla="*/ 69970 w 89296"/>
                <a:gd name="connsiteY4" fmla="*/ 9570 h 89296"/>
                <a:gd name="connsiteX5" fmla="*/ 62478 w 89296"/>
                <a:gd name="connsiteY5" fmla="*/ 5563 h 89296"/>
                <a:gd name="connsiteX6" fmla="*/ 54331 w 89296"/>
                <a:gd name="connsiteY6" fmla="*/ 3081 h 89296"/>
                <a:gd name="connsiteX7" fmla="*/ 37299 w 89296"/>
                <a:gd name="connsiteY7" fmla="*/ 3081 h 89296"/>
                <a:gd name="connsiteX8" fmla="*/ 29152 w 89296"/>
                <a:gd name="connsiteY8" fmla="*/ 5563 h 89296"/>
                <a:gd name="connsiteX9" fmla="*/ 21616 w 89296"/>
                <a:gd name="connsiteY9" fmla="*/ 9570 h 89296"/>
                <a:gd name="connsiteX10" fmla="*/ 14996 w 89296"/>
                <a:gd name="connsiteY10" fmla="*/ 15014 h 89296"/>
                <a:gd name="connsiteX11" fmla="*/ 9593 w 89296"/>
                <a:gd name="connsiteY11" fmla="*/ 21634 h 89296"/>
                <a:gd name="connsiteX12" fmla="*/ 5587 w 89296"/>
                <a:gd name="connsiteY12" fmla="*/ 29126 h 89296"/>
                <a:gd name="connsiteX13" fmla="*/ 3105 w 89296"/>
                <a:gd name="connsiteY13" fmla="*/ 37273 h 89296"/>
                <a:gd name="connsiteX14" fmla="*/ 2232 w 89296"/>
                <a:gd name="connsiteY14" fmla="*/ 45809 h 89296"/>
                <a:gd name="connsiteX15" fmla="*/ 3105 w 89296"/>
                <a:gd name="connsiteY15" fmla="*/ 54304 h 89296"/>
                <a:gd name="connsiteX16" fmla="*/ 5587 w 89296"/>
                <a:gd name="connsiteY16" fmla="*/ 62451 h 89296"/>
                <a:gd name="connsiteX17" fmla="*/ 9593 w 89296"/>
                <a:gd name="connsiteY17" fmla="*/ 69988 h 89296"/>
                <a:gd name="connsiteX18" fmla="*/ 14996 w 89296"/>
                <a:gd name="connsiteY18" fmla="*/ 76608 h 89296"/>
                <a:gd name="connsiteX19" fmla="*/ 21616 w 89296"/>
                <a:gd name="connsiteY19" fmla="*/ 82010 h 89296"/>
                <a:gd name="connsiteX20" fmla="*/ 29152 w 89296"/>
                <a:gd name="connsiteY20" fmla="*/ 86017 h 89296"/>
                <a:gd name="connsiteX21" fmla="*/ 37299 w 89296"/>
                <a:gd name="connsiteY21" fmla="*/ 88499 h 89296"/>
                <a:gd name="connsiteX22" fmla="*/ 45794 w 89296"/>
                <a:gd name="connsiteY22" fmla="*/ 89371 h 89296"/>
                <a:gd name="connsiteX23" fmla="*/ 54331 w 89296"/>
                <a:gd name="connsiteY23" fmla="*/ 88499 h 89296"/>
                <a:gd name="connsiteX24" fmla="*/ 62478 w 89296"/>
                <a:gd name="connsiteY24" fmla="*/ 86017 h 89296"/>
                <a:gd name="connsiteX25" fmla="*/ 69970 w 89296"/>
                <a:gd name="connsiteY25" fmla="*/ 82010 h 89296"/>
                <a:gd name="connsiteX26" fmla="*/ 76590 w 89296"/>
                <a:gd name="connsiteY26" fmla="*/ 76608 h 89296"/>
                <a:gd name="connsiteX27" fmla="*/ 82034 w 89296"/>
                <a:gd name="connsiteY27" fmla="*/ 69988 h 89296"/>
                <a:gd name="connsiteX28" fmla="*/ 86040 w 89296"/>
                <a:gd name="connsiteY28" fmla="*/ 62451 h 89296"/>
                <a:gd name="connsiteX29" fmla="*/ 88523 w 89296"/>
                <a:gd name="connsiteY29" fmla="*/ 54304 h 89296"/>
                <a:gd name="connsiteX30" fmla="*/ 89350 w 89296"/>
                <a:gd name="connsiteY30" fmla="*/ 45809 h 89296"/>
                <a:gd name="connsiteX31" fmla="*/ 88523 w 89296"/>
                <a:gd name="connsiteY31" fmla="*/ 37273 h 89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9296" h="89296">
                  <a:moveTo>
                    <a:pt x="88523" y="37273"/>
                  </a:moveTo>
                  <a:cubicBezTo>
                    <a:pt x="87957" y="34484"/>
                    <a:pt x="87130" y="31784"/>
                    <a:pt x="86040" y="29126"/>
                  </a:cubicBezTo>
                  <a:cubicBezTo>
                    <a:pt x="84951" y="26512"/>
                    <a:pt x="83603" y="23985"/>
                    <a:pt x="82034" y="21634"/>
                  </a:cubicBezTo>
                  <a:cubicBezTo>
                    <a:pt x="80424" y="19238"/>
                    <a:pt x="78593" y="17017"/>
                    <a:pt x="76590" y="15014"/>
                  </a:cubicBezTo>
                  <a:cubicBezTo>
                    <a:pt x="74587" y="13011"/>
                    <a:pt x="72366" y="11180"/>
                    <a:pt x="69970" y="9570"/>
                  </a:cubicBezTo>
                  <a:cubicBezTo>
                    <a:pt x="67619" y="8001"/>
                    <a:pt x="65091" y="6653"/>
                    <a:pt x="62478" y="5563"/>
                  </a:cubicBezTo>
                  <a:cubicBezTo>
                    <a:pt x="59820" y="4474"/>
                    <a:pt x="57076" y="3646"/>
                    <a:pt x="54331" y="3081"/>
                  </a:cubicBezTo>
                  <a:cubicBezTo>
                    <a:pt x="48711" y="1950"/>
                    <a:pt x="42919" y="1950"/>
                    <a:pt x="37299" y="3081"/>
                  </a:cubicBezTo>
                  <a:cubicBezTo>
                    <a:pt x="34510" y="3646"/>
                    <a:pt x="31766" y="4474"/>
                    <a:pt x="29152" y="5563"/>
                  </a:cubicBezTo>
                  <a:cubicBezTo>
                    <a:pt x="26494" y="6653"/>
                    <a:pt x="23970" y="8004"/>
                    <a:pt x="21616" y="9570"/>
                  </a:cubicBezTo>
                  <a:cubicBezTo>
                    <a:pt x="19220" y="11180"/>
                    <a:pt x="16999" y="13011"/>
                    <a:pt x="14996" y="15014"/>
                  </a:cubicBezTo>
                  <a:cubicBezTo>
                    <a:pt x="12993" y="17017"/>
                    <a:pt x="11162" y="19238"/>
                    <a:pt x="9593" y="21634"/>
                  </a:cubicBezTo>
                  <a:cubicBezTo>
                    <a:pt x="8025" y="23985"/>
                    <a:pt x="6676" y="26512"/>
                    <a:pt x="5587" y="29126"/>
                  </a:cubicBezTo>
                  <a:cubicBezTo>
                    <a:pt x="4498" y="31784"/>
                    <a:pt x="3670" y="34528"/>
                    <a:pt x="3105" y="37273"/>
                  </a:cubicBezTo>
                  <a:cubicBezTo>
                    <a:pt x="2539" y="40103"/>
                    <a:pt x="2232" y="42934"/>
                    <a:pt x="2232" y="45809"/>
                  </a:cubicBezTo>
                  <a:cubicBezTo>
                    <a:pt x="2232" y="48640"/>
                    <a:pt x="2536" y="51515"/>
                    <a:pt x="3105" y="54304"/>
                  </a:cubicBezTo>
                  <a:cubicBezTo>
                    <a:pt x="3670" y="57093"/>
                    <a:pt x="4498" y="59838"/>
                    <a:pt x="5587" y="62451"/>
                  </a:cubicBezTo>
                  <a:cubicBezTo>
                    <a:pt x="6676" y="65109"/>
                    <a:pt x="8028" y="67634"/>
                    <a:pt x="9593" y="69988"/>
                  </a:cubicBezTo>
                  <a:cubicBezTo>
                    <a:pt x="11162" y="72384"/>
                    <a:pt x="12990" y="74605"/>
                    <a:pt x="14996" y="76608"/>
                  </a:cubicBezTo>
                  <a:cubicBezTo>
                    <a:pt x="16999" y="78611"/>
                    <a:pt x="19220" y="80442"/>
                    <a:pt x="21616" y="82010"/>
                  </a:cubicBezTo>
                  <a:cubicBezTo>
                    <a:pt x="23967" y="83579"/>
                    <a:pt x="26494" y="84927"/>
                    <a:pt x="29152" y="86017"/>
                  </a:cubicBezTo>
                  <a:cubicBezTo>
                    <a:pt x="31766" y="87106"/>
                    <a:pt x="34510" y="87934"/>
                    <a:pt x="37299" y="88499"/>
                  </a:cubicBezTo>
                  <a:cubicBezTo>
                    <a:pt x="40088" y="89065"/>
                    <a:pt x="42961" y="89371"/>
                    <a:pt x="45794" y="89371"/>
                  </a:cubicBezTo>
                  <a:cubicBezTo>
                    <a:pt x="48628" y="89371"/>
                    <a:pt x="51500" y="89068"/>
                    <a:pt x="54331" y="88499"/>
                  </a:cubicBezTo>
                  <a:cubicBezTo>
                    <a:pt x="57076" y="87934"/>
                    <a:pt x="59820" y="87106"/>
                    <a:pt x="62478" y="86017"/>
                  </a:cubicBezTo>
                  <a:cubicBezTo>
                    <a:pt x="65091" y="84927"/>
                    <a:pt x="67619" y="83579"/>
                    <a:pt x="69970" y="82010"/>
                  </a:cubicBezTo>
                  <a:cubicBezTo>
                    <a:pt x="72366" y="80442"/>
                    <a:pt x="74587" y="78614"/>
                    <a:pt x="76590" y="76608"/>
                  </a:cubicBezTo>
                  <a:cubicBezTo>
                    <a:pt x="78593" y="74602"/>
                    <a:pt x="80424" y="72384"/>
                    <a:pt x="82034" y="69988"/>
                  </a:cubicBezTo>
                  <a:cubicBezTo>
                    <a:pt x="83603" y="67637"/>
                    <a:pt x="84951" y="65109"/>
                    <a:pt x="86040" y="62451"/>
                  </a:cubicBezTo>
                  <a:cubicBezTo>
                    <a:pt x="87130" y="59838"/>
                    <a:pt x="87957" y="57093"/>
                    <a:pt x="88523" y="54304"/>
                  </a:cubicBezTo>
                  <a:cubicBezTo>
                    <a:pt x="89088" y="51515"/>
                    <a:pt x="89350" y="48643"/>
                    <a:pt x="89350" y="45809"/>
                  </a:cubicBezTo>
                  <a:cubicBezTo>
                    <a:pt x="89350" y="42934"/>
                    <a:pt x="89088" y="40103"/>
                    <a:pt x="88523" y="37273"/>
                  </a:cubicBezTo>
                  <a:close/>
                </a:path>
              </a:pathLst>
            </a:custGeom>
            <a:solidFill>
              <a:schemeClr val="lt1">
                <a:lumMod val="95000"/>
              </a:schemeClr>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grpSp>
      <p:grpSp>
        <p:nvGrpSpPr>
          <p:cNvPr id="59" name="icon"/>
          <p:cNvGrpSpPr/>
          <p:nvPr>
            <p:custDataLst>
              <p:tags r:id="rId46"/>
            </p:custDataLst>
          </p:nvPr>
        </p:nvGrpSpPr>
        <p:grpSpPr>
          <a:xfrm rot="0">
            <a:off x="4518660" y="5237480"/>
            <a:ext cx="87630" cy="87630"/>
            <a:chOff x="12189768" y="1865870"/>
            <a:chExt cx="1526977" cy="1410891"/>
          </a:xfrm>
          <a:solidFill>
            <a:schemeClr val="accent1"/>
          </a:solidFill>
        </p:grpSpPr>
        <p:sp>
          <p:nvSpPr>
            <p:cNvPr id="60" name="PA-任意多边形: 形状 1097"/>
            <p:cNvSpPr/>
            <p:nvPr>
              <p:custDataLst>
                <p:tags r:id="rId47"/>
              </p:custDataLst>
            </p:nvPr>
          </p:nvSpPr>
          <p:spPr bwMode="auto">
            <a:xfrm>
              <a:off x="12189768" y="1865870"/>
              <a:ext cx="1526977" cy="1410891"/>
            </a:xfrm>
            <a:custGeom>
              <a:avLst/>
              <a:gdLst>
                <a:gd name="connsiteX0" fmla="*/ 1525932 w 1526976"/>
                <a:gd name="connsiteY0" fmla="*/ 252231 h 1410890"/>
                <a:gd name="connsiteX1" fmla="*/ 1344993 w 1526976"/>
                <a:gd name="connsiteY1" fmla="*/ 77001 h 1410890"/>
                <a:gd name="connsiteX2" fmla="*/ 1216268 w 1526976"/>
                <a:gd name="connsiteY2" fmla="*/ 135460 h 1410890"/>
                <a:gd name="connsiteX3" fmla="*/ 1086886 w 1526976"/>
                <a:gd name="connsiteY3" fmla="*/ 77001 h 1410890"/>
                <a:gd name="connsiteX4" fmla="*/ 917061 w 1526976"/>
                <a:gd name="connsiteY4" fmla="*/ 197733 h 1410890"/>
                <a:gd name="connsiteX5" fmla="*/ 867427 w 1526976"/>
                <a:gd name="connsiteY5" fmla="*/ 140428 h 1410890"/>
                <a:gd name="connsiteX6" fmla="*/ 867409 w 1526976"/>
                <a:gd name="connsiteY6" fmla="*/ 140410 h 1410890"/>
                <a:gd name="connsiteX7" fmla="*/ 802330 w 1526976"/>
                <a:gd name="connsiteY7" fmla="*/ 86005 h 1410890"/>
                <a:gd name="connsiteX8" fmla="*/ 527724 w 1526976"/>
                <a:gd name="connsiteY8" fmla="*/ 2232 h 1410890"/>
                <a:gd name="connsiteX9" fmla="*/ 253130 w 1526976"/>
                <a:gd name="connsiteY9" fmla="*/ 85996 h 1410890"/>
                <a:gd name="connsiteX10" fmla="*/ 181490 w 1526976"/>
                <a:gd name="connsiteY10" fmla="*/ 147090 h 1410890"/>
                <a:gd name="connsiteX11" fmla="*/ 2232 w 1526976"/>
                <a:gd name="connsiteY11" fmla="*/ 661136 h 1410890"/>
                <a:gd name="connsiteX12" fmla="*/ 172298 w 1526976"/>
                <a:gd name="connsiteY12" fmla="*/ 1048869 h 1410890"/>
                <a:gd name="connsiteX13" fmla="*/ 51441 w 1526976"/>
                <a:gd name="connsiteY13" fmla="*/ 1195057 h 1410890"/>
                <a:gd name="connsiteX14" fmla="*/ 49411 w 1526976"/>
                <a:gd name="connsiteY14" fmla="*/ 1200415 h 1410890"/>
                <a:gd name="connsiteX15" fmla="*/ 31939 w 1526976"/>
                <a:gd name="connsiteY15" fmla="*/ 1300573 h 1410890"/>
                <a:gd name="connsiteX16" fmla="*/ 31939 w 1526976"/>
                <a:gd name="connsiteY16" fmla="*/ 1365971 h 1410890"/>
                <a:gd name="connsiteX17" fmla="*/ 75498 w 1526976"/>
                <a:gd name="connsiteY17" fmla="*/ 1409530 h 1410890"/>
                <a:gd name="connsiteX18" fmla="*/ 979947 w 1526976"/>
                <a:gd name="connsiteY18" fmla="*/ 1409530 h 1410890"/>
                <a:gd name="connsiteX19" fmla="*/ 1023506 w 1526976"/>
                <a:gd name="connsiteY19" fmla="*/ 1365971 h 1410890"/>
                <a:gd name="connsiteX20" fmla="*/ 1023506 w 1526976"/>
                <a:gd name="connsiteY20" fmla="*/ 1300573 h 1410890"/>
                <a:gd name="connsiteX21" fmla="*/ 883875 w 1526976"/>
                <a:gd name="connsiteY21" fmla="*/ 1049337 h 1410890"/>
                <a:gd name="connsiteX22" fmla="*/ 1053215 w 1526976"/>
                <a:gd name="connsiteY22" fmla="*/ 661139 h 1410890"/>
                <a:gd name="connsiteX23" fmla="*/ 1036174 w 1526976"/>
                <a:gd name="connsiteY23" fmla="*/ 478334 h 1410890"/>
                <a:gd name="connsiteX24" fmla="*/ 1071187 w 1526976"/>
                <a:gd name="connsiteY24" fmla="*/ 508406 h 1410890"/>
                <a:gd name="connsiteX25" fmla="*/ 1216203 w 1526976"/>
                <a:gd name="connsiteY25" fmla="*/ 594274 h 1410890"/>
                <a:gd name="connsiteX26" fmla="*/ 1361197 w 1526976"/>
                <a:gd name="connsiteY26" fmla="*/ 508552 h 1410890"/>
                <a:gd name="connsiteX27" fmla="*/ 1488859 w 1526976"/>
                <a:gd name="connsiteY27" fmla="*/ 380089 h 1410890"/>
                <a:gd name="connsiteX28" fmla="*/ 1525932 w 1526976"/>
                <a:gd name="connsiteY28" fmla="*/ 252231 h 1410890"/>
                <a:gd name="connsiteX29" fmla="*/ 936388 w 1526976"/>
                <a:gd name="connsiteY29" fmla="*/ 1300576 h 1410890"/>
                <a:gd name="connsiteX30" fmla="*/ 936388 w 1526976"/>
                <a:gd name="connsiteY30" fmla="*/ 1322412 h 1410890"/>
                <a:gd name="connsiteX31" fmla="*/ 119057 w 1526976"/>
                <a:gd name="connsiteY31" fmla="*/ 1322412 h 1410890"/>
                <a:gd name="connsiteX32" fmla="*/ 119057 w 1526976"/>
                <a:gd name="connsiteY32" fmla="*/ 1300573 h 1410890"/>
                <a:gd name="connsiteX33" fmla="*/ 123765 w 1526976"/>
                <a:gd name="connsiteY33" fmla="*/ 1256532 h 1410890"/>
                <a:gd name="connsiteX34" fmla="*/ 584180 w 1526976"/>
                <a:gd name="connsiteY34" fmla="*/ 1256532 h 1410890"/>
                <a:gd name="connsiteX35" fmla="*/ 627739 w 1526976"/>
                <a:gd name="connsiteY35" fmla="*/ 1212973 h 1410890"/>
                <a:gd name="connsiteX36" fmla="*/ 584180 w 1526976"/>
                <a:gd name="connsiteY36" fmla="*/ 1169414 h 1410890"/>
                <a:gd name="connsiteX37" fmla="*/ 165494 w 1526976"/>
                <a:gd name="connsiteY37" fmla="*/ 1169414 h 1410890"/>
                <a:gd name="connsiteX38" fmla="*/ 306628 w 1526976"/>
                <a:gd name="connsiteY38" fmla="*/ 1092646 h 1410890"/>
                <a:gd name="connsiteX39" fmla="*/ 328080 w 1526976"/>
                <a:gd name="connsiteY39" fmla="*/ 1091553 h 1410890"/>
                <a:gd name="connsiteX40" fmla="*/ 395910 w 1526976"/>
                <a:gd name="connsiteY40" fmla="*/ 1091553 h 1410890"/>
                <a:gd name="connsiteX41" fmla="*/ 438850 w 1526976"/>
                <a:gd name="connsiteY41" fmla="*/ 1055299 h 1410890"/>
                <a:gd name="connsiteX42" fmla="*/ 460007 w 1526976"/>
                <a:gd name="connsiteY42" fmla="*/ 930923 h 1410890"/>
                <a:gd name="connsiteX43" fmla="*/ 462751 w 1526976"/>
                <a:gd name="connsiteY43" fmla="*/ 931462 h 1410890"/>
                <a:gd name="connsiteX44" fmla="*/ 474437 w 1526976"/>
                <a:gd name="connsiteY44" fmla="*/ 933763 h 1410890"/>
                <a:gd name="connsiteX45" fmla="*/ 479524 w 1526976"/>
                <a:gd name="connsiteY45" fmla="*/ 934599 h 1410890"/>
                <a:gd name="connsiteX46" fmla="*/ 490657 w 1526976"/>
                <a:gd name="connsiteY46" fmla="*/ 936147 h 1410890"/>
                <a:gd name="connsiteX47" fmla="*/ 495467 w 1526976"/>
                <a:gd name="connsiteY47" fmla="*/ 936709 h 1410890"/>
                <a:gd name="connsiteX48" fmla="*/ 508138 w 1526976"/>
                <a:gd name="connsiteY48" fmla="*/ 937760 h 1410890"/>
                <a:gd name="connsiteX49" fmla="*/ 511370 w 1526976"/>
                <a:gd name="connsiteY49" fmla="*/ 937986 h 1410890"/>
                <a:gd name="connsiteX50" fmla="*/ 527718 w 1526976"/>
                <a:gd name="connsiteY50" fmla="*/ 938457 h 1410890"/>
                <a:gd name="connsiteX51" fmla="*/ 544044 w 1526976"/>
                <a:gd name="connsiteY51" fmla="*/ 937989 h 1410890"/>
                <a:gd name="connsiteX52" fmla="*/ 547393 w 1526976"/>
                <a:gd name="connsiteY52" fmla="*/ 937754 h 1410890"/>
                <a:gd name="connsiteX53" fmla="*/ 559921 w 1526976"/>
                <a:gd name="connsiteY53" fmla="*/ 936718 h 1410890"/>
                <a:gd name="connsiteX54" fmla="*/ 564859 w 1526976"/>
                <a:gd name="connsiteY54" fmla="*/ 936138 h 1410890"/>
                <a:gd name="connsiteX55" fmla="*/ 575840 w 1526976"/>
                <a:gd name="connsiteY55" fmla="*/ 934614 h 1410890"/>
                <a:gd name="connsiteX56" fmla="*/ 581049 w 1526976"/>
                <a:gd name="connsiteY56" fmla="*/ 933757 h 1410890"/>
                <a:gd name="connsiteX57" fmla="*/ 592613 w 1526976"/>
                <a:gd name="connsiteY57" fmla="*/ 931483 h 1410890"/>
                <a:gd name="connsiteX58" fmla="*/ 595432 w 1526976"/>
                <a:gd name="connsiteY58" fmla="*/ 930929 h 1410890"/>
                <a:gd name="connsiteX59" fmla="*/ 616589 w 1526976"/>
                <a:gd name="connsiteY59" fmla="*/ 1055305 h 1410890"/>
                <a:gd name="connsiteX60" fmla="*/ 659529 w 1526976"/>
                <a:gd name="connsiteY60" fmla="*/ 1091559 h 1410890"/>
                <a:gd name="connsiteX61" fmla="*/ 727362 w 1526976"/>
                <a:gd name="connsiteY61" fmla="*/ 1091559 h 1410890"/>
                <a:gd name="connsiteX62" fmla="*/ 748814 w 1526976"/>
                <a:gd name="connsiteY62" fmla="*/ 1092651 h 1410890"/>
                <a:gd name="connsiteX63" fmla="*/ 936388 w 1526976"/>
                <a:gd name="connsiteY63" fmla="*/ 1300576 h 1410890"/>
                <a:gd name="connsiteX64" fmla="*/ 311197 w 1526976"/>
                <a:gd name="connsiteY64" fmla="*/ 669977 h 1410890"/>
                <a:gd name="connsiteX65" fmla="*/ 311185 w 1526976"/>
                <a:gd name="connsiteY65" fmla="*/ 669881 h 1410890"/>
                <a:gd name="connsiteX66" fmla="*/ 309777 w 1526976"/>
                <a:gd name="connsiteY66" fmla="*/ 660725 h 1410890"/>
                <a:gd name="connsiteX67" fmla="*/ 309497 w 1526976"/>
                <a:gd name="connsiteY67" fmla="*/ 658630 h 1410890"/>
                <a:gd name="connsiteX68" fmla="*/ 308491 w 1526976"/>
                <a:gd name="connsiteY68" fmla="*/ 648986 h 1410890"/>
                <a:gd name="connsiteX69" fmla="*/ 298978 w 1526976"/>
                <a:gd name="connsiteY69" fmla="*/ 542821 h 1410890"/>
                <a:gd name="connsiteX70" fmla="*/ 295037 w 1526976"/>
                <a:gd name="connsiteY70" fmla="*/ 500729 h 1410890"/>
                <a:gd name="connsiteX71" fmla="*/ 760408 w 1526976"/>
                <a:gd name="connsiteY71" fmla="*/ 500729 h 1410890"/>
                <a:gd name="connsiteX72" fmla="*/ 756470 w 1526976"/>
                <a:gd name="connsiteY72" fmla="*/ 542773 h 1410890"/>
                <a:gd name="connsiteX73" fmla="*/ 748224 w 1526976"/>
                <a:gd name="connsiteY73" fmla="*/ 633344 h 1410890"/>
                <a:gd name="connsiteX74" fmla="*/ 746948 w 1526976"/>
                <a:gd name="connsiteY74" fmla="*/ 648986 h 1410890"/>
                <a:gd name="connsiteX75" fmla="*/ 745936 w 1526976"/>
                <a:gd name="connsiteY75" fmla="*/ 658648 h 1410890"/>
                <a:gd name="connsiteX76" fmla="*/ 745665 w 1526976"/>
                <a:gd name="connsiteY76" fmla="*/ 660699 h 1410890"/>
                <a:gd name="connsiteX77" fmla="*/ 744245 w 1526976"/>
                <a:gd name="connsiteY77" fmla="*/ 669932 h 1410890"/>
                <a:gd name="connsiteX78" fmla="*/ 744239 w 1526976"/>
                <a:gd name="connsiteY78" fmla="*/ 669959 h 1410890"/>
                <a:gd name="connsiteX79" fmla="*/ 538413 w 1526976"/>
                <a:gd name="connsiteY79" fmla="*/ 851062 h 1410890"/>
                <a:gd name="connsiteX80" fmla="*/ 527715 w 1526976"/>
                <a:gd name="connsiteY80" fmla="*/ 851327 h 1410890"/>
                <a:gd name="connsiteX81" fmla="*/ 517017 w 1526976"/>
                <a:gd name="connsiteY81" fmla="*/ 851062 h 1410890"/>
                <a:gd name="connsiteX82" fmla="*/ 311197 w 1526976"/>
                <a:gd name="connsiteY82" fmla="*/ 669977 h 1410890"/>
                <a:gd name="connsiteX83" fmla="*/ 802669 w 1526976"/>
                <a:gd name="connsiteY83" fmla="*/ 1005772 h 1410890"/>
                <a:gd name="connsiteX84" fmla="*/ 755603 w 1526976"/>
                <a:gd name="connsiteY84" fmla="*/ 1005772 h 1410890"/>
                <a:gd name="connsiteX85" fmla="*/ 747858 w 1526976"/>
                <a:gd name="connsiteY85" fmla="*/ 1005224 h 1410890"/>
                <a:gd name="connsiteX86" fmla="*/ 741968 w 1526976"/>
                <a:gd name="connsiteY86" fmla="*/ 1004804 h 1410890"/>
                <a:gd name="connsiteX87" fmla="*/ 727368 w 1526976"/>
                <a:gd name="connsiteY87" fmla="*/ 1004435 h 1410890"/>
                <a:gd name="connsiteX88" fmla="*/ 696310 w 1526976"/>
                <a:gd name="connsiteY88" fmla="*/ 1004435 h 1410890"/>
                <a:gd name="connsiteX89" fmla="*/ 678377 w 1526976"/>
                <a:gd name="connsiteY89" fmla="*/ 899002 h 1410890"/>
                <a:gd name="connsiteX90" fmla="*/ 682505 w 1526976"/>
                <a:gd name="connsiteY90" fmla="*/ 896556 h 1410890"/>
                <a:gd name="connsiteX91" fmla="*/ 688146 w 1526976"/>
                <a:gd name="connsiteY91" fmla="*/ 893210 h 1410890"/>
                <a:gd name="connsiteX92" fmla="*/ 692280 w 1526976"/>
                <a:gd name="connsiteY92" fmla="*/ 890632 h 1410890"/>
                <a:gd name="connsiteX93" fmla="*/ 819814 w 1526976"/>
                <a:gd name="connsiteY93" fmla="*/ 726269 h 1410890"/>
                <a:gd name="connsiteX94" fmla="*/ 819867 w 1526976"/>
                <a:gd name="connsiteY94" fmla="*/ 726103 h 1410890"/>
                <a:gd name="connsiteX95" fmla="*/ 827136 w 1526976"/>
                <a:gd name="connsiteY95" fmla="*/ 699528 h 1410890"/>
                <a:gd name="connsiteX96" fmla="*/ 827547 w 1526976"/>
                <a:gd name="connsiteY96" fmla="*/ 697682 h 1410890"/>
                <a:gd name="connsiteX97" fmla="*/ 832080 w 1526976"/>
                <a:gd name="connsiteY97" fmla="*/ 671804 h 1410890"/>
                <a:gd name="connsiteX98" fmla="*/ 832458 w 1526976"/>
                <a:gd name="connsiteY98" fmla="*/ 668813 h 1410890"/>
                <a:gd name="connsiteX99" fmla="*/ 833792 w 1526976"/>
                <a:gd name="connsiteY99" fmla="*/ 655933 h 1410890"/>
                <a:gd name="connsiteX100" fmla="*/ 843189 w 1526976"/>
                <a:gd name="connsiteY100" fmla="*/ 551122 h 1410890"/>
                <a:gd name="connsiteX101" fmla="*/ 850085 w 1526976"/>
                <a:gd name="connsiteY101" fmla="*/ 468514 h 1410890"/>
                <a:gd name="connsiteX102" fmla="*/ 850511 w 1526976"/>
                <a:gd name="connsiteY102" fmla="*/ 458709 h 1410890"/>
                <a:gd name="connsiteX103" fmla="*/ 838319 w 1526976"/>
                <a:gd name="connsiteY103" fmla="*/ 426925 h 1410890"/>
                <a:gd name="connsiteX104" fmla="*/ 806982 w 1526976"/>
                <a:gd name="connsiteY104" fmla="*/ 413623 h 1410890"/>
                <a:gd name="connsiteX105" fmla="*/ 248469 w 1526976"/>
                <a:gd name="connsiteY105" fmla="*/ 413623 h 1410890"/>
                <a:gd name="connsiteX106" fmla="*/ 217131 w 1526976"/>
                <a:gd name="connsiteY106" fmla="*/ 426925 h 1410890"/>
                <a:gd name="connsiteX107" fmla="*/ 204939 w 1526976"/>
                <a:gd name="connsiteY107" fmla="*/ 458709 h 1410890"/>
                <a:gd name="connsiteX108" fmla="*/ 212262 w 1526976"/>
                <a:gd name="connsiteY108" fmla="*/ 551167 h 1410890"/>
                <a:gd name="connsiteX109" fmla="*/ 221653 w 1526976"/>
                <a:gd name="connsiteY109" fmla="*/ 655930 h 1410890"/>
                <a:gd name="connsiteX110" fmla="*/ 222986 w 1526976"/>
                <a:gd name="connsiteY110" fmla="*/ 668816 h 1410890"/>
                <a:gd name="connsiteX111" fmla="*/ 223364 w 1526976"/>
                <a:gd name="connsiteY111" fmla="*/ 671804 h 1410890"/>
                <a:gd name="connsiteX112" fmla="*/ 227898 w 1526976"/>
                <a:gd name="connsiteY112" fmla="*/ 697679 h 1410890"/>
                <a:gd name="connsiteX113" fmla="*/ 228311 w 1526976"/>
                <a:gd name="connsiteY113" fmla="*/ 699531 h 1410890"/>
                <a:gd name="connsiteX114" fmla="*/ 235577 w 1526976"/>
                <a:gd name="connsiteY114" fmla="*/ 726097 h 1410890"/>
                <a:gd name="connsiteX115" fmla="*/ 235634 w 1526976"/>
                <a:gd name="connsiteY115" fmla="*/ 726278 h 1410890"/>
                <a:gd name="connsiteX116" fmla="*/ 363161 w 1526976"/>
                <a:gd name="connsiteY116" fmla="*/ 890638 h 1410890"/>
                <a:gd name="connsiteX117" fmla="*/ 367305 w 1526976"/>
                <a:gd name="connsiteY117" fmla="*/ 893225 h 1410890"/>
                <a:gd name="connsiteX118" fmla="*/ 372916 w 1526976"/>
                <a:gd name="connsiteY118" fmla="*/ 896553 h 1410890"/>
                <a:gd name="connsiteX119" fmla="*/ 377071 w 1526976"/>
                <a:gd name="connsiteY119" fmla="*/ 899017 h 1410890"/>
                <a:gd name="connsiteX120" fmla="*/ 359137 w 1526976"/>
                <a:gd name="connsiteY120" fmla="*/ 1004447 h 1410890"/>
                <a:gd name="connsiteX121" fmla="*/ 328086 w 1526976"/>
                <a:gd name="connsiteY121" fmla="*/ 1004447 h 1410890"/>
                <a:gd name="connsiteX122" fmla="*/ 313486 w 1526976"/>
                <a:gd name="connsiteY122" fmla="*/ 1004816 h 1410890"/>
                <a:gd name="connsiteX123" fmla="*/ 307598 w 1526976"/>
                <a:gd name="connsiteY123" fmla="*/ 1005233 h 1410890"/>
                <a:gd name="connsiteX124" fmla="*/ 299853 w 1526976"/>
                <a:gd name="connsiteY124" fmla="*/ 1005780 h 1410890"/>
                <a:gd name="connsiteX125" fmla="*/ 253252 w 1526976"/>
                <a:gd name="connsiteY125" fmla="*/ 1005780 h 1410890"/>
                <a:gd name="connsiteX126" fmla="*/ 89350 w 1526976"/>
                <a:gd name="connsiteY126" fmla="*/ 661142 h 1410890"/>
                <a:gd name="connsiteX127" fmla="*/ 244114 w 1526976"/>
                <a:gd name="connsiteY127" fmla="*/ 207654 h 1410890"/>
                <a:gd name="connsiteX128" fmla="*/ 302886 w 1526976"/>
                <a:gd name="connsiteY128" fmla="*/ 157499 h 1410890"/>
                <a:gd name="connsiteX129" fmla="*/ 527724 w 1526976"/>
                <a:gd name="connsiteY129" fmla="*/ 89342 h 1410890"/>
                <a:gd name="connsiteX130" fmla="*/ 752621 w 1526976"/>
                <a:gd name="connsiteY130" fmla="*/ 157541 h 1410890"/>
                <a:gd name="connsiteX131" fmla="*/ 805958 w 1526976"/>
                <a:gd name="connsiteY131" fmla="*/ 202150 h 1410890"/>
                <a:gd name="connsiteX132" fmla="*/ 966097 w 1526976"/>
                <a:gd name="connsiteY132" fmla="*/ 661136 h 1410890"/>
                <a:gd name="connsiteX133" fmla="*/ 802669 w 1526976"/>
                <a:gd name="connsiteY133" fmla="*/ 1005772 h 1410890"/>
                <a:gd name="connsiteX134" fmla="*/ 1416064 w 1526976"/>
                <a:gd name="connsiteY134" fmla="*/ 332220 h 1410890"/>
                <a:gd name="connsiteX135" fmla="*/ 1216304 w 1526976"/>
                <a:gd name="connsiteY135" fmla="*/ 505578 h 1410890"/>
                <a:gd name="connsiteX136" fmla="*/ 1015817 w 1526976"/>
                <a:gd name="connsiteY136" fmla="*/ 332190 h 1410890"/>
                <a:gd name="connsiteX137" fmla="*/ 992957 w 1526976"/>
                <a:gd name="connsiteY137" fmla="*/ 256889 h 1410890"/>
                <a:gd name="connsiteX138" fmla="*/ 1086892 w 1526976"/>
                <a:gd name="connsiteY138" fmla="*/ 164113 h 1410890"/>
                <a:gd name="connsiteX139" fmla="*/ 1179668 w 1526976"/>
                <a:gd name="connsiteY139" fmla="*/ 225263 h 1410890"/>
                <a:gd name="connsiteX140" fmla="*/ 1215256 w 1526976"/>
                <a:gd name="connsiteY140" fmla="*/ 244659 h 1410890"/>
                <a:gd name="connsiteX141" fmla="*/ 1251493 w 1526976"/>
                <a:gd name="connsiteY141" fmla="*/ 226365 h 1410890"/>
                <a:gd name="connsiteX142" fmla="*/ 1344996 w 1526976"/>
                <a:gd name="connsiteY142" fmla="*/ 164110 h 1410890"/>
                <a:gd name="connsiteX143" fmla="*/ 1438939 w 1526976"/>
                <a:gd name="connsiteY143" fmla="*/ 256886 h 1410890"/>
                <a:gd name="connsiteX144" fmla="*/ 1416064 w 1526976"/>
                <a:gd name="connsiteY144" fmla="*/ 332220 h 141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526976" h="1410890">
                  <a:moveTo>
                    <a:pt x="1525932" y="252231"/>
                  </a:moveTo>
                  <a:cubicBezTo>
                    <a:pt x="1520669" y="153969"/>
                    <a:pt x="1441192" y="77001"/>
                    <a:pt x="1344993" y="77001"/>
                  </a:cubicBezTo>
                  <a:cubicBezTo>
                    <a:pt x="1290554" y="77001"/>
                    <a:pt x="1245519" y="107975"/>
                    <a:pt x="1216268" y="135460"/>
                  </a:cubicBezTo>
                  <a:cubicBezTo>
                    <a:pt x="1187327" y="107957"/>
                    <a:pt x="1142414" y="77001"/>
                    <a:pt x="1086886" y="77001"/>
                  </a:cubicBezTo>
                  <a:cubicBezTo>
                    <a:pt x="1009403" y="77001"/>
                    <a:pt x="942802" y="126953"/>
                    <a:pt x="917061" y="197733"/>
                  </a:cubicBezTo>
                  <a:cubicBezTo>
                    <a:pt x="901714" y="177278"/>
                    <a:pt x="885176" y="158118"/>
                    <a:pt x="867427" y="140428"/>
                  </a:cubicBezTo>
                  <a:cubicBezTo>
                    <a:pt x="867424" y="140425"/>
                    <a:pt x="867415" y="140416"/>
                    <a:pt x="867409" y="140410"/>
                  </a:cubicBezTo>
                  <a:cubicBezTo>
                    <a:pt x="847037" y="120134"/>
                    <a:pt x="825118" y="101816"/>
                    <a:pt x="802330" y="86005"/>
                  </a:cubicBezTo>
                  <a:cubicBezTo>
                    <a:pt x="722468" y="30415"/>
                    <a:pt x="630082" y="2232"/>
                    <a:pt x="527724" y="2232"/>
                  </a:cubicBezTo>
                  <a:cubicBezTo>
                    <a:pt x="425369" y="2232"/>
                    <a:pt x="332982" y="30420"/>
                    <a:pt x="253130" y="85996"/>
                  </a:cubicBezTo>
                  <a:cubicBezTo>
                    <a:pt x="227656" y="103712"/>
                    <a:pt x="203546" y="124271"/>
                    <a:pt x="181490" y="147090"/>
                  </a:cubicBezTo>
                  <a:cubicBezTo>
                    <a:pt x="65892" y="266557"/>
                    <a:pt x="2232" y="449119"/>
                    <a:pt x="2232" y="661136"/>
                  </a:cubicBezTo>
                  <a:cubicBezTo>
                    <a:pt x="2232" y="850972"/>
                    <a:pt x="112216" y="988109"/>
                    <a:pt x="172298" y="1048869"/>
                  </a:cubicBezTo>
                  <a:cubicBezTo>
                    <a:pt x="117589" y="1082853"/>
                    <a:pt x="74750" y="1134148"/>
                    <a:pt x="51441" y="1195057"/>
                  </a:cubicBezTo>
                  <a:cubicBezTo>
                    <a:pt x="50658" y="1196789"/>
                    <a:pt x="49965" y="1198572"/>
                    <a:pt x="49411" y="1200415"/>
                  </a:cubicBezTo>
                  <a:cubicBezTo>
                    <a:pt x="38124" y="1231716"/>
                    <a:pt x="31939" y="1265429"/>
                    <a:pt x="31939" y="1300573"/>
                  </a:cubicBezTo>
                  <a:lnTo>
                    <a:pt x="31939" y="1365971"/>
                  </a:lnTo>
                  <a:cubicBezTo>
                    <a:pt x="31939" y="1390028"/>
                    <a:pt x="51441" y="1409530"/>
                    <a:pt x="75498" y="1409530"/>
                  </a:cubicBezTo>
                  <a:lnTo>
                    <a:pt x="979947" y="1409530"/>
                  </a:lnTo>
                  <a:cubicBezTo>
                    <a:pt x="1004004" y="1409530"/>
                    <a:pt x="1023506" y="1390028"/>
                    <a:pt x="1023506" y="1365971"/>
                  </a:cubicBezTo>
                  <a:lnTo>
                    <a:pt x="1023506" y="1300573"/>
                  </a:lnTo>
                  <a:cubicBezTo>
                    <a:pt x="1023506" y="1194718"/>
                    <a:pt x="967639" y="1101706"/>
                    <a:pt x="883875" y="1049337"/>
                  </a:cubicBezTo>
                  <a:cubicBezTo>
                    <a:pt x="944469" y="989582"/>
                    <a:pt x="1053215" y="855300"/>
                    <a:pt x="1053215" y="661139"/>
                  </a:cubicBezTo>
                  <a:cubicBezTo>
                    <a:pt x="1053215" y="597146"/>
                    <a:pt x="1047399" y="535939"/>
                    <a:pt x="1036174" y="478334"/>
                  </a:cubicBezTo>
                  <a:cubicBezTo>
                    <a:pt x="1048095" y="488948"/>
                    <a:pt x="1059984" y="499137"/>
                    <a:pt x="1071187" y="508406"/>
                  </a:cubicBezTo>
                  <a:cubicBezTo>
                    <a:pt x="1174965" y="594274"/>
                    <a:pt x="1203862" y="594274"/>
                    <a:pt x="1216203" y="594274"/>
                  </a:cubicBezTo>
                  <a:cubicBezTo>
                    <a:pt x="1228689" y="594274"/>
                    <a:pt x="1257946" y="594274"/>
                    <a:pt x="1361197" y="508552"/>
                  </a:cubicBezTo>
                  <a:cubicBezTo>
                    <a:pt x="1407173" y="470380"/>
                    <a:pt x="1464850" y="416597"/>
                    <a:pt x="1488859" y="380089"/>
                  </a:cubicBezTo>
                  <a:cubicBezTo>
                    <a:pt x="1506292" y="353556"/>
                    <a:pt x="1529108" y="311444"/>
                    <a:pt x="1525932" y="252231"/>
                  </a:cubicBezTo>
                  <a:close/>
                  <a:moveTo>
                    <a:pt x="936388" y="1300576"/>
                  </a:moveTo>
                  <a:lnTo>
                    <a:pt x="936388" y="1322412"/>
                  </a:lnTo>
                  <a:lnTo>
                    <a:pt x="119057" y="1322412"/>
                  </a:lnTo>
                  <a:lnTo>
                    <a:pt x="119057" y="1300573"/>
                  </a:lnTo>
                  <a:cubicBezTo>
                    <a:pt x="119057" y="1285464"/>
                    <a:pt x="120709" y="1270739"/>
                    <a:pt x="123765" y="1256532"/>
                  </a:cubicBezTo>
                  <a:lnTo>
                    <a:pt x="584180" y="1256532"/>
                  </a:lnTo>
                  <a:cubicBezTo>
                    <a:pt x="608237" y="1256532"/>
                    <a:pt x="627739" y="1237030"/>
                    <a:pt x="627739" y="1212973"/>
                  </a:cubicBezTo>
                  <a:cubicBezTo>
                    <a:pt x="627739" y="1188917"/>
                    <a:pt x="608237" y="1169414"/>
                    <a:pt x="584180" y="1169414"/>
                  </a:cubicBezTo>
                  <a:lnTo>
                    <a:pt x="165494" y="1169414"/>
                  </a:lnTo>
                  <a:cubicBezTo>
                    <a:pt x="199614" y="1127206"/>
                    <a:pt x="249766" y="1098471"/>
                    <a:pt x="306628" y="1092646"/>
                  </a:cubicBezTo>
                  <a:cubicBezTo>
                    <a:pt x="313742" y="1091922"/>
                    <a:pt x="320960" y="1091553"/>
                    <a:pt x="328080" y="1091553"/>
                  </a:cubicBezTo>
                  <a:lnTo>
                    <a:pt x="395910" y="1091553"/>
                  </a:lnTo>
                  <a:cubicBezTo>
                    <a:pt x="417147" y="1091553"/>
                    <a:pt x="435290" y="1076233"/>
                    <a:pt x="438850" y="1055299"/>
                  </a:cubicBezTo>
                  <a:lnTo>
                    <a:pt x="460007" y="930923"/>
                  </a:lnTo>
                  <a:cubicBezTo>
                    <a:pt x="460918" y="931128"/>
                    <a:pt x="461840" y="931268"/>
                    <a:pt x="462751" y="931462"/>
                  </a:cubicBezTo>
                  <a:cubicBezTo>
                    <a:pt x="466627" y="932298"/>
                    <a:pt x="470523" y="933072"/>
                    <a:pt x="474437" y="933763"/>
                  </a:cubicBezTo>
                  <a:cubicBezTo>
                    <a:pt x="476131" y="934057"/>
                    <a:pt x="477828" y="934334"/>
                    <a:pt x="479524" y="934599"/>
                  </a:cubicBezTo>
                  <a:cubicBezTo>
                    <a:pt x="483221" y="935182"/>
                    <a:pt x="486933" y="935697"/>
                    <a:pt x="490657" y="936147"/>
                  </a:cubicBezTo>
                  <a:cubicBezTo>
                    <a:pt x="492261" y="936337"/>
                    <a:pt x="493859" y="936543"/>
                    <a:pt x="495467" y="936709"/>
                  </a:cubicBezTo>
                  <a:cubicBezTo>
                    <a:pt x="499676" y="937150"/>
                    <a:pt x="503899" y="937489"/>
                    <a:pt x="508138" y="937760"/>
                  </a:cubicBezTo>
                  <a:cubicBezTo>
                    <a:pt x="509212" y="937829"/>
                    <a:pt x="510290" y="937930"/>
                    <a:pt x="511370" y="937986"/>
                  </a:cubicBezTo>
                  <a:cubicBezTo>
                    <a:pt x="516803" y="938275"/>
                    <a:pt x="522247" y="938457"/>
                    <a:pt x="527718" y="938457"/>
                  </a:cubicBezTo>
                  <a:cubicBezTo>
                    <a:pt x="533180" y="938457"/>
                    <a:pt x="538621" y="938275"/>
                    <a:pt x="544044" y="937989"/>
                  </a:cubicBezTo>
                  <a:cubicBezTo>
                    <a:pt x="545163" y="937933"/>
                    <a:pt x="546274" y="937823"/>
                    <a:pt x="547393" y="937754"/>
                  </a:cubicBezTo>
                  <a:cubicBezTo>
                    <a:pt x="551584" y="937489"/>
                    <a:pt x="555760" y="937153"/>
                    <a:pt x="559921" y="936718"/>
                  </a:cubicBezTo>
                  <a:cubicBezTo>
                    <a:pt x="561573" y="936546"/>
                    <a:pt x="563213" y="936340"/>
                    <a:pt x="564859" y="936138"/>
                  </a:cubicBezTo>
                  <a:cubicBezTo>
                    <a:pt x="568535" y="935694"/>
                    <a:pt x="572194" y="935188"/>
                    <a:pt x="575840" y="934614"/>
                  </a:cubicBezTo>
                  <a:cubicBezTo>
                    <a:pt x="577578" y="934340"/>
                    <a:pt x="579317" y="934060"/>
                    <a:pt x="581049" y="933757"/>
                  </a:cubicBezTo>
                  <a:cubicBezTo>
                    <a:pt x="584924" y="933078"/>
                    <a:pt x="588776" y="932307"/>
                    <a:pt x="592613" y="931483"/>
                  </a:cubicBezTo>
                  <a:cubicBezTo>
                    <a:pt x="593550" y="931277"/>
                    <a:pt x="594500" y="931137"/>
                    <a:pt x="595432" y="930929"/>
                  </a:cubicBezTo>
                  <a:lnTo>
                    <a:pt x="616589" y="1055305"/>
                  </a:lnTo>
                  <a:cubicBezTo>
                    <a:pt x="620149" y="1076242"/>
                    <a:pt x="638291" y="1091559"/>
                    <a:pt x="659529" y="1091559"/>
                  </a:cubicBezTo>
                  <a:lnTo>
                    <a:pt x="727362" y="1091559"/>
                  </a:lnTo>
                  <a:cubicBezTo>
                    <a:pt x="734485" y="1091559"/>
                    <a:pt x="741703" y="1091928"/>
                    <a:pt x="748814" y="1092651"/>
                  </a:cubicBezTo>
                  <a:cubicBezTo>
                    <a:pt x="854032" y="1103424"/>
                    <a:pt x="936388" y="1192563"/>
                    <a:pt x="936388" y="1300576"/>
                  </a:cubicBezTo>
                  <a:close/>
                  <a:moveTo>
                    <a:pt x="311197" y="669977"/>
                  </a:moveTo>
                  <a:cubicBezTo>
                    <a:pt x="311197" y="669950"/>
                    <a:pt x="311194" y="669917"/>
                    <a:pt x="311185" y="669881"/>
                  </a:cubicBezTo>
                  <a:cubicBezTo>
                    <a:pt x="310646" y="666854"/>
                    <a:pt x="310191" y="663797"/>
                    <a:pt x="309777" y="660725"/>
                  </a:cubicBezTo>
                  <a:cubicBezTo>
                    <a:pt x="309685" y="660029"/>
                    <a:pt x="309586" y="659332"/>
                    <a:pt x="309497" y="658630"/>
                  </a:cubicBezTo>
                  <a:cubicBezTo>
                    <a:pt x="309095" y="655433"/>
                    <a:pt x="308747" y="652221"/>
                    <a:pt x="308491" y="648986"/>
                  </a:cubicBezTo>
                  <a:cubicBezTo>
                    <a:pt x="305089" y="606373"/>
                    <a:pt x="301701" y="571134"/>
                    <a:pt x="298978" y="542821"/>
                  </a:cubicBezTo>
                  <a:cubicBezTo>
                    <a:pt x="297466" y="527114"/>
                    <a:pt x="296132" y="513246"/>
                    <a:pt x="295037" y="500729"/>
                  </a:cubicBezTo>
                  <a:lnTo>
                    <a:pt x="760408" y="500729"/>
                  </a:lnTo>
                  <a:cubicBezTo>
                    <a:pt x="759309" y="513231"/>
                    <a:pt x="757976" y="527084"/>
                    <a:pt x="756470" y="542773"/>
                  </a:cubicBezTo>
                  <a:cubicBezTo>
                    <a:pt x="754088" y="567559"/>
                    <a:pt x="751189" y="597640"/>
                    <a:pt x="748224" y="633344"/>
                  </a:cubicBezTo>
                  <a:cubicBezTo>
                    <a:pt x="747802" y="638446"/>
                    <a:pt x="747376" y="643658"/>
                    <a:pt x="746948" y="648986"/>
                  </a:cubicBezTo>
                  <a:cubicBezTo>
                    <a:pt x="746692" y="652230"/>
                    <a:pt x="746337" y="655445"/>
                    <a:pt x="745936" y="658648"/>
                  </a:cubicBezTo>
                  <a:cubicBezTo>
                    <a:pt x="745849" y="659332"/>
                    <a:pt x="745757" y="660017"/>
                    <a:pt x="745665" y="660699"/>
                  </a:cubicBezTo>
                  <a:cubicBezTo>
                    <a:pt x="745245" y="663794"/>
                    <a:pt x="744790" y="666881"/>
                    <a:pt x="744245" y="669932"/>
                  </a:cubicBezTo>
                  <a:cubicBezTo>
                    <a:pt x="744245" y="669941"/>
                    <a:pt x="744239" y="669950"/>
                    <a:pt x="744239" y="669959"/>
                  </a:cubicBezTo>
                  <a:cubicBezTo>
                    <a:pt x="726394" y="769742"/>
                    <a:pt x="640512" y="846049"/>
                    <a:pt x="538413" y="851062"/>
                  </a:cubicBezTo>
                  <a:cubicBezTo>
                    <a:pt x="534859" y="851231"/>
                    <a:pt x="531296" y="851327"/>
                    <a:pt x="527715" y="851327"/>
                  </a:cubicBezTo>
                  <a:cubicBezTo>
                    <a:pt x="524140" y="851327"/>
                    <a:pt x="520571" y="851234"/>
                    <a:pt x="517017" y="851062"/>
                  </a:cubicBezTo>
                  <a:cubicBezTo>
                    <a:pt x="414924" y="846055"/>
                    <a:pt x="329053" y="769757"/>
                    <a:pt x="311197" y="669977"/>
                  </a:cubicBezTo>
                  <a:close/>
                  <a:moveTo>
                    <a:pt x="802669" y="1005772"/>
                  </a:moveTo>
                  <a:lnTo>
                    <a:pt x="755603" y="1005772"/>
                  </a:lnTo>
                  <a:cubicBezTo>
                    <a:pt x="753035" y="1005528"/>
                    <a:pt x="750442" y="1005403"/>
                    <a:pt x="747858" y="1005224"/>
                  </a:cubicBezTo>
                  <a:cubicBezTo>
                    <a:pt x="745894" y="1005090"/>
                    <a:pt x="743941" y="1004902"/>
                    <a:pt x="741968" y="1004804"/>
                  </a:cubicBezTo>
                  <a:cubicBezTo>
                    <a:pt x="737092" y="1004566"/>
                    <a:pt x="732217" y="1004435"/>
                    <a:pt x="727368" y="1004435"/>
                  </a:cubicBezTo>
                  <a:lnTo>
                    <a:pt x="696310" y="1004435"/>
                  </a:lnTo>
                  <a:lnTo>
                    <a:pt x="678377" y="899002"/>
                  </a:lnTo>
                  <a:cubicBezTo>
                    <a:pt x="679769" y="898219"/>
                    <a:pt x="681124" y="897359"/>
                    <a:pt x="682505" y="896556"/>
                  </a:cubicBezTo>
                  <a:cubicBezTo>
                    <a:pt x="684395" y="895454"/>
                    <a:pt x="686282" y="894347"/>
                    <a:pt x="688146" y="893210"/>
                  </a:cubicBezTo>
                  <a:cubicBezTo>
                    <a:pt x="689530" y="892362"/>
                    <a:pt x="690908" y="891501"/>
                    <a:pt x="692280" y="890632"/>
                  </a:cubicBezTo>
                  <a:cubicBezTo>
                    <a:pt x="752975" y="852235"/>
                    <a:pt x="797897" y="794105"/>
                    <a:pt x="819814" y="726269"/>
                  </a:cubicBezTo>
                  <a:cubicBezTo>
                    <a:pt x="819832" y="726213"/>
                    <a:pt x="819850" y="726156"/>
                    <a:pt x="819867" y="726103"/>
                  </a:cubicBezTo>
                  <a:cubicBezTo>
                    <a:pt x="822671" y="717396"/>
                    <a:pt x="825103" y="708532"/>
                    <a:pt x="827136" y="699528"/>
                  </a:cubicBezTo>
                  <a:cubicBezTo>
                    <a:pt x="827276" y="698915"/>
                    <a:pt x="827410" y="698299"/>
                    <a:pt x="827547" y="697682"/>
                  </a:cubicBezTo>
                  <a:cubicBezTo>
                    <a:pt x="829416" y="689172"/>
                    <a:pt x="830931" y="680543"/>
                    <a:pt x="832080" y="671804"/>
                  </a:cubicBezTo>
                  <a:cubicBezTo>
                    <a:pt x="832211" y="670807"/>
                    <a:pt x="832336" y="669813"/>
                    <a:pt x="832458" y="668813"/>
                  </a:cubicBezTo>
                  <a:cubicBezTo>
                    <a:pt x="832982" y="664538"/>
                    <a:pt x="833446" y="660252"/>
                    <a:pt x="833792" y="655933"/>
                  </a:cubicBezTo>
                  <a:cubicBezTo>
                    <a:pt x="837140" y="613996"/>
                    <a:pt x="840352" y="580593"/>
                    <a:pt x="843189" y="551122"/>
                  </a:cubicBezTo>
                  <a:cubicBezTo>
                    <a:pt x="846326" y="518484"/>
                    <a:pt x="848886" y="491847"/>
                    <a:pt x="850085" y="468514"/>
                  </a:cubicBezTo>
                  <a:cubicBezTo>
                    <a:pt x="850255" y="465183"/>
                    <a:pt x="850398" y="461915"/>
                    <a:pt x="850511" y="458709"/>
                  </a:cubicBezTo>
                  <a:cubicBezTo>
                    <a:pt x="850928" y="446901"/>
                    <a:pt x="846525" y="435426"/>
                    <a:pt x="838319" y="426925"/>
                  </a:cubicBezTo>
                  <a:cubicBezTo>
                    <a:pt x="830113" y="418421"/>
                    <a:pt x="818802" y="413623"/>
                    <a:pt x="806982" y="413623"/>
                  </a:cubicBezTo>
                  <a:lnTo>
                    <a:pt x="248469" y="413623"/>
                  </a:lnTo>
                  <a:cubicBezTo>
                    <a:pt x="236652" y="413623"/>
                    <a:pt x="225338" y="418427"/>
                    <a:pt x="217131" y="426925"/>
                  </a:cubicBezTo>
                  <a:cubicBezTo>
                    <a:pt x="208925" y="435429"/>
                    <a:pt x="204520" y="446898"/>
                    <a:pt x="204939" y="458709"/>
                  </a:cubicBezTo>
                  <a:cubicBezTo>
                    <a:pt x="205841" y="484373"/>
                    <a:pt x="208672" y="513850"/>
                    <a:pt x="212262" y="551167"/>
                  </a:cubicBezTo>
                  <a:cubicBezTo>
                    <a:pt x="215092" y="580626"/>
                    <a:pt x="218304" y="614014"/>
                    <a:pt x="221653" y="655930"/>
                  </a:cubicBezTo>
                  <a:cubicBezTo>
                    <a:pt x="221998" y="660252"/>
                    <a:pt x="222462" y="664541"/>
                    <a:pt x="222986" y="668816"/>
                  </a:cubicBezTo>
                  <a:cubicBezTo>
                    <a:pt x="223108" y="669813"/>
                    <a:pt x="223233" y="670810"/>
                    <a:pt x="223364" y="671804"/>
                  </a:cubicBezTo>
                  <a:cubicBezTo>
                    <a:pt x="224513" y="680537"/>
                    <a:pt x="226031" y="689167"/>
                    <a:pt x="227898" y="697679"/>
                  </a:cubicBezTo>
                  <a:cubicBezTo>
                    <a:pt x="228031" y="698299"/>
                    <a:pt x="228171" y="698918"/>
                    <a:pt x="228311" y="699531"/>
                  </a:cubicBezTo>
                  <a:cubicBezTo>
                    <a:pt x="230344" y="708529"/>
                    <a:pt x="232770" y="717393"/>
                    <a:pt x="235577" y="726097"/>
                  </a:cubicBezTo>
                  <a:cubicBezTo>
                    <a:pt x="235595" y="726159"/>
                    <a:pt x="235616" y="726219"/>
                    <a:pt x="235634" y="726278"/>
                  </a:cubicBezTo>
                  <a:cubicBezTo>
                    <a:pt x="257547" y="794111"/>
                    <a:pt x="302469" y="852238"/>
                    <a:pt x="363161" y="890638"/>
                  </a:cubicBezTo>
                  <a:cubicBezTo>
                    <a:pt x="364537" y="891513"/>
                    <a:pt x="365918" y="892371"/>
                    <a:pt x="367305" y="893225"/>
                  </a:cubicBezTo>
                  <a:cubicBezTo>
                    <a:pt x="369156" y="894356"/>
                    <a:pt x="371034" y="895460"/>
                    <a:pt x="372916" y="896553"/>
                  </a:cubicBezTo>
                  <a:cubicBezTo>
                    <a:pt x="374306" y="897368"/>
                    <a:pt x="375669" y="898228"/>
                    <a:pt x="377071" y="899017"/>
                  </a:cubicBezTo>
                  <a:lnTo>
                    <a:pt x="359137" y="1004447"/>
                  </a:lnTo>
                  <a:lnTo>
                    <a:pt x="328086" y="1004447"/>
                  </a:lnTo>
                  <a:cubicBezTo>
                    <a:pt x="323237" y="1004447"/>
                    <a:pt x="318364" y="1004578"/>
                    <a:pt x="313486" y="1004816"/>
                  </a:cubicBezTo>
                  <a:cubicBezTo>
                    <a:pt x="311512" y="1004911"/>
                    <a:pt x="309563" y="1005099"/>
                    <a:pt x="307598" y="1005233"/>
                  </a:cubicBezTo>
                  <a:cubicBezTo>
                    <a:pt x="305014" y="1005411"/>
                    <a:pt x="302422" y="1005536"/>
                    <a:pt x="299853" y="1005780"/>
                  </a:cubicBezTo>
                  <a:lnTo>
                    <a:pt x="253252" y="1005780"/>
                  </a:lnTo>
                  <a:cubicBezTo>
                    <a:pt x="215125" y="971243"/>
                    <a:pt x="89350" y="843460"/>
                    <a:pt x="89350" y="661142"/>
                  </a:cubicBezTo>
                  <a:cubicBezTo>
                    <a:pt x="89350" y="471851"/>
                    <a:pt x="144310" y="310804"/>
                    <a:pt x="244114" y="207654"/>
                  </a:cubicBezTo>
                  <a:cubicBezTo>
                    <a:pt x="262265" y="188869"/>
                    <a:pt x="282029" y="172001"/>
                    <a:pt x="302886" y="157499"/>
                  </a:cubicBezTo>
                  <a:cubicBezTo>
                    <a:pt x="367861" y="112276"/>
                    <a:pt x="443505" y="89342"/>
                    <a:pt x="527724" y="89342"/>
                  </a:cubicBezTo>
                  <a:cubicBezTo>
                    <a:pt x="611940" y="89342"/>
                    <a:pt x="687589" y="112276"/>
                    <a:pt x="752621" y="157541"/>
                  </a:cubicBezTo>
                  <a:cubicBezTo>
                    <a:pt x="771269" y="170474"/>
                    <a:pt x="789209" y="185484"/>
                    <a:pt x="805958" y="202150"/>
                  </a:cubicBezTo>
                  <a:cubicBezTo>
                    <a:pt x="909227" y="305062"/>
                    <a:pt x="966097" y="468067"/>
                    <a:pt x="966097" y="661136"/>
                  </a:cubicBezTo>
                  <a:cubicBezTo>
                    <a:pt x="966097" y="848329"/>
                    <a:pt x="840197" y="972827"/>
                    <a:pt x="802669" y="1005772"/>
                  </a:cubicBezTo>
                  <a:close/>
                  <a:moveTo>
                    <a:pt x="1416064" y="332220"/>
                  </a:moveTo>
                  <a:cubicBezTo>
                    <a:pt x="1385376" y="378881"/>
                    <a:pt x="1256717" y="486873"/>
                    <a:pt x="1216304" y="505578"/>
                  </a:cubicBezTo>
                  <a:cubicBezTo>
                    <a:pt x="1175534" y="486608"/>
                    <a:pt x="1046360" y="378532"/>
                    <a:pt x="1015817" y="332190"/>
                  </a:cubicBezTo>
                  <a:cubicBezTo>
                    <a:pt x="998390" y="305738"/>
                    <a:pt x="991553" y="283217"/>
                    <a:pt x="992957" y="256889"/>
                  </a:cubicBezTo>
                  <a:cubicBezTo>
                    <a:pt x="995693" y="205734"/>
                    <a:pt x="1037835" y="164113"/>
                    <a:pt x="1086892" y="164113"/>
                  </a:cubicBezTo>
                  <a:cubicBezTo>
                    <a:pt x="1129079" y="164113"/>
                    <a:pt x="1168238" y="208365"/>
                    <a:pt x="1179668" y="225263"/>
                  </a:cubicBezTo>
                  <a:cubicBezTo>
                    <a:pt x="1187592" y="237202"/>
                    <a:pt x="1200930" y="244417"/>
                    <a:pt x="1215256" y="244659"/>
                  </a:cubicBezTo>
                  <a:cubicBezTo>
                    <a:pt x="1229749" y="244912"/>
                    <a:pt x="1243164" y="238021"/>
                    <a:pt x="1251493" y="226365"/>
                  </a:cubicBezTo>
                  <a:cubicBezTo>
                    <a:pt x="1263863" y="209050"/>
                    <a:pt x="1304773" y="164110"/>
                    <a:pt x="1344996" y="164110"/>
                  </a:cubicBezTo>
                  <a:cubicBezTo>
                    <a:pt x="1394061" y="164110"/>
                    <a:pt x="1436197" y="205731"/>
                    <a:pt x="1438939" y="256886"/>
                  </a:cubicBezTo>
                  <a:cubicBezTo>
                    <a:pt x="1440365" y="283509"/>
                    <a:pt x="1433736" y="305333"/>
                    <a:pt x="1416064" y="332220"/>
                  </a:cubicBezTo>
                  <a:close/>
                </a:path>
              </a:pathLst>
            </a:custGeom>
            <a:solidFill>
              <a:schemeClr val="lt1">
                <a:lumMod val="95000"/>
              </a:schemeClr>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61" name="PA-任意多边形: 形状 1098"/>
            <p:cNvSpPr/>
            <p:nvPr>
              <p:custDataLst>
                <p:tags r:id="rId48"/>
              </p:custDataLst>
            </p:nvPr>
          </p:nvSpPr>
          <p:spPr bwMode="auto">
            <a:xfrm>
              <a:off x="12858116" y="3033049"/>
              <a:ext cx="89297" cy="89297"/>
            </a:xfrm>
            <a:custGeom>
              <a:avLst/>
              <a:gdLst>
                <a:gd name="connsiteX0" fmla="*/ 88523 w 89296"/>
                <a:gd name="connsiteY0" fmla="*/ 37273 h 89296"/>
                <a:gd name="connsiteX1" fmla="*/ 86040 w 89296"/>
                <a:gd name="connsiteY1" fmla="*/ 29126 h 89296"/>
                <a:gd name="connsiteX2" fmla="*/ 82034 w 89296"/>
                <a:gd name="connsiteY2" fmla="*/ 21634 h 89296"/>
                <a:gd name="connsiteX3" fmla="*/ 76590 w 89296"/>
                <a:gd name="connsiteY3" fmla="*/ 15014 h 89296"/>
                <a:gd name="connsiteX4" fmla="*/ 69970 w 89296"/>
                <a:gd name="connsiteY4" fmla="*/ 9570 h 89296"/>
                <a:gd name="connsiteX5" fmla="*/ 62478 w 89296"/>
                <a:gd name="connsiteY5" fmla="*/ 5563 h 89296"/>
                <a:gd name="connsiteX6" fmla="*/ 54331 w 89296"/>
                <a:gd name="connsiteY6" fmla="*/ 3081 h 89296"/>
                <a:gd name="connsiteX7" fmla="*/ 37299 w 89296"/>
                <a:gd name="connsiteY7" fmla="*/ 3081 h 89296"/>
                <a:gd name="connsiteX8" fmla="*/ 29152 w 89296"/>
                <a:gd name="connsiteY8" fmla="*/ 5563 h 89296"/>
                <a:gd name="connsiteX9" fmla="*/ 21616 w 89296"/>
                <a:gd name="connsiteY9" fmla="*/ 9570 h 89296"/>
                <a:gd name="connsiteX10" fmla="*/ 14996 w 89296"/>
                <a:gd name="connsiteY10" fmla="*/ 15014 h 89296"/>
                <a:gd name="connsiteX11" fmla="*/ 9593 w 89296"/>
                <a:gd name="connsiteY11" fmla="*/ 21634 h 89296"/>
                <a:gd name="connsiteX12" fmla="*/ 5587 w 89296"/>
                <a:gd name="connsiteY12" fmla="*/ 29126 h 89296"/>
                <a:gd name="connsiteX13" fmla="*/ 3105 w 89296"/>
                <a:gd name="connsiteY13" fmla="*/ 37273 h 89296"/>
                <a:gd name="connsiteX14" fmla="*/ 2232 w 89296"/>
                <a:gd name="connsiteY14" fmla="*/ 45809 h 89296"/>
                <a:gd name="connsiteX15" fmla="*/ 3105 w 89296"/>
                <a:gd name="connsiteY15" fmla="*/ 54304 h 89296"/>
                <a:gd name="connsiteX16" fmla="*/ 5587 w 89296"/>
                <a:gd name="connsiteY16" fmla="*/ 62451 h 89296"/>
                <a:gd name="connsiteX17" fmla="*/ 9593 w 89296"/>
                <a:gd name="connsiteY17" fmla="*/ 69988 h 89296"/>
                <a:gd name="connsiteX18" fmla="*/ 14996 w 89296"/>
                <a:gd name="connsiteY18" fmla="*/ 76608 h 89296"/>
                <a:gd name="connsiteX19" fmla="*/ 21616 w 89296"/>
                <a:gd name="connsiteY19" fmla="*/ 82010 h 89296"/>
                <a:gd name="connsiteX20" fmla="*/ 29152 w 89296"/>
                <a:gd name="connsiteY20" fmla="*/ 86017 h 89296"/>
                <a:gd name="connsiteX21" fmla="*/ 37299 w 89296"/>
                <a:gd name="connsiteY21" fmla="*/ 88499 h 89296"/>
                <a:gd name="connsiteX22" fmla="*/ 45794 w 89296"/>
                <a:gd name="connsiteY22" fmla="*/ 89371 h 89296"/>
                <a:gd name="connsiteX23" fmla="*/ 54331 w 89296"/>
                <a:gd name="connsiteY23" fmla="*/ 88499 h 89296"/>
                <a:gd name="connsiteX24" fmla="*/ 62478 w 89296"/>
                <a:gd name="connsiteY24" fmla="*/ 86017 h 89296"/>
                <a:gd name="connsiteX25" fmla="*/ 69970 w 89296"/>
                <a:gd name="connsiteY25" fmla="*/ 82010 h 89296"/>
                <a:gd name="connsiteX26" fmla="*/ 76590 w 89296"/>
                <a:gd name="connsiteY26" fmla="*/ 76608 h 89296"/>
                <a:gd name="connsiteX27" fmla="*/ 82034 w 89296"/>
                <a:gd name="connsiteY27" fmla="*/ 69988 h 89296"/>
                <a:gd name="connsiteX28" fmla="*/ 86040 w 89296"/>
                <a:gd name="connsiteY28" fmla="*/ 62451 h 89296"/>
                <a:gd name="connsiteX29" fmla="*/ 88523 w 89296"/>
                <a:gd name="connsiteY29" fmla="*/ 54304 h 89296"/>
                <a:gd name="connsiteX30" fmla="*/ 89350 w 89296"/>
                <a:gd name="connsiteY30" fmla="*/ 45809 h 89296"/>
                <a:gd name="connsiteX31" fmla="*/ 88523 w 89296"/>
                <a:gd name="connsiteY31" fmla="*/ 37273 h 89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9296" h="89296">
                  <a:moveTo>
                    <a:pt x="88523" y="37273"/>
                  </a:moveTo>
                  <a:cubicBezTo>
                    <a:pt x="87957" y="34484"/>
                    <a:pt x="87130" y="31784"/>
                    <a:pt x="86040" y="29126"/>
                  </a:cubicBezTo>
                  <a:cubicBezTo>
                    <a:pt x="84951" y="26512"/>
                    <a:pt x="83603" y="23985"/>
                    <a:pt x="82034" y="21634"/>
                  </a:cubicBezTo>
                  <a:cubicBezTo>
                    <a:pt x="80424" y="19238"/>
                    <a:pt x="78593" y="17017"/>
                    <a:pt x="76590" y="15014"/>
                  </a:cubicBezTo>
                  <a:cubicBezTo>
                    <a:pt x="74587" y="13011"/>
                    <a:pt x="72366" y="11180"/>
                    <a:pt x="69970" y="9570"/>
                  </a:cubicBezTo>
                  <a:cubicBezTo>
                    <a:pt x="67619" y="8001"/>
                    <a:pt x="65091" y="6653"/>
                    <a:pt x="62478" y="5563"/>
                  </a:cubicBezTo>
                  <a:cubicBezTo>
                    <a:pt x="59820" y="4474"/>
                    <a:pt x="57076" y="3646"/>
                    <a:pt x="54331" y="3081"/>
                  </a:cubicBezTo>
                  <a:cubicBezTo>
                    <a:pt x="48711" y="1950"/>
                    <a:pt x="42919" y="1950"/>
                    <a:pt x="37299" y="3081"/>
                  </a:cubicBezTo>
                  <a:cubicBezTo>
                    <a:pt x="34510" y="3646"/>
                    <a:pt x="31766" y="4474"/>
                    <a:pt x="29152" y="5563"/>
                  </a:cubicBezTo>
                  <a:cubicBezTo>
                    <a:pt x="26494" y="6653"/>
                    <a:pt x="23970" y="8004"/>
                    <a:pt x="21616" y="9570"/>
                  </a:cubicBezTo>
                  <a:cubicBezTo>
                    <a:pt x="19220" y="11180"/>
                    <a:pt x="16999" y="13011"/>
                    <a:pt x="14996" y="15014"/>
                  </a:cubicBezTo>
                  <a:cubicBezTo>
                    <a:pt x="12993" y="17017"/>
                    <a:pt x="11162" y="19238"/>
                    <a:pt x="9593" y="21634"/>
                  </a:cubicBezTo>
                  <a:cubicBezTo>
                    <a:pt x="8025" y="23985"/>
                    <a:pt x="6676" y="26512"/>
                    <a:pt x="5587" y="29126"/>
                  </a:cubicBezTo>
                  <a:cubicBezTo>
                    <a:pt x="4498" y="31784"/>
                    <a:pt x="3670" y="34528"/>
                    <a:pt x="3105" y="37273"/>
                  </a:cubicBezTo>
                  <a:cubicBezTo>
                    <a:pt x="2539" y="40103"/>
                    <a:pt x="2232" y="42934"/>
                    <a:pt x="2232" y="45809"/>
                  </a:cubicBezTo>
                  <a:cubicBezTo>
                    <a:pt x="2232" y="48640"/>
                    <a:pt x="2536" y="51515"/>
                    <a:pt x="3105" y="54304"/>
                  </a:cubicBezTo>
                  <a:cubicBezTo>
                    <a:pt x="3670" y="57093"/>
                    <a:pt x="4498" y="59838"/>
                    <a:pt x="5587" y="62451"/>
                  </a:cubicBezTo>
                  <a:cubicBezTo>
                    <a:pt x="6676" y="65109"/>
                    <a:pt x="8028" y="67634"/>
                    <a:pt x="9593" y="69988"/>
                  </a:cubicBezTo>
                  <a:cubicBezTo>
                    <a:pt x="11162" y="72384"/>
                    <a:pt x="12990" y="74605"/>
                    <a:pt x="14996" y="76608"/>
                  </a:cubicBezTo>
                  <a:cubicBezTo>
                    <a:pt x="16999" y="78611"/>
                    <a:pt x="19220" y="80442"/>
                    <a:pt x="21616" y="82010"/>
                  </a:cubicBezTo>
                  <a:cubicBezTo>
                    <a:pt x="23967" y="83579"/>
                    <a:pt x="26494" y="84927"/>
                    <a:pt x="29152" y="86017"/>
                  </a:cubicBezTo>
                  <a:cubicBezTo>
                    <a:pt x="31766" y="87106"/>
                    <a:pt x="34510" y="87934"/>
                    <a:pt x="37299" y="88499"/>
                  </a:cubicBezTo>
                  <a:cubicBezTo>
                    <a:pt x="40088" y="89065"/>
                    <a:pt x="42961" y="89371"/>
                    <a:pt x="45794" y="89371"/>
                  </a:cubicBezTo>
                  <a:cubicBezTo>
                    <a:pt x="48628" y="89371"/>
                    <a:pt x="51500" y="89068"/>
                    <a:pt x="54331" y="88499"/>
                  </a:cubicBezTo>
                  <a:cubicBezTo>
                    <a:pt x="57076" y="87934"/>
                    <a:pt x="59820" y="87106"/>
                    <a:pt x="62478" y="86017"/>
                  </a:cubicBezTo>
                  <a:cubicBezTo>
                    <a:pt x="65091" y="84927"/>
                    <a:pt x="67619" y="83579"/>
                    <a:pt x="69970" y="82010"/>
                  </a:cubicBezTo>
                  <a:cubicBezTo>
                    <a:pt x="72366" y="80442"/>
                    <a:pt x="74587" y="78614"/>
                    <a:pt x="76590" y="76608"/>
                  </a:cubicBezTo>
                  <a:cubicBezTo>
                    <a:pt x="78593" y="74602"/>
                    <a:pt x="80424" y="72384"/>
                    <a:pt x="82034" y="69988"/>
                  </a:cubicBezTo>
                  <a:cubicBezTo>
                    <a:pt x="83603" y="67637"/>
                    <a:pt x="84951" y="65109"/>
                    <a:pt x="86040" y="62451"/>
                  </a:cubicBezTo>
                  <a:cubicBezTo>
                    <a:pt x="87130" y="59838"/>
                    <a:pt x="87957" y="57093"/>
                    <a:pt x="88523" y="54304"/>
                  </a:cubicBezTo>
                  <a:cubicBezTo>
                    <a:pt x="89088" y="51515"/>
                    <a:pt x="89350" y="48643"/>
                    <a:pt x="89350" y="45809"/>
                  </a:cubicBezTo>
                  <a:cubicBezTo>
                    <a:pt x="89350" y="42934"/>
                    <a:pt x="89088" y="40103"/>
                    <a:pt x="88523" y="37273"/>
                  </a:cubicBezTo>
                  <a:close/>
                </a:path>
              </a:pathLst>
            </a:custGeom>
            <a:solidFill>
              <a:schemeClr val="bg1"/>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grpSp>
      <p:grpSp>
        <p:nvGrpSpPr>
          <p:cNvPr id="62" name="icon"/>
          <p:cNvGrpSpPr/>
          <p:nvPr>
            <p:custDataLst>
              <p:tags r:id="rId49"/>
            </p:custDataLst>
          </p:nvPr>
        </p:nvGrpSpPr>
        <p:grpSpPr>
          <a:xfrm rot="0">
            <a:off x="5682615" y="3929140"/>
            <a:ext cx="248359" cy="369270"/>
            <a:chOff x="21522460" y="27526552"/>
            <a:chExt cx="1148953" cy="1524578"/>
          </a:xfrm>
          <a:solidFill>
            <a:schemeClr val="accent1"/>
          </a:solidFill>
        </p:grpSpPr>
        <p:sp>
          <p:nvSpPr>
            <p:cNvPr id="64" name="PA-任意多边形 3432"/>
            <p:cNvSpPr/>
            <p:nvPr>
              <p:custDataLst>
                <p:tags r:id="rId50"/>
              </p:custDataLst>
            </p:nvPr>
          </p:nvSpPr>
          <p:spPr bwMode="auto">
            <a:xfrm>
              <a:off x="21522460" y="27526552"/>
              <a:ext cx="294680" cy="1390055"/>
            </a:xfrm>
            <a:custGeom>
              <a:avLst/>
              <a:gdLst>
                <a:gd name="connsiteX0" fmla="*/ 268064 w 294679"/>
                <a:gd name="connsiteY0" fmla="*/ 1391017 h 1390054"/>
                <a:gd name="connsiteX1" fmla="*/ 27433 w 294679"/>
                <a:gd name="connsiteY1" fmla="*/ 1391017 h 1390054"/>
                <a:gd name="connsiteX2" fmla="*/ 698 w 294679"/>
                <a:gd name="connsiteY2" fmla="*/ 1364282 h 1390054"/>
                <a:gd name="connsiteX3" fmla="*/ 698 w 294679"/>
                <a:gd name="connsiteY3" fmla="*/ 27433 h 1390054"/>
                <a:gd name="connsiteX4" fmla="*/ 27433 w 294679"/>
                <a:gd name="connsiteY4" fmla="*/ 698 h 1390054"/>
                <a:gd name="connsiteX5" fmla="*/ 268064 w 294679"/>
                <a:gd name="connsiteY5" fmla="*/ 698 h 1390054"/>
                <a:gd name="connsiteX6" fmla="*/ 294800 w 294679"/>
                <a:gd name="connsiteY6" fmla="*/ 27433 h 1390054"/>
                <a:gd name="connsiteX7" fmla="*/ 294800 w 294679"/>
                <a:gd name="connsiteY7" fmla="*/ 1364276 h 1390054"/>
                <a:gd name="connsiteX8" fmla="*/ 268064 w 294679"/>
                <a:gd name="connsiteY8" fmla="*/ 1391017 h 1390054"/>
                <a:gd name="connsiteX9" fmla="*/ 54172 w 294679"/>
                <a:gd name="connsiteY9" fmla="*/ 1337540 h 1390054"/>
                <a:gd name="connsiteX10" fmla="*/ 241329 w 294679"/>
                <a:gd name="connsiteY10" fmla="*/ 1337540 h 1390054"/>
                <a:gd name="connsiteX11" fmla="*/ 241329 w 294679"/>
                <a:gd name="connsiteY11" fmla="*/ 54172 h 1390054"/>
                <a:gd name="connsiteX12" fmla="*/ 54172 w 294679"/>
                <a:gd name="connsiteY12" fmla="*/ 54172 h 1390054"/>
                <a:gd name="connsiteX13" fmla="*/ 54172 w 294679"/>
                <a:gd name="connsiteY13" fmla="*/ 1337540 h 1390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4679" h="1390054">
                  <a:moveTo>
                    <a:pt x="268064" y="1391017"/>
                  </a:moveTo>
                  <a:lnTo>
                    <a:pt x="27433" y="1391017"/>
                  </a:lnTo>
                  <a:cubicBezTo>
                    <a:pt x="12666" y="1391017"/>
                    <a:pt x="698" y="1379046"/>
                    <a:pt x="698" y="1364282"/>
                  </a:cubicBezTo>
                  <a:lnTo>
                    <a:pt x="698" y="27433"/>
                  </a:lnTo>
                  <a:cubicBezTo>
                    <a:pt x="698" y="12669"/>
                    <a:pt x="12669" y="698"/>
                    <a:pt x="27433" y="698"/>
                  </a:cubicBezTo>
                  <a:lnTo>
                    <a:pt x="268064" y="698"/>
                  </a:lnTo>
                  <a:cubicBezTo>
                    <a:pt x="282831" y="698"/>
                    <a:pt x="294800" y="12669"/>
                    <a:pt x="294800" y="27433"/>
                  </a:cubicBezTo>
                  <a:lnTo>
                    <a:pt x="294800" y="1364276"/>
                  </a:lnTo>
                  <a:cubicBezTo>
                    <a:pt x="294806" y="1379043"/>
                    <a:pt x="282831" y="1391017"/>
                    <a:pt x="268064" y="1391017"/>
                  </a:cubicBezTo>
                  <a:close/>
                  <a:moveTo>
                    <a:pt x="54172" y="1337540"/>
                  </a:moveTo>
                  <a:lnTo>
                    <a:pt x="241329" y="1337540"/>
                  </a:lnTo>
                  <a:lnTo>
                    <a:pt x="241329" y="54172"/>
                  </a:lnTo>
                  <a:lnTo>
                    <a:pt x="54172" y="54172"/>
                  </a:lnTo>
                  <a:lnTo>
                    <a:pt x="54172" y="1337540"/>
                  </a:lnTo>
                  <a:close/>
                </a:path>
              </a:pathLst>
            </a:custGeom>
            <a:solidFill>
              <a:schemeClr val="bg1"/>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65" name="PA-任意多边形 3434"/>
            <p:cNvSpPr/>
            <p:nvPr>
              <p:custDataLst>
                <p:tags r:id="rId51"/>
              </p:custDataLst>
            </p:nvPr>
          </p:nvSpPr>
          <p:spPr bwMode="auto">
            <a:xfrm>
              <a:off x="21763091" y="27526552"/>
              <a:ext cx="907852" cy="1524000"/>
            </a:xfrm>
            <a:custGeom>
              <a:avLst/>
              <a:gdLst>
                <a:gd name="connsiteX0" fmla="*/ 883013 w 907851"/>
                <a:gd name="connsiteY0" fmla="*/ 1524698 h 1524000"/>
                <a:gd name="connsiteX1" fmla="*/ 27433 w 907851"/>
                <a:gd name="connsiteY1" fmla="*/ 1524698 h 1524000"/>
                <a:gd name="connsiteX2" fmla="*/ 698 w 907851"/>
                <a:gd name="connsiteY2" fmla="*/ 1497962 h 1524000"/>
                <a:gd name="connsiteX3" fmla="*/ 698 w 907851"/>
                <a:gd name="connsiteY3" fmla="*/ 27433 h 1524000"/>
                <a:gd name="connsiteX4" fmla="*/ 27433 w 907851"/>
                <a:gd name="connsiteY4" fmla="*/ 698 h 1524000"/>
                <a:gd name="connsiteX5" fmla="*/ 799527 w 907851"/>
                <a:gd name="connsiteY5" fmla="*/ 698 h 1524000"/>
                <a:gd name="connsiteX6" fmla="*/ 909752 w 907851"/>
                <a:gd name="connsiteY6" fmla="*/ 110923 h 1524000"/>
                <a:gd name="connsiteX7" fmla="*/ 909752 w 907851"/>
                <a:gd name="connsiteY7" fmla="*/ 1497962 h 1524000"/>
                <a:gd name="connsiteX8" fmla="*/ 883013 w 907851"/>
                <a:gd name="connsiteY8" fmla="*/ 1524698 h 1524000"/>
                <a:gd name="connsiteX9" fmla="*/ 54175 w 907851"/>
                <a:gd name="connsiteY9" fmla="*/ 1471224 h 1524000"/>
                <a:gd name="connsiteX10" fmla="*/ 856278 w 907851"/>
                <a:gd name="connsiteY10" fmla="*/ 1471224 h 1524000"/>
                <a:gd name="connsiteX11" fmla="*/ 856278 w 907851"/>
                <a:gd name="connsiteY11" fmla="*/ 110923 h 1524000"/>
                <a:gd name="connsiteX12" fmla="*/ 799527 w 907851"/>
                <a:gd name="connsiteY12" fmla="*/ 54172 h 1524000"/>
                <a:gd name="connsiteX13" fmla="*/ 54175 w 907851"/>
                <a:gd name="connsiteY13" fmla="*/ 54172 h 1524000"/>
                <a:gd name="connsiteX14" fmla="*/ 54175 w 907851"/>
                <a:gd name="connsiteY14" fmla="*/ 1471224 h 152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07851" h="1524000">
                  <a:moveTo>
                    <a:pt x="883013" y="1524698"/>
                  </a:moveTo>
                  <a:lnTo>
                    <a:pt x="27433" y="1524698"/>
                  </a:lnTo>
                  <a:cubicBezTo>
                    <a:pt x="12666" y="1524698"/>
                    <a:pt x="698" y="1512726"/>
                    <a:pt x="698" y="1497962"/>
                  </a:cubicBezTo>
                  <a:lnTo>
                    <a:pt x="698" y="27433"/>
                  </a:lnTo>
                  <a:cubicBezTo>
                    <a:pt x="698" y="12666"/>
                    <a:pt x="12669" y="698"/>
                    <a:pt x="27433" y="698"/>
                  </a:cubicBezTo>
                  <a:lnTo>
                    <a:pt x="799527" y="698"/>
                  </a:lnTo>
                  <a:cubicBezTo>
                    <a:pt x="860299" y="698"/>
                    <a:pt x="909752" y="50144"/>
                    <a:pt x="909752" y="110923"/>
                  </a:cubicBezTo>
                  <a:lnTo>
                    <a:pt x="909752" y="1497962"/>
                  </a:lnTo>
                  <a:cubicBezTo>
                    <a:pt x="909752" y="1512726"/>
                    <a:pt x="897780" y="1524698"/>
                    <a:pt x="883013" y="1524698"/>
                  </a:cubicBezTo>
                  <a:close/>
                  <a:moveTo>
                    <a:pt x="54175" y="1471224"/>
                  </a:moveTo>
                  <a:lnTo>
                    <a:pt x="856278" y="1471224"/>
                  </a:lnTo>
                  <a:lnTo>
                    <a:pt x="856278" y="110923"/>
                  </a:lnTo>
                  <a:cubicBezTo>
                    <a:pt x="856278" y="79630"/>
                    <a:pt x="830819" y="54172"/>
                    <a:pt x="799527" y="54172"/>
                  </a:cubicBezTo>
                  <a:lnTo>
                    <a:pt x="54175" y="54172"/>
                  </a:lnTo>
                  <a:lnTo>
                    <a:pt x="54175" y="1471224"/>
                  </a:lnTo>
                  <a:close/>
                </a:path>
              </a:pathLst>
            </a:custGeom>
            <a:solidFill>
              <a:schemeClr val="bg1"/>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66" name="PA-任意多边形 3436"/>
            <p:cNvSpPr/>
            <p:nvPr>
              <p:custDataLst>
                <p:tags r:id="rId52"/>
              </p:custDataLst>
            </p:nvPr>
          </p:nvSpPr>
          <p:spPr bwMode="auto">
            <a:xfrm>
              <a:off x="21522460" y="28756450"/>
              <a:ext cx="1148953" cy="294680"/>
            </a:xfrm>
            <a:custGeom>
              <a:avLst/>
              <a:gdLst>
                <a:gd name="connsiteX0" fmla="*/ 1123645 w 1148953"/>
                <a:gd name="connsiteY0" fmla="*/ 294800 h 294679"/>
                <a:gd name="connsiteX1" fmla="*/ 147749 w 1148953"/>
                <a:gd name="connsiteY1" fmla="*/ 294800 h 294679"/>
                <a:gd name="connsiteX2" fmla="*/ 698 w 1148953"/>
                <a:gd name="connsiteY2" fmla="*/ 147749 h 294679"/>
                <a:gd name="connsiteX3" fmla="*/ 147749 w 1148953"/>
                <a:gd name="connsiteY3" fmla="*/ 698 h 294679"/>
                <a:gd name="connsiteX4" fmla="*/ 1123645 w 1148953"/>
                <a:gd name="connsiteY4" fmla="*/ 698 h 294679"/>
                <a:gd name="connsiteX5" fmla="*/ 1150380 w 1148953"/>
                <a:gd name="connsiteY5" fmla="*/ 27433 h 294679"/>
                <a:gd name="connsiteX6" fmla="*/ 1150380 w 1148953"/>
                <a:gd name="connsiteY6" fmla="*/ 268064 h 294679"/>
                <a:gd name="connsiteX7" fmla="*/ 1123645 w 1148953"/>
                <a:gd name="connsiteY7" fmla="*/ 294800 h 294679"/>
                <a:gd name="connsiteX8" fmla="*/ 147749 w 1148953"/>
                <a:gd name="connsiteY8" fmla="*/ 54169 h 294679"/>
                <a:gd name="connsiteX9" fmla="*/ 54169 w 1148953"/>
                <a:gd name="connsiteY9" fmla="*/ 147749 h 294679"/>
                <a:gd name="connsiteX10" fmla="*/ 147749 w 1148953"/>
                <a:gd name="connsiteY10" fmla="*/ 241329 h 294679"/>
                <a:gd name="connsiteX11" fmla="*/ 1096909 w 1148953"/>
                <a:gd name="connsiteY11" fmla="*/ 241329 h 294679"/>
                <a:gd name="connsiteX12" fmla="*/ 1096909 w 1148953"/>
                <a:gd name="connsiteY12" fmla="*/ 54172 h 294679"/>
                <a:gd name="connsiteX13" fmla="*/ 147749 w 1148953"/>
                <a:gd name="connsiteY13" fmla="*/ 54172 h 29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48953" h="294679">
                  <a:moveTo>
                    <a:pt x="1123645" y="294800"/>
                  </a:moveTo>
                  <a:lnTo>
                    <a:pt x="147749" y="294800"/>
                  </a:lnTo>
                  <a:cubicBezTo>
                    <a:pt x="66661" y="294800"/>
                    <a:pt x="698" y="228830"/>
                    <a:pt x="698" y="147749"/>
                  </a:cubicBezTo>
                  <a:cubicBezTo>
                    <a:pt x="698" y="66667"/>
                    <a:pt x="66667" y="698"/>
                    <a:pt x="147749" y="698"/>
                  </a:cubicBezTo>
                  <a:lnTo>
                    <a:pt x="1123645" y="698"/>
                  </a:lnTo>
                  <a:cubicBezTo>
                    <a:pt x="1138411" y="698"/>
                    <a:pt x="1150380" y="12669"/>
                    <a:pt x="1150380" y="27433"/>
                  </a:cubicBezTo>
                  <a:lnTo>
                    <a:pt x="1150380" y="268064"/>
                  </a:lnTo>
                  <a:cubicBezTo>
                    <a:pt x="1150383" y="282828"/>
                    <a:pt x="1138411" y="294800"/>
                    <a:pt x="1123645" y="294800"/>
                  </a:cubicBezTo>
                  <a:close/>
                  <a:moveTo>
                    <a:pt x="147749" y="54169"/>
                  </a:moveTo>
                  <a:cubicBezTo>
                    <a:pt x="96147" y="54169"/>
                    <a:pt x="54169" y="96153"/>
                    <a:pt x="54169" y="147749"/>
                  </a:cubicBezTo>
                  <a:cubicBezTo>
                    <a:pt x="54169" y="199341"/>
                    <a:pt x="96147" y="241329"/>
                    <a:pt x="147749" y="241329"/>
                  </a:cubicBezTo>
                  <a:lnTo>
                    <a:pt x="1096909" y="241329"/>
                  </a:lnTo>
                  <a:lnTo>
                    <a:pt x="1096909" y="54172"/>
                  </a:lnTo>
                  <a:lnTo>
                    <a:pt x="147749" y="54172"/>
                  </a:lnTo>
                  <a:close/>
                </a:path>
              </a:pathLst>
            </a:custGeom>
            <a:solidFill>
              <a:schemeClr val="lt1">
                <a:lumMod val="95000"/>
              </a:schemeClr>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70" name="PA-任意多边形 3438"/>
            <p:cNvSpPr/>
            <p:nvPr>
              <p:custDataLst>
                <p:tags r:id="rId53"/>
              </p:custDataLst>
            </p:nvPr>
          </p:nvSpPr>
          <p:spPr bwMode="auto">
            <a:xfrm>
              <a:off x="21870042" y="27847402"/>
              <a:ext cx="696516" cy="696516"/>
            </a:xfrm>
            <a:custGeom>
              <a:avLst/>
              <a:gdLst>
                <a:gd name="connsiteX0" fmla="*/ 455222 w 696515"/>
                <a:gd name="connsiteY0" fmla="*/ 695850 h 696515"/>
                <a:gd name="connsiteX1" fmla="*/ 241326 w 696515"/>
                <a:gd name="connsiteY1" fmla="*/ 695850 h 696515"/>
                <a:gd name="connsiteX2" fmla="*/ 214590 w 696515"/>
                <a:gd name="connsiteY2" fmla="*/ 669115 h 696515"/>
                <a:gd name="connsiteX3" fmla="*/ 214590 w 696515"/>
                <a:gd name="connsiteY3" fmla="*/ 481957 h 696515"/>
                <a:gd name="connsiteX4" fmla="*/ 27433 w 696515"/>
                <a:gd name="connsiteY4" fmla="*/ 481957 h 696515"/>
                <a:gd name="connsiteX5" fmla="*/ 698 w 696515"/>
                <a:gd name="connsiteY5" fmla="*/ 455222 h 696515"/>
                <a:gd name="connsiteX6" fmla="*/ 698 w 696515"/>
                <a:gd name="connsiteY6" fmla="*/ 241326 h 696515"/>
                <a:gd name="connsiteX7" fmla="*/ 27433 w 696515"/>
                <a:gd name="connsiteY7" fmla="*/ 214590 h 696515"/>
                <a:gd name="connsiteX8" fmla="*/ 214590 w 696515"/>
                <a:gd name="connsiteY8" fmla="*/ 214590 h 696515"/>
                <a:gd name="connsiteX9" fmla="*/ 214590 w 696515"/>
                <a:gd name="connsiteY9" fmla="*/ 27433 h 696515"/>
                <a:gd name="connsiteX10" fmla="*/ 241326 w 696515"/>
                <a:gd name="connsiteY10" fmla="*/ 698 h 696515"/>
                <a:gd name="connsiteX11" fmla="*/ 455222 w 696515"/>
                <a:gd name="connsiteY11" fmla="*/ 698 h 696515"/>
                <a:gd name="connsiteX12" fmla="*/ 481957 w 696515"/>
                <a:gd name="connsiteY12" fmla="*/ 27433 h 696515"/>
                <a:gd name="connsiteX13" fmla="*/ 481957 w 696515"/>
                <a:gd name="connsiteY13" fmla="*/ 214590 h 696515"/>
                <a:gd name="connsiteX14" fmla="*/ 669115 w 696515"/>
                <a:gd name="connsiteY14" fmla="*/ 214590 h 696515"/>
                <a:gd name="connsiteX15" fmla="*/ 695850 w 696515"/>
                <a:gd name="connsiteY15" fmla="*/ 241326 h 696515"/>
                <a:gd name="connsiteX16" fmla="*/ 695850 w 696515"/>
                <a:gd name="connsiteY16" fmla="*/ 455222 h 696515"/>
                <a:gd name="connsiteX17" fmla="*/ 669115 w 696515"/>
                <a:gd name="connsiteY17" fmla="*/ 481957 h 696515"/>
                <a:gd name="connsiteX18" fmla="*/ 481957 w 696515"/>
                <a:gd name="connsiteY18" fmla="*/ 481957 h 696515"/>
                <a:gd name="connsiteX19" fmla="*/ 481957 w 696515"/>
                <a:gd name="connsiteY19" fmla="*/ 669115 h 696515"/>
                <a:gd name="connsiteX20" fmla="*/ 455222 w 696515"/>
                <a:gd name="connsiteY20" fmla="*/ 695850 h 696515"/>
                <a:gd name="connsiteX21" fmla="*/ 268061 w 696515"/>
                <a:gd name="connsiteY21" fmla="*/ 642373 h 696515"/>
                <a:gd name="connsiteX22" fmla="*/ 428483 w 696515"/>
                <a:gd name="connsiteY22" fmla="*/ 642373 h 696515"/>
                <a:gd name="connsiteX23" fmla="*/ 428483 w 696515"/>
                <a:gd name="connsiteY23" fmla="*/ 455216 h 696515"/>
                <a:gd name="connsiteX24" fmla="*/ 455219 w 696515"/>
                <a:gd name="connsiteY24" fmla="*/ 428480 h 696515"/>
                <a:gd name="connsiteX25" fmla="*/ 642376 w 696515"/>
                <a:gd name="connsiteY25" fmla="*/ 428480 h 696515"/>
                <a:gd name="connsiteX26" fmla="*/ 642376 w 696515"/>
                <a:gd name="connsiteY26" fmla="*/ 268058 h 696515"/>
                <a:gd name="connsiteX27" fmla="*/ 455219 w 696515"/>
                <a:gd name="connsiteY27" fmla="*/ 268058 h 696515"/>
                <a:gd name="connsiteX28" fmla="*/ 428483 w 696515"/>
                <a:gd name="connsiteY28" fmla="*/ 241323 h 696515"/>
                <a:gd name="connsiteX29" fmla="*/ 428483 w 696515"/>
                <a:gd name="connsiteY29" fmla="*/ 54166 h 696515"/>
                <a:gd name="connsiteX30" fmla="*/ 268061 w 696515"/>
                <a:gd name="connsiteY30" fmla="*/ 54166 h 696515"/>
                <a:gd name="connsiteX31" fmla="*/ 268061 w 696515"/>
                <a:gd name="connsiteY31" fmla="*/ 241323 h 696515"/>
                <a:gd name="connsiteX32" fmla="*/ 241326 w 696515"/>
                <a:gd name="connsiteY32" fmla="*/ 268058 h 696515"/>
                <a:gd name="connsiteX33" fmla="*/ 54169 w 696515"/>
                <a:gd name="connsiteY33" fmla="*/ 268058 h 696515"/>
                <a:gd name="connsiteX34" fmla="*/ 54169 w 696515"/>
                <a:gd name="connsiteY34" fmla="*/ 428480 h 696515"/>
                <a:gd name="connsiteX35" fmla="*/ 241326 w 696515"/>
                <a:gd name="connsiteY35" fmla="*/ 428480 h 696515"/>
                <a:gd name="connsiteX36" fmla="*/ 268061 w 696515"/>
                <a:gd name="connsiteY36" fmla="*/ 455216 h 696515"/>
                <a:gd name="connsiteX37" fmla="*/ 268061 w 696515"/>
                <a:gd name="connsiteY37" fmla="*/ 642373 h 696515"/>
                <a:gd name="connsiteX38" fmla="*/ 268061 w 696515"/>
                <a:gd name="connsiteY38" fmla="*/ 642373 h 69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96515" h="696515">
                  <a:moveTo>
                    <a:pt x="455222" y="695850"/>
                  </a:moveTo>
                  <a:lnTo>
                    <a:pt x="241326" y="695850"/>
                  </a:lnTo>
                  <a:cubicBezTo>
                    <a:pt x="226559" y="695850"/>
                    <a:pt x="214590" y="683878"/>
                    <a:pt x="214590" y="669115"/>
                  </a:cubicBezTo>
                  <a:lnTo>
                    <a:pt x="214590" y="481957"/>
                  </a:lnTo>
                  <a:lnTo>
                    <a:pt x="27433" y="481957"/>
                  </a:lnTo>
                  <a:cubicBezTo>
                    <a:pt x="12666" y="481957"/>
                    <a:pt x="698" y="469985"/>
                    <a:pt x="698" y="455222"/>
                  </a:cubicBezTo>
                  <a:lnTo>
                    <a:pt x="698" y="241326"/>
                  </a:lnTo>
                  <a:cubicBezTo>
                    <a:pt x="698" y="226559"/>
                    <a:pt x="12669" y="214590"/>
                    <a:pt x="27433" y="214590"/>
                  </a:cubicBezTo>
                  <a:lnTo>
                    <a:pt x="214590" y="214590"/>
                  </a:lnTo>
                  <a:lnTo>
                    <a:pt x="214590" y="27433"/>
                  </a:lnTo>
                  <a:cubicBezTo>
                    <a:pt x="214590" y="12666"/>
                    <a:pt x="226562" y="698"/>
                    <a:pt x="241326" y="698"/>
                  </a:cubicBezTo>
                  <a:lnTo>
                    <a:pt x="455222" y="698"/>
                  </a:lnTo>
                  <a:cubicBezTo>
                    <a:pt x="469988" y="698"/>
                    <a:pt x="481957" y="12669"/>
                    <a:pt x="481957" y="27433"/>
                  </a:cubicBezTo>
                  <a:lnTo>
                    <a:pt x="481957" y="214590"/>
                  </a:lnTo>
                  <a:lnTo>
                    <a:pt x="669115" y="214590"/>
                  </a:lnTo>
                  <a:cubicBezTo>
                    <a:pt x="683881" y="214590"/>
                    <a:pt x="695850" y="226562"/>
                    <a:pt x="695850" y="241326"/>
                  </a:cubicBezTo>
                  <a:lnTo>
                    <a:pt x="695850" y="455222"/>
                  </a:lnTo>
                  <a:cubicBezTo>
                    <a:pt x="695850" y="469988"/>
                    <a:pt x="683878" y="481957"/>
                    <a:pt x="669115" y="481957"/>
                  </a:cubicBezTo>
                  <a:lnTo>
                    <a:pt x="481957" y="481957"/>
                  </a:lnTo>
                  <a:lnTo>
                    <a:pt x="481957" y="669115"/>
                  </a:lnTo>
                  <a:cubicBezTo>
                    <a:pt x="481960" y="683875"/>
                    <a:pt x="469985" y="695850"/>
                    <a:pt x="455222" y="695850"/>
                  </a:cubicBezTo>
                  <a:close/>
                  <a:moveTo>
                    <a:pt x="268061" y="642373"/>
                  </a:moveTo>
                  <a:lnTo>
                    <a:pt x="428483" y="642373"/>
                  </a:lnTo>
                  <a:lnTo>
                    <a:pt x="428483" y="455216"/>
                  </a:lnTo>
                  <a:cubicBezTo>
                    <a:pt x="428483" y="440449"/>
                    <a:pt x="440455" y="428480"/>
                    <a:pt x="455219" y="428480"/>
                  </a:cubicBezTo>
                  <a:lnTo>
                    <a:pt x="642376" y="428480"/>
                  </a:lnTo>
                  <a:lnTo>
                    <a:pt x="642376" y="268058"/>
                  </a:lnTo>
                  <a:lnTo>
                    <a:pt x="455219" y="268058"/>
                  </a:lnTo>
                  <a:cubicBezTo>
                    <a:pt x="440452" y="268058"/>
                    <a:pt x="428483" y="256087"/>
                    <a:pt x="428483" y="241323"/>
                  </a:cubicBezTo>
                  <a:lnTo>
                    <a:pt x="428483" y="54166"/>
                  </a:lnTo>
                  <a:lnTo>
                    <a:pt x="268061" y="54166"/>
                  </a:lnTo>
                  <a:lnTo>
                    <a:pt x="268061" y="241323"/>
                  </a:lnTo>
                  <a:cubicBezTo>
                    <a:pt x="268061" y="256090"/>
                    <a:pt x="256090" y="268058"/>
                    <a:pt x="241326" y="268058"/>
                  </a:cubicBezTo>
                  <a:lnTo>
                    <a:pt x="54169" y="268058"/>
                  </a:lnTo>
                  <a:lnTo>
                    <a:pt x="54169" y="428480"/>
                  </a:lnTo>
                  <a:lnTo>
                    <a:pt x="241326" y="428480"/>
                  </a:lnTo>
                  <a:cubicBezTo>
                    <a:pt x="256093" y="428480"/>
                    <a:pt x="268061" y="440452"/>
                    <a:pt x="268061" y="455216"/>
                  </a:cubicBezTo>
                  <a:lnTo>
                    <a:pt x="268061" y="642373"/>
                  </a:lnTo>
                  <a:lnTo>
                    <a:pt x="268061" y="642373"/>
                  </a:lnTo>
                  <a:close/>
                </a:path>
              </a:pathLst>
            </a:custGeom>
            <a:solidFill>
              <a:schemeClr val="lt1">
                <a:lumMod val="95000"/>
              </a:schemeClr>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grpSp>
      <p:grpSp>
        <p:nvGrpSpPr>
          <p:cNvPr id="182" name="icon"/>
          <p:cNvGrpSpPr/>
          <p:nvPr>
            <p:custDataLst>
              <p:tags r:id="rId54"/>
            </p:custDataLst>
          </p:nvPr>
        </p:nvGrpSpPr>
        <p:grpSpPr>
          <a:xfrm rot="0">
            <a:off x="7300544" y="2719070"/>
            <a:ext cx="238227" cy="283845"/>
            <a:chOff x="7757627" y="15523417"/>
            <a:chExt cx="1247192" cy="1527110"/>
          </a:xfrm>
          <a:solidFill>
            <a:schemeClr val="accent1"/>
          </a:solidFill>
        </p:grpSpPr>
        <p:sp>
          <p:nvSpPr>
            <p:cNvPr id="183" name="PA-任意多边形: 形状 2006"/>
            <p:cNvSpPr/>
            <p:nvPr>
              <p:custDataLst>
                <p:tags r:id="rId55"/>
              </p:custDataLst>
            </p:nvPr>
          </p:nvSpPr>
          <p:spPr bwMode="auto">
            <a:xfrm>
              <a:off x="7757627" y="15523417"/>
              <a:ext cx="1247192" cy="1527110"/>
            </a:xfrm>
            <a:custGeom>
              <a:avLst/>
              <a:gdLst>
                <a:gd name="connsiteX0" fmla="*/ 1153108 w 1247191"/>
                <a:gd name="connsiteY0" fmla="*/ 2333 h 1527110"/>
                <a:gd name="connsiteX1" fmla="*/ 95639 w 1247191"/>
                <a:gd name="connsiteY1" fmla="*/ 2333 h 1527110"/>
                <a:gd name="connsiteX2" fmla="*/ 2333 w 1247191"/>
                <a:gd name="connsiteY2" fmla="*/ 95639 h 1527110"/>
                <a:gd name="connsiteX3" fmla="*/ 2333 w 1247191"/>
                <a:gd name="connsiteY3" fmla="*/ 1433027 h 1527110"/>
                <a:gd name="connsiteX4" fmla="*/ 95639 w 1247191"/>
                <a:gd name="connsiteY4" fmla="*/ 1526333 h 1527110"/>
                <a:gd name="connsiteX5" fmla="*/ 1153108 w 1247191"/>
                <a:gd name="connsiteY5" fmla="*/ 1526333 h 1527110"/>
                <a:gd name="connsiteX6" fmla="*/ 1246414 w 1247191"/>
                <a:gd name="connsiteY6" fmla="*/ 1433027 h 1527110"/>
                <a:gd name="connsiteX7" fmla="*/ 1246414 w 1247191"/>
                <a:gd name="connsiteY7" fmla="*/ 95639 h 1527110"/>
                <a:gd name="connsiteX8" fmla="*/ 1153108 w 1247191"/>
                <a:gd name="connsiteY8" fmla="*/ 2333 h 1527110"/>
                <a:gd name="connsiteX9" fmla="*/ 779884 w 1247191"/>
                <a:gd name="connsiteY9" fmla="*/ 64537 h 1527110"/>
                <a:gd name="connsiteX10" fmla="*/ 857639 w 1247191"/>
                <a:gd name="connsiteY10" fmla="*/ 64537 h 1527110"/>
                <a:gd name="connsiteX11" fmla="*/ 857639 w 1247191"/>
                <a:gd name="connsiteY11" fmla="*/ 531067 h 1527110"/>
                <a:gd name="connsiteX12" fmla="*/ 919843 w 1247191"/>
                <a:gd name="connsiteY12" fmla="*/ 531067 h 1527110"/>
                <a:gd name="connsiteX13" fmla="*/ 919843 w 1247191"/>
                <a:gd name="connsiteY13" fmla="*/ 64537 h 1527110"/>
                <a:gd name="connsiteX14" fmla="*/ 997598 w 1247191"/>
                <a:gd name="connsiteY14" fmla="*/ 64537 h 1527110"/>
                <a:gd name="connsiteX15" fmla="*/ 997598 w 1247191"/>
                <a:gd name="connsiteY15" fmla="*/ 716292 h 1527110"/>
                <a:gd name="connsiteX16" fmla="*/ 907838 w 1247191"/>
                <a:gd name="connsiteY16" fmla="*/ 646478 h 1527110"/>
                <a:gd name="connsiteX17" fmla="*/ 869647 w 1247191"/>
                <a:gd name="connsiteY17" fmla="*/ 646478 h 1527110"/>
                <a:gd name="connsiteX18" fmla="*/ 779884 w 1247191"/>
                <a:gd name="connsiteY18" fmla="*/ 716292 h 1527110"/>
                <a:gd name="connsiteX19" fmla="*/ 779884 w 1247191"/>
                <a:gd name="connsiteY19" fmla="*/ 64537 h 1527110"/>
                <a:gd name="connsiteX20" fmla="*/ 188945 w 1247191"/>
                <a:gd name="connsiteY20" fmla="*/ 1464129 h 1527110"/>
                <a:gd name="connsiteX21" fmla="*/ 95639 w 1247191"/>
                <a:gd name="connsiteY21" fmla="*/ 1464129 h 1527110"/>
                <a:gd name="connsiteX22" fmla="*/ 64537 w 1247191"/>
                <a:gd name="connsiteY22" fmla="*/ 1433027 h 1527110"/>
                <a:gd name="connsiteX23" fmla="*/ 64537 w 1247191"/>
                <a:gd name="connsiteY23" fmla="*/ 95639 h 1527110"/>
                <a:gd name="connsiteX24" fmla="*/ 95639 w 1247191"/>
                <a:gd name="connsiteY24" fmla="*/ 64537 h 1527110"/>
                <a:gd name="connsiteX25" fmla="*/ 188945 w 1247191"/>
                <a:gd name="connsiteY25" fmla="*/ 64537 h 1527110"/>
                <a:gd name="connsiteX26" fmla="*/ 188945 w 1247191"/>
                <a:gd name="connsiteY26" fmla="*/ 1464129 h 1527110"/>
                <a:gd name="connsiteX27" fmla="*/ 1184210 w 1247191"/>
                <a:gd name="connsiteY27" fmla="*/ 1433027 h 1527110"/>
                <a:gd name="connsiteX28" fmla="*/ 1153108 w 1247191"/>
                <a:gd name="connsiteY28" fmla="*/ 1464129 h 1527110"/>
                <a:gd name="connsiteX29" fmla="*/ 251149 w 1247191"/>
                <a:gd name="connsiteY29" fmla="*/ 1464129 h 1527110"/>
                <a:gd name="connsiteX30" fmla="*/ 251149 w 1247191"/>
                <a:gd name="connsiteY30" fmla="*/ 64537 h 1527110"/>
                <a:gd name="connsiteX31" fmla="*/ 717680 w 1247191"/>
                <a:gd name="connsiteY31" fmla="*/ 64537 h 1527110"/>
                <a:gd name="connsiteX32" fmla="*/ 717680 w 1247191"/>
                <a:gd name="connsiteY32" fmla="*/ 126741 h 1527110"/>
                <a:gd name="connsiteX33" fmla="*/ 344455 w 1247191"/>
                <a:gd name="connsiteY33" fmla="*/ 126741 h 1527110"/>
                <a:gd name="connsiteX34" fmla="*/ 313353 w 1247191"/>
                <a:gd name="connsiteY34" fmla="*/ 157843 h 1527110"/>
                <a:gd name="connsiteX35" fmla="*/ 313353 w 1247191"/>
                <a:gd name="connsiteY35" fmla="*/ 608822 h 1527110"/>
                <a:gd name="connsiteX36" fmla="*/ 344455 w 1247191"/>
                <a:gd name="connsiteY36" fmla="*/ 639925 h 1527110"/>
                <a:gd name="connsiteX37" fmla="*/ 717680 w 1247191"/>
                <a:gd name="connsiteY37" fmla="*/ 639925 h 1527110"/>
                <a:gd name="connsiteX38" fmla="*/ 717680 w 1247191"/>
                <a:gd name="connsiteY38" fmla="*/ 779884 h 1527110"/>
                <a:gd name="connsiteX39" fmla="*/ 735115 w 1247191"/>
                <a:gd name="connsiteY39" fmla="*/ 807823 h 1527110"/>
                <a:gd name="connsiteX40" fmla="*/ 767875 w 1247191"/>
                <a:gd name="connsiteY40" fmla="*/ 804433 h 1527110"/>
                <a:gd name="connsiteX41" fmla="*/ 888741 w 1247191"/>
                <a:gd name="connsiteY41" fmla="*/ 710430 h 1527110"/>
                <a:gd name="connsiteX42" fmla="*/ 1009603 w 1247191"/>
                <a:gd name="connsiteY42" fmla="*/ 804436 h 1527110"/>
                <a:gd name="connsiteX43" fmla="*/ 1028703 w 1247191"/>
                <a:gd name="connsiteY43" fmla="*/ 810986 h 1527110"/>
                <a:gd name="connsiteX44" fmla="*/ 1042366 w 1247191"/>
                <a:gd name="connsiteY44" fmla="*/ 807823 h 1527110"/>
                <a:gd name="connsiteX45" fmla="*/ 1059802 w 1247191"/>
                <a:gd name="connsiteY45" fmla="*/ 779884 h 1527110"/>
                <a:gd name="connsiteX46" fmla="*/ 1059802 w 1247191"/>
                <a:gd name="connsiteY46" fmla="*/ 64537 h 1527110"/>
                <a:gd name="connsiteX47" fmla="*/ 1153108 w 1247191"/>
                <a:gd name="connsiteY47" fmla="*/ 64537 h 1527110"/>
                <a:gd name="connsiteX48" fmla="*/ 1184210 w 1247191"/>
                <a:gd name="connsiteY48" fmla="*/ 95639 h 1527110"/>
                <a:gd name="connsiteX49" fmla="*/ 1184210 w 1247191"/>
                <a:gd name="connsiteY49" fmla="*/ 1433027 h 1527110"/>
                <a:gd name="connsiteX50" fmla="*/ 717680 w 1247191"/>
                <a:gd name="connsiteY50" fmla="*/ 188945 h 1527110"/>
                <a:gd name="connsiteX51" fmla="*/ 717680 w 1247191"/>
                <a:gd name="connsiteY51" fmla="*/ 577720 h 1527110"/>
                <a:gd name="connsiteX52" fmla="*/ 375557 w 1247191"/>
                <a:gd name="connsiteY52" fmla="*/ 577720 h 1527110"/>
                <a:gd name="connsiteX53" fmla="*/ 375557 w 1247191"/>
                <a:gd name="connsiteY53" fmla="*/ 188945 h 1527110"/>
                <a:gd name="connsiteX54" fmla="*/ 717680 w 1247191"/>
                <a:gd name="connsiteY54" fmla="*/ 188945 h 1527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47191" h="1527110">
                  <a:moveTo>
                    <a:pt x="1153108" y="2333"/>
                  </a:moveTo>
                  <a:lnTo>
                    <a:pt x="95639" y="2333"/>
                  </a:lnTo>
                  <a:cubicBezTo>
                    <a:pt x="44190" y="2333"/>
                    <a:pt x="2333" y="44190"/>
                    <a:pt x="2333" y="95639"/>
                  </a:cubicBezTo>
                  <a:lnTo>
                    <a:pt x="2333" y="1433027"/>
                  </a:lnTo>
                  <a:cubicBezTo>
                    <a:pt x="2333" y="1484476"/>
                    <a:pt x="44190" y="1526333"/>
                    <a:pt x="95639" y="1526333"/>
                  </a:cubicBezTo>
                  <a:lnTo>
                    <a:pt x="1153108" y="1526333"/>
                  </a:lnTo>
                  <a:cubicBezTo>
                    <a:pt x="1204557" y="1526333"/>
                    <a:pt x="1246414" y="1484476"/>
                    <a:pt x="1246414" y="1433027"/>
                  </a:cubicBezTo>
                  <a:lnTo>
                    <a:pt x="1246414" y="95639"/>
                  </a:lnTo>
                  <a:cubicBezTo>
                    <a:pt x="1246414" y="44190"/>
                    <a:pt x="1204557" y="2333"/>
                    <a:pt x="1153108" y="2333"/>
                  </a:cubicBezTo>
                  <a:close/>
                  <a:moveTo>
                    <a:pt x="779884" y="64537"/>
                  </a:moveTo>
                  <a:lnTo>
                    <a:pt x="857639" y="64537"/>
                  </a:lnTo>
                  <a:lnTo>
                    <a:pt x="857639" y="531067"/>
                  </a:lnTo>
                  <a:lnTo>
                    <a:pt x="919843" y="531067"/>
                  </a:lnTo>
                  <a:lnTo>
                    <a:pt x="919843" y="64537"/>
                  </a:lnTo>
                  <a:lnTo>
                    <a:pt x="997598" y="64537"/>
                  </a:lnTo>
                  <a:lnTo>
                    <a:pt x="997598" y="716292"/>
                  </a:lnTo>
                  <a:lnTo>
                    <a:pt x="907838" y="646478"/>
                  </a:lnTo>
                  <a:cubicBezTo>
                    <a:pt x="896607" y="637741"/>
                    <a:pt x="880878" y="637741"/>
                    <a:pt x="869647" y="646478"/>
                  </a:cubicBezTo>
                  <a:lnTo>
                    <a:pt x="779884" y="716292"/>
                  </a:lnTo>
                  <a:lnTo>
                    <a:pt x="779884" y="64537"/>
                  </a:lnTo>
                  <a:close/>
                  <a:moveTo>
                    <a:pt x="188945" y="1464129"/>
                  </a:moveTo>
                  <a:lnTo>
                    <a:pt x="95639" y="1464129"/>
                  </a:lnTo>
                  <a:cubicBezTo>
                    <a:pt x="78489" y="1464129"/>
                    <a:pt x="64537" y="1450176"/>
                    <a:pt x="64537" y="1433027"/>
                  </a:cubicBezTo>
                  <a:lnTo>
                    <a:pt x="64537" y="95639"/>
                  </a:lnTo>
                  <a:cubicBezTo>
                    <a:pt x="64537" y="78489"/>
                    <a:pt x="78489" y="64537"/>
                    <a:pt x="95639" y="64537"/>
                  </a:cubicBezTo>
                  <a:lnTo>
                    <a:pt x="188945" y="64537"/>
                  </a:lnTo>
                  <a:lnTo>
                    <a:pt x="188945" y="1464129"/>
                  </a:lnTo>
                  <a:close/>
                  <a:moveTo>
                    <a:pt x="1184210" y="1433027"/>
                  </a:moveTo>
                  <a:cubicBezTo>
                    <a:pt x="1184210" y="1450176"/>
                    <a:pt x="1170258" y="1464129"/>
                    <a:pt x="1153108" y="1464129"/>
                  </a:cubicBezTo>
                  <a:lnTo>
                    <a:pt x="251149" y="1464129"/>
                  </a:lnTo>
                  <a:lnTo>
                    <a:pt x="251149" y="64537"/>
                  </a:lnTo>
                  <a:lnTo>
                    <a:pt x="717680" y="64537"/>
                  </a:lnTo>
                  <a:lnTo>
                    <a:pt x="717680" y="126741"/>
                  </a:lnTo>
                  <a:lnTo>
                    <a:pt x="344455" y="126741"/>
                  </a:lnTo>
                  <a:cubicBezTo>
                    <a:pt x="327277" y="126741"/>
                    <a:pt x="313353" y="140665"/>
                    <a:pt x="313353" y="157843"/>
                  </a:cubicBezTo>
                  <a:lnTo>
                    <a:pt x="313353" y="608822"/>
                  </a:lnTo>
                  <a:cubicBezTo>
                    <a:pt x="313353" y="626000"/>
                    <a:pt x="327277" y="639925"/>
                    <a:pt x="344455" y="639925"/>
                  </a:cubicBezTo>
                  <a:lnTo>
                    <a:pt x="717680" y="639925"/>
                  </a:lnTo>
                  <a:lnTo>
                    <a:pt x="717680" y="779884"/>
                  </a:lnTo>
                  <a:cubicBezTo>
                    <a:pt x="717680" y="791762"/>
                    <a:pt x="724447" y="802604"/>
                    <a:pt x="735115" y="807823"/>
                  </a:cubicBezTo>
                  <a:cubicBezTo>
                    <a:pt x="745790" y="813038"/>
                    <a:pt x="758498" y="811723"/>
                    <a:pt x="767875" y="804433"/>
                  </a:cubicBezTo>
                  <a:lnTo>
                    <a:pt x="888741" y="710430"/>
                  </a:lnTo>
                  <a:lnTo>
                    <a:pt x="1009603" y="804436"/>
                  </a:lnTo>
                  <a:cubicBezTo>
                    <a:pt x="1015171" y="808765"/>
                    <a:pt x="1021910" y="810986"/>
                    <a:pt x="1028703" y="810986"/>
                  </a:cubicBezTo>
                  <a:cubicBezTo>
                    <a:pt x="1033353" y="810986"/>
                    <a:pt x="1038028" y="809944"/>
                    <a:pt x="1042366" y="807823"/>
                  </a:cubicBezTo>
                  <a:cubicBezTo>
                    <a:pt x="1053037" y="802604"/>
                    <a:pt x="1059802" y="791762"/>
                    <a:pt x="1059802" y="779884"/>
                  </a:cubicBezTo>
                  <a:lnTo>
                    <a:pt x="1059802" y="64537"/>
                  </a:lnTo>
                  <a:lnTo>
                    <a:pt x="1153108" y="64537"/>
                  </a:lnTo>
                  <a:cubicBezTo>
                    <a:pt x="1170258" y="64537"/>
                    <a:pt x="1184210" y="78489"/>
                    <a:pt x="1184210" y="95639"/>
                  </a:cubicBezTo>
                  <a:lnTo>
                    <a:pt x="1184210" y="1433027"/>
                  </a:lnTo>
                  <a:close/>
                  <a:moveTo>
                    <a:pt x="717680" y="188945"/>
                  </a:moveTo>
                  <a:lnTo>
                    <a:pt x="717680" y="577720"/>
                  </a:lnTo>
                  <a:lnTo>
                    <a:pt x="375557" y="577720"/>
                  </a:lnTo>
                  <a:lnTo>
                    <a:pt x="375557" y="188945"/>
                  </a:lnTo>
                  <a:lnTo>
                    <a:pt x="717680" y="188945"/>
                  </a:lnTo>
                  <a:close/>
                </a:path>
              </a:pathLst>
            </a:custGeom>
            <a:solidFill>
              <a:schemeClr val="bg1"/>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184" name="PA-任意多边形: 形状 2007"/>
            <p:cNvSpPr/>
            <p:nvPr>
              <p:custDataLst>
                <p:tags r:id="rId56"/>
              </p:custDataLst>
            </p:nvPr>
          </p:nvSpPr>
          <p:spPr bwMode="auto">
            <a:xfrm>
              <a:off x="8768443" y="16720846"/>
              <a:ext cx="80865" cy="65314"/>
            </a:xfrm>
            <a:custGeom>
              <a:avLst/>
              <a:gdLst>
                <a:gd name="connsiteX0" fmla="*/ 2333 w 80865"/>
                <a:gd name="connsiteY0" fmla="*/ 2333 h 65314"/>
                <a:gd name="connsiteX1" fmla="*/ 80088 w 80865"/>
                <a:gd name="connsiteY1" fmla="*/ 2333 h 65314"/>
                <a:gd name="connsiteX2" fmla="*/ 80088 w 80865"/>
                <a:gd name="connsiteY2" fmla="*/ 64537 h 65314"/>
                <a:gd name="connsiteX3" fmla="*/ 2333 w 80865"/>
                <a:gd name="connsiteY3" fmla="*/ 64537 h 65314"/>
              </a:gdLst>
              <a:ahLst/>
              <a:cxnLst>
                <a:cxn ang="0">
                  <a:pos x="connsiteX0" y="connsiteY0"/>
                </a:cxn>
                <a:cxn ang="0">
                  <a:pos x="connsiteX1" y="connsiteY1"/>
                </a:cxn>
                <a:cxn ang="0">
                  <a:pos x="connsiteX2" y="connsiteY2"/>
                </a:cxn>
                <a:cxn ang="0">
                  <a:pos x="connsiteX3" y="connsiteY3"/>
                </a:cxn>
              </a:cxnLst>
              <a:rect l="l" t="t" r="r" b="b"/>
              <a:pathLst>
                <a:path w="80865" h="65314">
                  <a:moveTo>
                    <a:pt x="2333" y="2333"/>
                  </a:moveTo>
                  <a:lnTo>
                    <a:pt x="80088" y="2333"/>
                  </a:lnTo>
                  <a:lnTo>
                    <a:pt x="80088" y="64537"/>
                  </a:lnTo>
                  <a:lnTo>
                    <a:pt x="2333" y="64537"/>
                  </a:lnTo>
                  <a:close/>
                </a:path>
              </a:pathLst>
            </a:custGeom>
            <a:solidFill>
              <a:schemeClr val="lt1">
                <a:lumMod val="95000"/>
              </a:schemeClr>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185" name="PA-任意多边形: 形状 2008"/>
            <p:cNvSpPr/>
            <p:nvPr>
              <p:custDataLst>
                <p:tags r:id="rId57"/>
              </p:custDataLst>
            </p:nvPr>
          </p:nvSpPr>
          <p:spPr bwMode="auto">
            <a:xfrm>
              <a:off x="8395218" y="16845254"/>
              <a:ext cx="454090" cy="65314"/>
            </a:xfrm>
            <a:custGeom>
              <a:avLst/>
              <a:gdLst>
                <a:gd name="connsiteX0" fmla="*/ 2333 w 454089"/>
                <a:gd name="connsiteY0" fmla="*/ 2333 h 65314"/>
                <a:gd name="connsiteX1" fmla="*/ 453312 w 454089"/>
                <a:gd name="connsiteY1" fmla="*/ 2333 h 65314"/>
                <a:gd name="connsiteX2" fmla="*/ 453312 w 454089"/>
                <a:gd name="connsiteY2" fmla="*/ 64537 h 65314"/>
                <a:gd name="connsiteX3" fmla="*/ 2333 w 454089"/>
                <a:gd name="connsiteY3" fmla="*/ 64537 h 65314"/>
              </a:gdLst>
              <a:ahLst/>
              <a:cxnLst>
                <a:cxn ang="0">
                  <a:pos x="connsiteX0" y="connsiteY0"/>
                </a:cxn>
                <a:cxn ang="0">
                  <a:pos x="connsiteX1" y="connsiteY1"/>
                </a:cxn>
                <a:cxn ang="0">
                  <a:pos x="connsiteX2" y="connsiteY2"/>
                </a:cxn>
                <a:cxn ang="0">
                  <a:pos x="connsiteX3" y="connsiteY3"/>
                </a:cxn>
              </a:cxnLst>
              <a:rect l="l" t="t" r="r" b="b"/>
              <a:pathLst>
                <a:path w="454089" h="65314">
                  <a:moveTo>
                    <a:pt x="2333" y="2333"/>
                  </a:moveTo>
                  <a:lnTo>
                    <a:pt x="453312" y="2333"/>
                  </a:lnTo>
                  <a:lnTo>
                    <a:pt x="453312" y="64537"/>
                  </a:lnTo>
                  <a:lnTo>
                    <a:pt x="2333" y="64537"/>
                  </a:lnTo>
                  <a:close/>
                </a:path>
              </a:pathLst>
            </a:custGeom>
            <a:solidFill>
              <a:schemeClr val="lt1">
                <a:lumMod val="95000"/>
              </a:schemeClr>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186" name="PA-任意多边形: 形状 2009"/>
            <p:cNvSpPr/>
            <p:nvPr>
              <p:custDataLst>
                <p:tags r:id="rId58"/>
              </p:custDataLst>
            </p:nvPr>
          </p:nvSpPr>
          <p:spPr bwMode="auto">
            <a:xfrm>
              <a:off x="8535178" y="16720846"/>
              <a:ext cx="189722" cy="65314"/>
            </a:xfrm>
            <a:custGeom>
              <a:avLst/>
              <a:gdLst>
                <a:gd name="connsiteX0" fmla="*/ 2333 w 189722"/>
                <a:gd name="connsiteY0" fmla="*/ 2333 h 65314"/>
                <a:gd name="connsiteX1" fmla="*/ 188945 w 189722"/>
                <a:gd name="connsiteY1" fmla="*/ 2333 h 65314"/>
                <a:gd name="connsiteX2" fmla="*/ 188945 w 189722"/>
                <a:gd name="connsiteY2" fmla="*/ 64537 h 65314"/>
                <a:gd name="connsiteX3" fmla="*/ 2333 w 189722"/>
                <a:gd name="connsiteY3" fmla="*/ 64537 h 65314"/>
              </a:gdLst>
              <a:ahLst/>
              <a:cxnLst>
                <a:cxn ang="0">
                  <a:pos x="connsiteX0" y="connsiteY0"/>
                </a:cxn>
                <a:cxn ang="0">
                  <a:pos x="connsiteX1" y="connsiteY1"/>
                </a:cxn>
                <a:cxn ang="0">
                  <a:pos x="connsiteX2" y="connsiteY2"/>
                </a:cxn>
                <a:cxn ang="0">
                  <a:pos x="connsiteX3" y="connsiteY3"/>
                </a:cxn>
              </a:cxnLst>
              <a:rect l="l" t="t" r="r" b="b"/>
              <a:pathLst>
                <a:path w="189722" h="65314">
                  <a:moveTo>
                    <a:pt x="2333" y="2333"/>
                  </a:moveTo>
                  <a:lnTo>
                    <a:pt x="188945" y="2333"/>
                  </a:lnTo>
                  <a:lnTo>
                    <a:pt x="188945" y="64537"/>
                  </a:lnTo>
                  <a:lnTo>
                    <a:pt x="2333" y="64537"/>
                  </a:lnTo>
                  <a:close/>
                </a:path>
              </a:pathLst>
            </a:custGeom>
            <a:solidFill>
              <a:schemeClr val="lt1">
                <a:lumMod val="95000"/>
              </a:schemeClr>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grpSp>
      <p:grpSp>
        <p:nvGrpSpPr>
          <p:cNvPr id="71" name="icon"/>
          <p:cNvGrpSpPr/>
          <p:nvPr>
            <p:custDataLst>
              <p:tags r:id="rId59"/>
            </p:custDataLst>
          </p:nvPr>
        </p:nvGrpSpPr>
        <p:grpSpPr>
          <a:xfrm rot="0">
            <a:off x="7261054" y="2707640"/>
            <a:ext cx="316570" cy="377190"/>
            <a:chOff x="7757627" y="15523417"/>
            <a:chExt cx="1247192" cy="1527110"/>
          </a:xfrm>
          <a:solidFill>
            <a:schemeClr val="accent1"/>
          </a:solidFill>
        </p:grpSpPr>
        <p:sp>
          <p:nvSpPr>
            <p:cNvPr id="72" name="PA-任意多边形: 形状 2006"/>
            <p:cNvSpPr/>
            <p:nvPr>
              <p:custDataLst>
                <p:tags r:id="rId60"/>
              </p:custDataLst>
            </p:nvPr>
          </p:nvSpPr>
          <p:spPr bwMode="auto">
            <a:xfrm>
              <a:off x="7757627" y="15523417"/>
              <a:ext cx="1247192" cy="1527110"/>
            </a:xfrm>
            <a:custGeom>
              <a:avLst/>
              <a:gdLst>
                <a:gd name="connsiteX0" fmla="*/ 1153108 w 1247191"/>
                <a:gd name="connsiteY0" fmla="*/ 2333 h 1527110"/>
                <a:gd name="connsiteX1" fmla="*/ 95639 w 1247191"/>
                <a:gd name="connsiteY1" fmla="*/ 2333 h 1527110"/>
                <a:gd name="connsiteX2" fmla="*/ 2333 w 1247191"/>
                <a:gd name="connsiteY2" fmla="*/ 95639 h 1527110"/>
                <a:gd name="connsiteX3" fmla="*/ 2333 w 1247191"/>
                <a:gd name="connsiteY3" fmla="*/ 1433027 h 1527110"/>
                <a:gd name="connsiteX4" fmla="*/ 95639 w 1247191"/>
                <a:gd name="connsiteY4" fmla="*/ 1526333 h 1527110"/>
                <a:gd name="connsiteX5" fmla="*/ 1153108 w 1247191"/>
                <a:gd name="connsiteY5" fmla="*/ 1526333 h 1527110"/>
                <a:gd name="connsiteX6" fmla="*/ 1246414 w 1247191"/>
                <a:gd name="connsiteY6" fmla="*/ 1433027 h 1527110"/>
                <a:gd name="connsiteX7" fmla="*/ 1246414 w 1247191"/>
                <a:gd name="connsiteY7" fmla="*/ 95639 h 1527110"/>
                <a:gd name="connsiteX8" fmla="*/ 1153108 w 1247191"/>
                <a:gd name="connsiteY8" fmla="*/ 2333 h 1527110"/>
                <a:gd name="connsiteX9" fmla="*/ 779884 w 1247191"/>
                <a:gd name="connsiteY9" fmla="*/ 64537 h 1527110"/>
                <a:gd name="connsiteX10" fmla="*/ 857639 w 1247191"/>
                <a:gd name="connsiteY10" fmla="*/ 64537 h 1527110"/>
                <a:gd name="connsiteX11" fmla="*/ 857639 w 1247191"/>
                <a:gd name="connsiteY11" fmla="*/ 531067 h 1527110"/>
                <a:gd name="connsiteX12" fmla="*/ 919843 w 1247191"/>
                <a:gd name="connsiteY12" fmla="*/ 531067 h 1527110"/>
                <a:gd name="connsiteX13" fmla="*/ 919843 w 1247191"/>
                <a:gd name="connsiteY13" fmla="*/ 64537 h 1527110"/>
                <a:gd name="connsiteX14" fmla="*/ 997598 w 1247191"/>
                <a:gd name="connsiteY14" fmla="*/ 64537 h 1527110"/>
                <a:gd name="connsiteX15" fmla="*/ 997598 w 1247191"/>
                <a:gd name="connsiteY15" fmla="*/ 716292 h 1527110"/>
                <a:gd name="connsiteX16" fmla="*/ 907838 w 1247191"/>
                <a:gd name="connsiteY16" fmla="*/ 646478 h 1527110"/>
                <a:gd name="connsiteX17" fmla="*/ 869647 w 1247191"/>
                <a:gd name="connsiteY17" fmla="*/ 646478 h 1527110"/>
                <a:gd name="connsiteX18" fmla="*/ 779884 w 1247191"/>
                <a:gd name="connsiteY18" fmla="*/ 716292 h 1527110"/>
                <a:gd name="connsiteX19" fmla="*/ 779884 w 1247191"/>
                <a:gd name="connsiteY19" fmla="*/ 64537 h 1527110"/>
                <a:gd name="connsiteX20" fmla="*/ 188945 w 1247191"/>
                <a:gd name="connsiteY20" fmla="*/ 1464129 h 1527110"/>
                <a:gd name="connsiteX21" fmla="*/ 95639 w 1247191"/>
                <a:gd name="connsiteY21" fmla="*/ 1464129 h 1527110"/>
                <a:gd name="connsiteX22" fmla="*/ 64537 w 1247191"/>
                <a:gd name="connsiteY22" fmla="*/ 1433027 h 1527110"/>
                <a:gd name="connsiteX23" fmla="*/ 64537 w 1247191"/>
                <a:gd name="connsiteY23" fmla="*/ 95639 h 1527110"/>
                <a:gd name="connsiteX24" fmla="*/ 95639 w 1247191"/>
                <a:gd name="connsiteY24" fmla="*/ 64537 h 1527110"/>
                <a:gd name="connsiteX25" fmla="*/ 188945 w 1247191"/>
                <a:gd name="connsiteY25" fmla="*/ 64537 h 1527110"/>
                <a:gd name="connsiteX26" fmla="*/ 188945 w 1247191"/>
                <a:gd name="connsiteY26" fmla="*/ 1464129 h 1527110"/>
                <a:gd name="connsiteX27" fmla="*/ 1184210 w 1247191"/>
                <a:gd name="connsiteY27" fmla="*/ 1433027 h 1527110"/>
                <a:gd name="connsiteX28" fmla="*/ 1153108 w 1247191"/>
                <a:gd name="connsiteY28" fmla="*/ 1464129 h 1527110"/>
                <a:gd name="connsiteX29" fmla="*/ 251149 w 1247191"/>
                <a:gd name="connsiteY29" fmla="*/ 1464129 h 1527110"/>
                <a:gd name="connsiteX30" fmla="*/ 251149 w 1247191"/>
                <a:gd name="connsiteY30" fmla="*/ 64537 h 1527110"/>
                <a:gd name="connsiteX31" fmla="*/ 717680 w 1247191"/>
                <a:gd name="connsiteY31" fmla="*/ 64537 h 1527110"/>
                <a:gd name="connsiteX32" fmla="*/ 717680 w 1247191"/>
                <a:gd name="connsiteY32" fmla="*/ 126741 h 1527110"/>
                <a:gd name="connsiteX33" fmla="*/ 344455 w 1247191"/>
                <a:gd name="connsiteY33" fmla="*/ 126741 h 1527110"/>
                <a:gd name="connsiteX34" fmla="*/ 313353 w 1247191"/>
                <a:gd name="connsiteY34" fmla="*/ 157843 h 1527110"/>
                <a:gd name="connsiteX35" fmla="*/ 313353 w 1247191"/>
                <a:gd name="connsiteY35" fmla="*/ 608822 h 1527110"/>
                <a:gd name="connsiteX36" fmla="*/ 344455 w 1247191"/>
                <a:gd name="connsiteY36" fmla="*/ 639925 h 1527110"/>
                <a:gd name="connsiteX37" fmla="*/ 717680 w 1247191"/>
                <a:gd name="connsiteY37" fmla="*/ 639925 h 1527110"/>
                <a:gd name="connsiteX38" fmla="*/ 717680 w 1247191"/>
                <a:gd name="connsiteY38" fmla="*/ 779884 h 1527110"/>
                <a:gd name="connsiteX39" fmla="*/ 735115 w 1247191"/>
                <a:gd name="connsiteY39" fmla="*/ 807823 h 1527110"/>
                <a:gd name="connsiteX40" fmla="*/ 767875 w 1247191"/>
                <a:gd name="connsiteY40" fmla="*/ 804433 h 1527110"/>
                <a:gd name="connsiteX41" fmla="*/ 888741 w 1247191"/>
                <a:gd name="connsiteY41" fmla="*/ 710430 h 1527110"/>
                <a:gd name="connsiteX42" fmla="*/ 1009603 w 1247191"/>
                <a:gd name="connsiteY42" fmla="*/ 804436 h 1527110"/>
                <a:gd name="connsiteX43" fmla="*/ 1028703 w 1247191"/>
                <a:gd name="connsiteY43" fmla="*/ 810986 h 1527110"/>
                <a:gd name="connsiteX44" fmla="*/ 1042366 w 1247191"/>
                <a:gd name="connsiteY44" fmla="*/ 807823 h 1527110"/>
                <a:gd name="connsiteX45" fmla="*/ 1059802 w 1247191"/>
                <a:gd name="connsiteY45" fmla="*/ 779884 h 1527110"/>
                <a:gd name="connsiteX46" fmla="*/ 1059802 w 1247191"/>
                <a:gd name="connsiteY46" fmla="*/ 64537 h 1527110"/>
                <a:gd name="connsiteX47" fmla="*/ 1153108 w 1247191"/>
                <a:gd name="connsiteY47" fmla="*/ 64537 h 1527110"/>
                <a:gd name="connsiteX48" fmla="*/ 1184210 w 1247191"/>
                <a:gd name="connsiteY48" fmla="*/ 95639 h 1527110"/>
                <a:gd name="connsiteX49" fmla="*/ 1184210 w 1247191"/>
                <a:gd name="connsiteY49" fmla="*/ 1433027 h 1527110"/>
                <a:gd name="connsiteX50" fmla="*/ 717680 w 1247191"/>
                <a:gd name="connsiteY50" fmla="*/ 188945 h 1527110"/>
                <a:gd name="connsiteX51" fmla="*/ 717680 w 1247191"/>
                <a:gd name="connsiteY51" fmla="*/ 577720 h 1527110"/>
                <a:gd name="connsiteX52" fmla="*/ 375557 w 1247191"/>
                <a:gd name="connsiteY52" fmla="*/ 577720 h 1527110"/>
                <a:gd name="connsiteX53" fmla="*/ 375557 w 1247191"/>
                <a:gd name="connsiteY53" fmla="*/ 188945 h 1527110"/>
                <a:gd name="connsiteX54" fmla="*/ 717680 w 1247191"/>
                <a:gd name="connsiteY54" fmla="*/ 188945 h 1527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247191" h="1527110">
                  <a:moveTo>
                    <a:pt x="1153108" y="2333"/>
                  </a:moveTo>
                  <a:lnTo>
                    <a:pt x="95639" y="2333"/>
                  </a:lnTo>
                  <a:cubicBezTo>
                    <a:pt x="44190" y="2333"/>
                    <a:pt x="2333" y="44190"/>
                    <a:pt x="2333" y="95639"/>
                  </a:cubicBezTo>
                  <a:lnTo>
                    <a:pt x="2333" y="1433027"/>
                  </a:lnTo>
                  <a:cubicBezTo>
                    <a:pt x="2333" y="1484476"/>
                    <a:pt x="44190" y="1526333"/>
                    <a:pt x="95639" y="1526333"/>
                  </a:cubicBezTo>
                  <a:lnTo>
                    <a:pt x="1153108" y="1526333"/>
                  </a:lnTo>
                  <a:cubicBezTo>
                    <a:pt x="1204557" y="1526333"/>
                    <a:pt x="1246414" y="1484476"/>
                    <a:pt x="1246414" y="1433027"/>
                  </a:cubicBezTo>
                  <a:lnTo>
                    <a:pt x="1246414" y="95639"/>
                  </a:lnTo>
                  <a:cubicBezTo>
                    <a:pt x="1246414" y="44190"/>
                    <a:pt x="1204557" y="2333"/>
                    <a:pt x="1153108" y="2333"/>
                  </a:cubicBezTo>
                  <a:close/>
                  <a:moveTo>
                    <a:pt x="779884" y="64537"/>
                  </a:moveTo>
                  <a:lnTo>
                    <a:pt x="857639" y="64537"/>
                  </a:lnTo>
                  <a:lnTo>
                    <a:pt x="857639" y="531067"/>
                  </a:lnTo>
                  <a:lnTo>
                    <a:pt x="919843" y="531067"/>
                  </a:lnTo>
                  <a:lnTo>
                    <a:pt x="919843" y="64537"/>
                  </a:lnTo>
                  <a:lnTo>
                    <a:pt x="997598" y="64537"/>
                  </a:lnTo>
                  <a:lnTo>
                    <a:pt x="997598" y="716292"/>
                  </a:lnTo>
                  <a:lnTo>
                    <a:pt x="907838" y="646478"/>
                  </a:lnTo>
                  <a:cubicBezTo>
                    <a:pt x="896607" y="637741"/>
                    <a:pt x="880878" y="637741"/>
                    <a:pt x="869647" y="646478"/>
                  </a:cubicBezTo>
                  <a:lnTo>
                    <a:pt x="779884" y="716292"/>
                  </a:lnTo>
                  <a:lnTo>
                    <a:pt x="779884" y="64537"/>
                  </a:lnTo>
                  <a:close/>
                  <a:moveTo>
                    <a:pt x="188945" y="1464129"/>
                  </a:moveTo>
                  <a:lnTo>
                    <a:pt x="95639" y="1464129"/>
                  </a:lnTo>
                  <a:cubicBezTo>
                    <a:pt x="78489" y="1464129"/>
                    <a:pt x="64537" y="1450176"/>
                    <a:pt x="64537" y="1433027"/>
                  </a:cubicBezTo>
                  <a:lnTo>
                    <a:pt x="64537" y="95639"/>
                  </a:lnTo>
                  <a:cubicBezTo>
                    <a:pt x="64537" y="78489"/>
                    <a:pt x="78489" y="64537"/>
                    <a:pt x="95639" y="64537"/>
                  </a:cubicBezTo>
                  <a:lnTo>
                    <a:pt x="188945" y="64537"/>
                  </a:lnTo>
                  <a:lnTo>
                    <a:pt x="188945" y="1464129"/>
                  </a:lnTo>
                  <a:close/>
                  <a:moveTo>
                    <a:pt x="1184210" y="1433027"/>
                  </a:moveTo>
                  <a:cubicBezTo>
                    <a:pt x="1184210" y="1450176"/>
                    <a:pt x="1170258" y="1464129"/>
                    <a:pt x="1153108" y="1464129"/>
                  </a:cubicBezTo>
                  <a:lnTo>
                    <a:pt x="251149" y="1464129"/>
                  </a:lnTo>
                  <a:lnTo>
                    <a:pt x="251149" y="64537"/>
                  </a:lnTo>
                  <a:lnTo>
                    <a:pt x="717680" y="64537"/>
                  </a:lnTo>
                  <a:lnTo>
                    <a:pt x="717680" y="126741"/>
                  </a:lnTo>
                  <a:lnTo>
                    <a:pt x="344455" y="126741"/>
                  </a:lnTo>
                  <a:cubicBezTo>
                    <a:pt x="327277" y="126741"/>
                    <a:pt x="313353" y="140665"/>
                    <a:pt x="313353" y="157843"/>
                  </a:cubicBezTo>
                  <a:lnTo>
                    <a:pt x="313353" y="608822"/>
                  </a:lnTo>
                  <a:cubicBezTo>
                    <a:pt x="313353" y="626000"/>
                    <a:pt x="327277" y="639925"/>
                    <a:pt x="344455" y="639925"/>
                  </a:cubicBezTo>
                  <a:lnTo>
                    <a:pt x="717680" y="639925"/>
                  </a:lnTo>
                  <a:lnTo>
                    <a:pt x="717680" y="779884"/>
                  </a:lnTo>
                  <a:cubicBezTo>
                    <a:pt x="717680" y="791762"/>
                    <a:pt x="724447" y="802604"/>
                    <a:pt x="735115" y="807823"/>
                  </a:cubicBezTo>
                  <a:cubicBezTo>
                    <a:pt x="745790" y="813038"/>
                    <a:pt x="758498" y="811723"/>
                    <a:pt x="767875" y="804433"/>
                  </a:cubicBezTo>
                  <a:lnTo>
                    <a:pt x="888741" y="710430"/>
                  </a:lnTo>
                  <a:lnTo>
                    <a:pt x="1009603" y="804436"/>
                  </a:lnTo>
                  <a:cubicBezTo>
                    <a:pt x="1015171" y="808765"/>
                    <a:pt x="1021910" y="810986"/>
                    <a:pt x="1028703" y="810986"/>
                  </a:cubicBezTo>
                  <a:cubicBezTo>
                    <a:pt x="1033353" y="810986"/>
                    <a:pt x="1038028" y="809944"/>
                    <a:pt x="1042366" y="807823"/>
                  </a:cubicBezTo>
                  <a:cubicBezTo>
                    <a:pt x="1053037" y="802604"/>
                    <a:pt x="1059802" y="791762"/>
                    <a:pt x="1059802" y="779884"/>
                  </a:cubicBezTo>
                  <a:lnTo>
                    <a:pt x="1059802" y="64537"/>
                  </a:lnTo>
                  <a:lnTo>
                    <a:pt x="1153108" y="64537"/>
                  </a:lnTo>
                  <a:cubicBezTo>
                    <a:pt x="1170258" y="64537"/>
                    <a:pt x="1184210" y="78489"/>
                    <a:pt x="1184210" y="95639"/>
                  </a:cubicBezTo>
                  <a:lnTo>
                    <a:pt x="1184210" y="1433027"/>
                  </a:lnTo>
                  <a:close/>
                  <a:moveTo>
                    <a:pt x="717680" y="188945"/>
                  </a:moveTo>
                  <a:lnTo>
                    <a:pt x="717680" y="577720"/>
                  </a:lnTo>
                  <a:lnTo>
                    <a:pt x="375557" y="577720"/>
                  </a:lnTo>
                  <a:lnTo>
                    <a:pt x="375557" y="188945"/>
                  </a:lnTo>
                  <a:lnTo>
                    <a:pt x="717680" y="188945"/>
                  </a:lnTo>
                  <a:close/>
                </a:path>
              </a:pathLst>
            </a:custGeom>
            <a:solidFill>
              <a:schemeClr val="lt1">
                <a:lumMod val="95000"/>
              </a:schemeClr>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76" name="PA-任意多边形: 形状 2007"/>
            <p:cNvSpPr/>
            <p:nvPr>
              <p:custDataLst>
                <p:tags r:id="rId61"/>
              </p:custDataLst>
            </p:nvPr>
          </p:nvSpPr>
          <p:spPr bwMode="auto">
            <a:xfrm>
              <a:off x="8768443" y="16720846"/>
              <a:ext cx="80865" cy="65314"/>
            </a:xfrm>
            <a:custGeom>
              <a:avLst/>
              <a:gdLst>
                <a:gd name="connsiteX0" fmla="*/ 2333 w 80865"/>
                <a:gd name="connsiteY0" fmla="*/ 2333 h 65314"/>
                <a:gd name="connsiteX1" fmla="*/ 80088 w 80865"/>
                <a:gd name="connsiteY1" fmla="*/ 2333 h 65314"/>
                <a:gd name="connsiteX2" fmla="*/ 80088 w 80865"/>
                <a:gd name="connsiteY2" fmla="*/ 64537 h 65314"/>
                <a:gd name="connsiteX3" fmla="*/ 2333 w 80865"/>
                <a:gd name="connsiteY3" fmla="*/ 64537 h 65314"/>
              </a:gdLst>
              <a:ahLst/>
              <a:cxnLst>
                <a:cxn ang="0">
                  <a:pos x="connsiteX0" y="connsiteY0"/>
                </a:cxn>
                <a:cxn ang="0">
                  <a:pos x="connsiteX1" y="connsiteY1"/>
                </a:cxn>
                <a:cxn ang="0">
                  <a:pos x="connsiteX2" y="connsiteY2"/>
                </a:cxn>
                <a:cxn ang="0">
                  <a:pos x="connsiteX3" y="connsiteY3"/>
                </a:cxn>
              </a:cxnLst>
              <a:rect l="l" t="t" r="r" b="b"/>
              <a:pathLst>
                <a:path w="80865" h="65314">
                  <a:moveTo>
                    <a:pt x="2333" y="2333"/>
                  </a:moveTo>
                  <a:lnTo>
                    <a:pt x="80088" y="2333"/>
                  </a:lnTo>
                  <a:lnTo>
                    <a:pt x="80088" y="64537"/>
                  </a:lnTo>
                  <a:lnTo>
                    <a:pt x="2333" y="64537"/>
                  </a:lnTo>
                  <a:close/>
                </a:path>
              </a:pathLst>
            </a:custGeom>
            <a:solidFill>
              <a:schemeClr val="bg1"/>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88" name="PA-任意多边形: 形状 2008"/>
            <p:cNvSpPr/>
            <p:nvPr>
              <p:custDataLst>
                <p:tags r:id="rId62"/>
              </p:custDataLst>
            </p:nvPr>
          </p:nvSpPr>
          <p:spPr bwMode="auto">
            <a:xfrm>
              <a:off x="8395218" y="16845254"/>
              <a:ext cx="454090" cy="65314"/>
            </a:xfrm>
            <a:custGeom>
              <a:avLst/>
              <a:gdLst>
                <a:gd name="connsiteX0" fmla="*/ 2333 w 454089"/>
                <a:gd name="connsiteY0" fmla="*/ 2333 h 65314"/>
                <a:gd name="connsiteX1" fmla="*/ 453312 w 454089"/>
                <a:gd name="connsiteY1" fmla="*/ 2333 h 65314"/>
                <a:gd name="connsiteX2" fmla="*/ 453312 w 454089"/>
                <a:gd name="connsiteY2" fmla="*/ 64537 h 65314"/>
                <a:gd name="connsiteX3" fmla="*/ 2333 w 454089"/>
                <a:gd name="connsiteY3" fmla="*/ 64537 h 65314"/>
              </a:gdLst>
              <a:ahLst/>
              <a:cxnLst>
                <a:cxn ang="0">
                  <a:pos x="connsiteX0" y="connsiteY0"/>
                </a:cxn>
                <a:cxn ang="0">
                  <a:pos x="connsiteX1" y="connsiteY1"/>
                </a:cxn>
                <a:cxn ang="0">
                  <a:pos x="connsiteX2" y="connsiteY2"/>
                </a:cxn>
                <a:cxn ang="0">
                  <a:pos x="connsiteX3" y="connsiteY3"/>
                </a:cxn>
              </a:cxnLst>
              <a:rect l="l" t="t" r="r" b="b"/>
              <a:pathLst>
                <a:path w="454089" h="65314">
                  <a:moveTo>
                    <a:pt x="2333" y="2333"/>
                  </a:moveTo>
                  <a:lnTo>
                    <a:pt x="453312" y="2333"/>
                  </a:lnTo>
                  <a:lnTo>
                    <a:pt x="453312" y="64537"/>
                  </a:lnTo>
                  <a:lnTo>
                    <a:pt x="2333" y="64537"/>
                  </a:lnTo>
                  <a:close/>
                </a:path>
              </a:pathLst>
            </a:custGeom>
            <a:solidFill>
              <a:schemeClr val="bg1"/>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sp>
          <p:nvSpPr>
            <p:cNvPr id="91" name="PA-任意多边形: 形状 2009"/>
            <p:cNvSpPr/>
            <p:nvPr>
              <p:custDataLst>
                <p:tags r:id="rId63"/>
              </p:custDataLst>
            </p:nvPr>
          </p:nvSpPr>
          <p:spPr bwMode="auto">
            <a:xfrm>
              <a:off x="8535178" y="16720846"/>
              <a:ext cx="189722" cy="65314"/>
            </a:xfrm>
            <a:custGeom>
              <a:avLst/>
              <a:gdLst>
                <a:gd name="connsiteX0" fmla="*/ 2333 w 189722"/>
                <a:gd name="connsiteY0" fmla="*/ 2333 h 65314"/>
                <a:gd name="connsiteX1" fmla="*/ 188945 w 189722"/>
                <a:gd name="connsiteY1" fmla="*/ 2333 h 65314"/>
                <a:gd name="connsiteX2" fmla="*/ 188945 w 189722"/>
                <a:gd name="connsiteY2" fmla="*/ 64537 h 65314"/>
                <a:gd name="connsiteX3" fmla="*/ 2333 w 189722"/>
                <a:gd name="connsiteY3" fmla="*/ 64537 h 65314"/>
              </a:gdLst>
              <a:ahLst/>
              <a:cxnLst>
                <a:cxn ang="0">
                  <a:pos x="connsiteX0" y="connsiteY0"/>
                </a:cxn>
                <a:cxn ang="0">
                  <a:pos x="connsiteX1" y="connsiteY1"/>
                </a:cxn>
                <a:cxn ang="0">
                  <a:pos x="connsiteX2" y="connsiteY2"/>
                </a:cxn>
                <a:cxn ang="0">
                  <a:pos x="connsiteX3" y="connsiteY3"/>
                </a:cxn>
              </a:cxnLst>
              <a:rect l="l" t="t" r="r" b="b"/>
              <a:pathLst>
                <a:path w="189722" h="65314">
                  <a:moveTo>
                    <a:pt x="2333" y="2333"/>
                  </a:moveTo>
                  <a:lnTo>
                    <a:pt x="188945" y="2333"/>
                  </a:lnTo>
                  <a:lnTo>
                    <a:pt x="188945" y="64537"/>
                  </a:lnTo>
                  <a:lnTo>
                    <a:pt x="2333" y="64537"/>
                  </a:lnTo>
                  <a:close/>
                </a:path>
              </a:pathLst>
            </a:custGeom>
            <a:solidFill>
              <a:schemeClr val="bg1"/>
            </a:solidFill>
            <a:ln>
              <a:noFill/>
            </a:ln>
          </p:spPr>
          <p:txBody>
            <a:bodyPr vert="horz" wrap="square" lIns="91440" tIns="45720" rIns="91440" bIns="45720" numCol="1" rtlCol="0" anchor="t" anchorCtr="0" compatLnSpc="1">
              <a:noAutofit/>
            </a:bodyPr>
            <a:lstStyle/>
            <a:p>
              <a:pPr lvl="0" algn="l">
                <a:buClrTx/>
                <a:buSzTx/>
                <a:buFontTx/>
              </a:pPr>
              <a:endParaRPr lang="id-ID">
                <a:sym typeface="+mn-ea"/>
              </a:endParaRPr>
            </a:p>
          </p:txBody>
        </p:sp>
      </p:grpSp>
      <p:grpSp>
        <p:nvGrpSpPr>
          <p:cNvPr id="1043" name="icon"/>
          <p:cNvGrpSpPr/>
          <p:nvPr>
            <p:custDataLst>
              <p:tags r:id="rId64"/>
            </p:custDataLst>
          </p:nvPr>
        </p:nvGrpSpPr>
        <p:grpSpPr bwMode="auto">
          <a:xfrm rot="0">
            <a:off x="9318941" y="1662033"/>
            <a:ext cx="314949" cy="367440"/>
            <a:chOff x="3651" y="1965"/>
            <a:chExt cx="378" cy="390"/>
          </a:xfrm>
          <a:solidFill>
            <a:schemeClr val="accent1"/>
          </a:solidFill>
        </p:grpSpPr>
        <p:sp>
          <p:nvSpPr>
            <p:cNvPr id="1044" name="PA-任意多边形 649"/>
            <p:cNvSpPr>
              <a:spLocks noEditPoints="1"/>
            </p:cNvSpPr>
            <p:nvPr>
              <p:custDataLst>
                <p:tags r:id="rId65"/>
              </p:custDataLst>
            </p:nvPr>
          </p:nvSpPr>
          <p:spPr bwMode="auto">
            <a:xfrm>
              <a:off x="3816" y="1965"/>
              <a:ext cx="49" cy="37"/>
            </a:xfrm>
            <a:custGeom>
              <a:avLst/>
              <a:gdLst>
                <a:gd name="T0" fmla="*/ 113 w 129"/>
                <a:gd name="T1" fmla="*/ 96 h 96"/>
                <a:gd name="T2" fmla="*/ 112 w 129"/>
                <a:gd name="T3" fmla="*/ 96 h 96"/>
                <a:gd name="T4" fmla="*/ 16 w 129"/>
                <a:gd name="T5" fmla="*/ 96 h 96"/>
                <a:gd name="T6" fmla="*/ 4 w 129"/>
                <a:gd name="T7" fmla="*/ 90 h 96"/>
                <a:gd name="T8" fmla="*/ 1 w 129"/>
                <a:gd name="T9" fmla="*/ 77 h 96"/>
                <a:gd name="T10" fmla="*/ 17 w 129"/>
                <a:gd name="T11" fmla="*/ 13 h 96"/>
                <a:gd name="T12" fmla="*/ 32 w 129"/>
                <a:gd name="T13" fmla="*/ 0 h 96"/>
                <a:gd name="T14" fmla="*/ 96 w 129"/>
                <a:gd name="T15" fmla="*/ 0 h 96"/>
                <a:gd name="T16" fmla="*/ 112 w 129"/>
                <a:gd name="T17" fmla="*/ 13 h 96"/>
                <a:gd name="T18" fmla="*/ 127 w 129"/>
                <a:gd name="T19" fmla="*/ 74 h 96"/>
                <a:gd name="T20" fmla="*/ 129 w 129"/>
                <a:gd name="T21" fmla="*/ 80 h 96"/>
                <a:gd name="T22" fmla="*/ 113 w 129"/>
                <a:gd name="T23" fmla="*/ 96 h 96"/>
                <a:gd name="T24" fmla="*/ 37 w 129"/>
                <a:gd name="T25" fmla="*/ 64 h 96"/>
                <a:gd name="T26" fmla="*/ 92 w 129"/>
                <a:gd name="T27" fmla="*/ 64 h 96"/>
                <a:gd name="T28" fmla="*/ 84 w 129"/>
                <a:gd name="T29" fmla="*/ 32 h 96"/>
                <a:gd name="T30" fmla="*/ 45 w 129"/>
                <a:gd name="T31" fmla="*/ 32 h 96"/>
                <a:gd name="T32" fmla="*/ 37 w 129"/>
                <a:gd name="T33" fmla="*/ 6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96">
                  <a:moveTo>
                    <a:pt x="113" y="96"/>
                  </a:moveTo>
                  <a:cubicBezTo>
                    <a:pt x="113" y="96"/>
                    <a:pt x="113" y="96"/>
                    <a:pt x="112" y="96"/>
                  </a:cubicBezTo>
                  <a:lnTo>
                    <a:pt x="16" y="96"/>
                  </a:lnTo>
                  <a:cubicBezTo>
                    <a:pt x="12" y="96"/>
                    <a:pt x="7" y="94"/>
                    <a:pt x="4" y="90"/>
                  </a:cubicBezTo>
                  <a:cubicBezTo>
                    <a:pt x="1" y="86"/>
                    <a:pt x="0" y="81"/>
                    <a:pt x="1" y="77"/>
                  </a:cubicBezTo>
                  <a:lnTo>
                    <a:pt x="17" y="13"/>
                  </a:lnTo>
                  <a:cubicBezTo>
                    <a:pt x="19" y="5"/>
                    <a:pt x="25" y="0"/>
                    <a:pt x="32" y="0"/>
                  </a:cubicBezTo>
                  <a:lnTo>
                    <a:pt x="96" y="0"/>
                  </a:lnTo>
                  <a:cubicBezTo>
                    <a:pt x="104" y="0"/>
                    <a:pt x="110" y="5"/>
                    <a:pt x="112" y="13"/>
                  </a:cubicBezTo>
                  <a:lnTo>
                    <a:pt x="127" y="74"/>
                  </a:lnTo>
                  <a:cubicBezTo>
                    <a:pt x="128" y="76"/>
                    <a:pt x="129" y="78"/>
                    <a:pt x="129" y="80"/>
                  </a:cubicBezTo>
                  <a:cubicBezTo>
                    <a:pt x="129" y="89"/>
                    <a:pt x="122" y="96"/>
                    <a:pt x="113" y="96"/>
                  </a:cubicBezTo>
                  <a:close/>
                  <a:moveTo>
                    <a:pt x="37" y="64"/>
                  </a:moveTo>
                  <a:lnTo>
                    <a:pt x="92" y="64"/>
                  </a:lnTo>
                  <a:lnTo>
                    <a:pt x="84" y="32"/>
                  </a:lnTo>
                  <a:lnTo>
                    <a:pt x="45" y="32"/>
                  </a:lnTo>
                  <a:lnTo>
                    <a:pt x="37" y="64"/>
                  </a:ln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45" name="PA-任意多边形 650"/>
            <p:cNvSpPr>
              <a:spLocks noEditPoints="1"/>
            </p:cNvSpPr>
            <p:nvPr>
              <p:custDataLst>
                <p:tags r:id="rId66"/>
              </p:custDataLst>
            </p:nvPr>
          </p:nvSpPr>
          <p:spPr bwMode="auto">
            <a:xfrm>
              <a:off x="3675" y="1989"/>
              <a:ext cx="330" cy="330"/>
            </a:xfrm>
            <a:custGeom>
              <a:avLst/>
              <a:gdLst>
                <a:gd name="T0" fmla="*/ 432 w 864"/>
                <a:gd name="T1" fmla="*/ 864 h 864"/>
                <a:gd name="T2" fmla="*/ 0 w 864"/>
                <a:gd name="T3" fmla="*/ 432 h 864"/>
                <a:gd name="T4" fmla="*/ 432 w 864"/>
                <a:gd name="T5" fmla="*/ 0 h 864"/>
                <a:gd name="T6" fmla="*/ 864 w 864"/>
                <a:gd name="T7" fmla="*/ 432 h 864"/>
                <a:gd name="T8" fmla="*/ 432 w 864"/>
                <a:gd name="T9" fmla="*/ 864 h 864"/>
                <a:gd name="T10" fmla="*/ 432 w 864"/>
                <a:gd name="T11" fmla="*/ 32 h 864"/>
                <a:gd name="T12" fmla="*/ 32 w 864"/>
                <a:gd name="T13" fmla="*/ 432 h 864"/>
                <a:gd name="T14" fmla="*/ 432 w 864"/>
                <a:gd name="T15" fmla="*/ 832 h 864"/>
                <a:gd name="T16" fmla="*/ 832 w 864"/>
                <a:gd name="T17" fmla="*/ 432 h 864"/>
                <a:gd name="T18" fmla="*/ 432 w 864"/>
                <a:gd name="T19" fmla="*/ 32 h 8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4" h="864">
                  <a:moveTo>
                    <a:pt x="432" y="864"/>
                  </a:moveTo>
                  <a:cubicBezTo>
                    <a:pt x="194" y="864"/>
                    <a:pt x="0" y="671"/>
                    <a:pt x="0" y="432"/>
                  </a:cubicBezTo>
                  <a:cubicBezTo>
                    <a:pt x="0" y="194"/>
                    <a:pt x="194" y="0"/>
                    <a:pt x="432" y="0"/>
                  </a:cubicBezTo>
                  <a:cubicBezTo>
                    <a:pt x="671" y="0"/>
                    <a:pt x="864" y="194"/>
                    <a:pt x="864" y="432"/>
                  </a:cubicBezTo>
                  <a:cubicBezTo>
                    <a:pt x="864" y="671"/>
                    <a:pt x="671" y="864"/>
                    <a:pt x="432" y="864"/>
                  </a:cubicBezTo>
                  <a:close/>
                  <a:moveTo>
                    <a:pt x="432" y="32"/>
                  </a:moveTo>
                  <a:cubicBezTo>
                    <a:pt x="212" y="32"/>
                    <a:pt x="32" y="212"/>
                    <a:pt x="32" y="432"/>
                  </a:cubicBezTo>
                  <a:cubicBezTo>
                    <a:pt x="32" y="653"/>
                    <a:pt x="212" y="832"/>
                    <a:pt x="432" y="832"/>
                  </a:cubicBezTo>
                  <a:cubicBezTo>
                    <a:pt x="653" y="832"/>
                    <a:pt x="832" y="653"/>
                    <a:pt x="832" y="432"/>
                  </a:cubicBezTo>
                  <a:cubicBezTo>
                    <a:pt x="832" y="212"/>
                    <a:pt x="653" y="32"/>
                    <a:pt x="432" y="32"/>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46" name="PA-任意多边形 651"/>
            <p:cNvSpPr>
              <a:spLocks noEditPoints="1"/>
            </p:cNvSpPr>
            <p:nvPr>
              <p:custDataLst>
                <p:tags r:id="rId67"/>
              </p:custDataLst>
            </p:nvPr>
          </p:nvSpPr>
          <p:spPr bwMode="auto">
            <a:xfrm>
              <a:off x="3712" y="2026"/>
              <a:ext cx="256" cy="256"/>
            </a:xfrm>
            <a:custGeom>
              <a:avLst/>
              <a:gdLst>
                <a:gd name="T0" fmla="*/ 336 w 672"/>
                <a:gd name="T1" fmla="*/ 672 h 672"/>
                <a:gd name="T2" fmla="*/ 0 w 672"/>
                <a:gd name="T3" fmla="*/ 336 h 672"/>
                <a:gd name="T4" fmla="*/ 336 w 672"/>
                <a:gd name="T5" fmla="*/ 0 h 672"/>
                <a:gd name="T6" fmla="*/ 672 w 672"/>
                <a:gd name="T7" fmla="*/ 336 h 672"/>
                <a:gd name="T8" fmla="*/ 336 w 672"/>
                <a:gd name="T9" fmla="*/ 672 h 672"/>
                <a:gd name="T10" fmla="*/ 336 w 672"/>
                <a:gd name="T11" fmla="*/ 32 h 672"/>
                <a:gd name="T12" fmla="*/ 32 w 672"/>
                <a:gd name="T13" fmla="*/ 336 h 672"/>
                <a:gd name="T14" fmla="*/ 336 w 672"/>
                <a:gd name="T15" fmla="*/ 640 h 672"/>
                <a:gd name="T16" fmla="*/ 640 w 672"/>
                <a:gd name="T17" fmla="*/ 336 h 672"/>
                <a:gd name="T18" fmla="*/ 336 w 672"/>
                <a:gd name="T19" fmla="*/ 32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672">
                  <a:moveTo>
                    <a:pt x="336" y="672"/>
                  </a:moveTo>
                  <a:cubicBezTo>
                    <a:pt x="151" y="672"/>
                    <a:pt x="0" y="522"/>
                    <a:pt x="0" y="336"/>
                  </a:cubicBezTo>
                  <a:cubicBezTo>
                    <a:pt x="0" y="151"/>
                    <a:pt x="151" y="0"/>
                    <a:pt x="336" y="0"/>
                  </a:cubicBezTo>
                  <a:cubicBezTo>
                    <a:pt x="522" y="0"/>
                    <a:pt x="672" y="151"/>
                    <a:pt x="672" y="336"/>
                  </a:cubicBezTo>
                  <a:cubicBezTo>
                    <a:pt x="672" y="522"/>
                    <a:pt x="522" y="672"/>
                    <a:pt x="336" y="672"/>
                  </a:cubicBezTo>
                  <a:close/>
                  <a:moveTo>
                    <a:pt x="336" y="32"/>
                  </a:moveTo>
                  <a:cubicBezTo>
                    <a:pt x="169" y="32"/>
                    <a:pt x="32" y="169"/>
                    <a:pt x="32" y="336"/>
                  </a:cubicBezTo>
                  <a:cubicBezTo>
                    <a:pt x="32" y="504"/>
                    <a:pt x="169" y="640"/>
                    <a:pt x="336" y="640"/>
                  </a:cubicBezTo>
                  <a:cubicBezTo>
                    <a:pt x="504" y="640"/>
                    <a:pt x="640" y="504"/>
                    <a:pt x="640" y="336"/>
                  </a:cubicBezTo>
                  <a:cubicBezTo>
                    <a:pt x="640" y="169"/>
                    <a:pt x="504" y="32"/>
                    <a:pt x="336" y="32"/>
                  </a:cubicBez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47" name="PA-任意多边形 652"/>
            <p:cNvSpPr>
              <a:spLocks noEditPoints="1"/>
            </p:cNvSpPr>
            <p:nvPr>
              <p:custDataLst>
                <p:tags r:id="rId68"/>
              </p:custDataLst>
            </p:nvPr>
          </p:nvSpPr>
          <p:spPr bwMode="auto">
            <a:xfrm>
              <a:off x="3992" y="2130"/>
              <a:ext cx="37" cy="48"/>
            </a:xfrm>
            <a:custGeom>
              <a:avLst/>
              <a:gdLst>
                <a:gd name="T0" fmla="*/ 16 w 96"/>
                <a:gd name="T1" fmla="*/ 128 h 128"/>
                <a:gd name="T2" fmla="*/ 7 w 96"/>
                <a:gd name="T3" fmla="*/ 125 h 128"/>
                <a:gd name="T4" fmla="*/ 0 w 96"/>
                <a:gd name="T5" fmla="*/ 112 h 128"/>
                <a:gd name="T6" fmla="*/ 0 w 96"/>
                <a:gd name="T7" fmla="*/ 16 h 128"/>
                <a:gd name="T8" fmla="*/ 7 w 96"/>
                <a:gd name="T9" fmla="*/ 4 h 128"/>
                <a:gd name="T10" fmla="*/ 20 w 96"/>
                <a:gd name="T11" fmla="*/ 1 h 128"/>
                <a:gd name="T12" fmla="*/ 84 w 96"/>
                <a:gd name="T13" fmla="*/ 17 h 128"/>
                <a:gd name="T14" fmla="*/ 96 w 96"/>
                <a:gd name="T15" fmla="*/ 32 h 128"/>
                <a:gd name="T16" fmla="*/ 96 w 96"/>
                <a:gd name="T17" fmla="*/ 96 h 128"/>
                <a:gd name="T18" fmla="*/ 84 w 96"/>
                <a:gd name="T19" fmla="*/ 112 h 128"/>
                <a:gd name="T20" fmla="*/ 20 w 96"/>
                <a:gd name="T21" fmla="*/ 128 h 128"/>
                <a:gd name="T22" fmla="*/ 16 w 96"/>
                <a:gd name="T23" fmla="*/ 128 h 128"/>
                <a:gd name="T24" fmla="*/ 32 w 96"/>
                <a:gd name="T25" fmla="*/ 37 h 128"/>
                <a:gd name="T26" fmla="*/ 32 w 96"/>
                <a:gd name="T27" fmla="*/ 92 h 128"/>
                <a:gd name="T28" fmla="*/ 64 w 96"/>
                <a:gd name="T29" fmla="*/ 84 h 128"/>
                <a:gd name="T30" fmla="*/ 64 w 96"/>
                <a:gd name="T31" fmla="*/ 45 h 128"/>
                <a:gd name="T32" fmla="*/ 32 w 96"/>
                <a:gd name="T33" fmla="*/ 3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8">
                  <a:moveTo>
                    <a:pt x="16" y="128"/>
                  </a:moveTo>
                  <a:cubicBezTo>
                    <a:pt x="13" y="128"/>
                    <a:pt x="9" y="127"/>
                    <a:pt x="7" y="125"/>
                  </a:cubicBezTo>
                  <a:cubicBezTo>
                    <a:pt x="3" y="122"/>
                    <a:pt x="0" y="117"/>
                    <a:pt x="0" y="112"/>
                  </a:cubicBezTo>
                  <a:lnTo>
                    <a:pt x="0" y="16"/>
                  </a:lnTo>
                  <a:cubicBezTo>
                    <a:pt x="0" y="12"/>
                    <a:pt x="3" y="7"/>
                    <a:pt x="7" y="4"/>
                  </a:cubicBezTo>
                  <a:cubicBezTo>
                    <a:pt x="11" y="1"/>
                    <a:pt x="16" y="0"/>
                    <a:pt x="20" y="1"/>
                  </a:cubicBezTo>
                  <a:lnTo>
                    <a:pt x="84" y="17"/>
                  </a:lnTo>
                  <a:cubicBezTo>
                    <a:pt x="91" y="19"/>
                    <a:pt x="96" y="25"/>
                    <a:pt x="96" y="32"/>
                  </a:cubicBezTo>
                  <a:lnTo>
                    <a:pt x="96" y="96"/>
                  </a:lnTo>
                  <a:cubicBezTo>
                    <a:pt x="96" y="104"/>
                    <a:pt x="91" y="110"/>
                    <a:pt x="84" y="112"/>
                  </a:cubicBezTo>
                  <a:lnTo>
                    <a:pt x="20" y="128"/>
                  </a:lnTo>
                  <a:cubicBezTo>
                    <a:pt x="19" y="128"/>
                    <a:pt x="18" y="128"/>
                    <a:pt x="16" y="128"/>
                  </a:cubicBezTo>
                  <a:close/>
                  <a:moveTo>
                    <a:pt x="32" y="37"/>
                  </a:moveTo>
                  <a:lnTo>
                    <a:pt x="32" y="92"/>
                  </a:lnTo>
                  <a:lnTo>
                    <a:pt x="64" y="84"/>
                  </a:lnTo>
                  <a:lnTo>
                    <a:pt x="64" y="45"/>
                  </a:lnTo>
                  <a:lnTo>
                    <a:pt x="32" y="37"/>
                  </a:ln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48" name="PA-任意多边形 653"/>
            <p:cNvSpPr>
              <a:spLocks noEditPoints="1"/>
            </p:cNvSpPr>
            <p:nvPr>
              <p:custDataLst>
                <p:tags r:id="rId69"/>
              </p:custDataLst>
            </p:nvPr>
          </p:nvSpPr>
          <p:spPr bwMode="auto">
            <a:xfrm>
              <a:off x="3651" y="2130"/>
              <a:ext cx="37" cy="48"/>
            </a:xfrm>
            <a:custGeom>
              <a:avLst/>
              <a:gdLst>
                <a:gd name="T0" fmla="*/ 80 w 96"/>
                <a:gd name="T1" fmla="*/ 128 h 128"/>
                <a:gd name="T2" fmla="*/ 77 w 96"/>
                <a:gd name="T3" fmla="*/ 128 h 128"/>
                <a:gd name="T4" fmla="*/ 13 w 96"/>
                <a:gd name="T5" fmla="*/ 112 h 128"/>
                <a:gd name="T6" fmla="*/ 0 w 96"/>
                <a:gd name="T7" fmla="*/ 96 h 128"/>
                <a:gd name="T8" fmla="*/ 0 w 96"/>
                <a:gd name="T9" fmla="*/ 32 h 128"/>
                <a:gd name="T10" fmla="*/ 13 w 96"/>
                <a:gd name="T11" fmla="*/ 17 h 128"/>
                <a:gd name="T12" fmla="*/ 77 w 96"/>
                <a:gd name="T13" fmla="*/ 1 h 128"/>
                <a:gd name="T14" fmla="*/ 90 w 96"/>
                <a:gd name="T15" fmla="*/ 4 h 128"/>
                <a:gd name="T16" fmla="*/ 96 w 96"/>
                <a:gd name="T17" fmla="*/ 16 h 128"/>
                <a:gd name="T18" fmla="*/ 96 w 96"/>
                <a:gd name="T19" fmla="*/ 112 h 128"/>
                <a:gd name="T20" fmla="*/ 90 w 96"/>
                <a:gd name="T21" fmla="*/ 125 h 128"/>
                <a:gd name="T22" fmla="*/ 80 w 96"/>
                <a:gd name="T23" fmla="*/ 128 h 128"/>
                <a:gd name="T24" fmla="*/ 32 w 96"/>
                <a:gd name="T25" fmla="*/ 84 h 128"/>
                <a:gd name="T26" fmla="*/ 64 w 96"/>
                <a:gd name="T27" fmla="*/ 92 h 128"/>
                <a:gd name="T28" fmla="*/ 64 w 96"/>
                <a:gd name="T29" fmla="*/ 37 h 128"/>
                <a:gd name="T30" fmla="*/ 32 w 96"/>
                <a:gd name="T31" fmla="*/ 45 h 128"/>
                <a:gd name="T32" fmla="*/ 32 w 96"/>
                <a:gd name="T33"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6" h="128">
                  <a:moveTo>
                    <a:pt x="80" y="128"/>
                  </a:moveTo>
                  <a:cubicBezTo>
                    <a:pt x="79" y="128"/>
                    <a:pt x="78" y="128"/>
                    <a:pt x="77" y="128"/>
                  </a:cubicBezTo>
                  <a:lnTo>
                    <a:pt x="13" y="112"/>
                  </a:lnTo>
                  <a:cubicBezTo>
                    <a:pt x="5" y="110"/>
                    <a:pt x="0" y="104"/>
                    <a:pt x="0" y="96"/>
                  </a:cubicBezTo>
                  <a:lnTo>
                    <a:pt x="0" y="32"/>
                  </a:lnTo>
                  <a:cubicBezTo>
                    <a:pt x="0" y="25"/>
                    <a:pt x="5" y="19"/>
                    <a:pt x="13" y="17"/>
                  </a:cubicBezTo>
                  <a:lnTo>
                    <a:pt x="77" y="1"/>
                  </a:lnTo>
                  <a:cubicBezTo>
                    <a:pt x="81" y="0"/>
                    <a:pt x="86" y="1"/>
                    <a:pt x="90" y="4"/>
                  </a:cubicBezTo>
                  <a:cubicBezTo>
                    <a:pt x="94" y="7"/>
                    <a:pt x="96" y="12"/>
                    <a:pt x="96" y="16"/>
                  </a:cubicBezTo>
                  <a:lnTo>
                    <a:pt x="96" y="112"/>
                  </a:lnTo>
                  <a:cubicBezTo>
                    <a:pt x="96" y="117"/>
                    <a:pt x="94" y="122"/>
                    <a:pt x="90" y="125"/>
                  </a:cubicBezTo>
                  <a:cubicBezTo>
                    <a:pt x="87" y="127"/>
                    <a:pt x="84" y="128"/>
                    <a:pt x="80" y="128"/>
                  </a:cubicBezTo>
                  <a:close/>
                  <a:moveTo>
                    <a:pt x="32" y="84"/>
                  </a:moveTo>
                  <a:lnTo>
                    <a:pt x="64" y="92"/>
                  </a:lnTo>
                  <a:lnTo>
                    <a:pt x="64" y="37"/>
                  </a:lnTo>
                  <a:lnTo>
                    <a:pt x="32" y="45"/>
                  </a:lnTo>
                  <a:lnTo>
                    <a:pt x="32" y="84"/>
                  </a:ln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49" name="PA-任意多边形 654"/>
            <p:cNvSpPr>
              <a:spLocks noEditPoints="1"/>
            </p:cNvSpPr>
            <p:nvPr>
              <p:custDataLst>
                <p:tags r:id="rId70"/>
              </p:custDataLst>
            </p:nvPr>
          </p:nvSpPr>
          <p:spPr bwMode="auto">
            <a:xfrm>
              <a:off x="3933" y="2010"/>
              <a:ext cx="52" cy="51"/>
            </a:xfrm>
            <a:custGeom>
              <a:avLst/>
              <a:gdLst>
                <a:gd name="T0" fmla="*/ 85 w 136"/>
                <a:gd name="T1" fmla="*/ 135 h 135"/>
                <a:gd name="T2" fmla="*/ 73 w 136"/>
                <a:gd name="T3" fmla="*/ 131 h 135"/>
                <a:gd name="T4" fmla="*/ 5 w 136"/>
                <a:gd name="T5" fmla="*/ 63 h 135"/>
                <a:gd name="T6" fmla="*/ 1 w 136"/>
                <a:gd name="T7" fmla="*/ 49 h 135"/>
                <a:gd name="T8" fmla="*/ 8 w 136"/>
                <a:gd name="T9" fmla="*/ 38 h 135"/>
                <a:gd name="T10" fmla="*/ 65 w 136"/>
                <a:gd name="T11" fmla="*/ 4 h 135"/>
                <a:gd name="T12" fmla="*/ 85 w 136"/>
                <a:gd name="T13" fmla="*/ 6 h 135"/>
                <a:gd name="T14" fmla="*/ 130 w 136"/>
                <a:gd name="T15" fmla="*/ 51 h 135"/>
                <a:gd name="T16" fmla="*/ 132 w 136"/>
                <a:gd name="T17" fmla="*/ 71 h 135"/>
                <a:gd name="T18" fmla="*/ 98 w 136"/>
                <a:gd name="T19" fmla="*/ 127 h 135"/>
                <a:gd name="T20" fmla="*/ 87 w 136"/>
                <a:gd name="T21" fmla="*/ 135 h 135"/>
                <a:gd name="T22" fmla="*/ 85 w 136"/>
                <a:gd name="T23" fmla="*/ 135 h 135"/>
                <a:gd name="T24" fmla="*/ 42 w 136"/>
                <a:gd name="T25" fmla="*/ 55 h 135"/>
                <a:gd name="T26" fmla="*/ 81 w 136"/>
                <a:gd name="T27" fmla="*/ 93 h 135"/>
                <a:gd name="T28" fmla="*/ 98 w 136"/>
                <a:gd name="T29" fmla="*/ 65 h 135"/>
                <a:gd name="T30" fmla="*/ 71 w 136"/>
                <a:gd name="T31" fmla="*/ 38 h 135"/>
                <a:gd name="T32" fmla="*/ 42 w 136"/>
                <a:gd name="T33" fmla="*/ 5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35">
                  <a:moveTo>
                    <a:pt x="85" y="135"/>
                  </a:moveTo>
                  <a:cubicBezTo>
                    <a:pt x="80" y="135"/>
                    <a:pt x="76" y="134"/>
                    <a:pt x="73" y="131"/>
                  </a:cubicBezTo>
                  <a:lnTo>
                    <a:pt x="5" y="63"/>
                  </a:lnTo>
                  <a:cubicBezTo>
                    <a:pt x="2" y="59"/>
                    <a:pt x="0" y="54"/>
                    <a:pt x="1" y="49"/>
                  </a:cubicBezTo>
                  <a:cubicBezTo>
                    <a:pt x="1" y="45"/>
                    <a:pt x="4" y="40"/>
                    <a:pt x="8" y="38"/>
                  </a:cubicBezTo>
                  <a:lnTo>
                    <a:pt x="65" y="4"/>
                  </a:lnTo>
                  <a:cubicBezTo>
                    <a:pt x="71" y="0"/>
                    <a:pt x="79" y="1"/>
                    <a:pt x="85" y="6"/>
                  </a:cubicBezTo>
                  <a:lnTo>
                    <a:pt x="130" y="51"/>
                  </a:lnTo>
                  <a:cubicBezTo>
                    <a:pt x="135" y="57"/>
                    <a:pt x="136" y="65"/>
                    <a:pt x="132" y="71"/>
                  </a:cubicBezTo>
                  <a:lnTo>
                    <a:pt x="98" y="127"/>
                  </a:lnTo>
                  <a:cubicBezTo>
                    <a:pt x="96" y="132"/>
                    <a:pt x="91" y="135"/>
                    <a:pt x="87" y="135"/>
                  </a:cubicBezTo>
                  <a:cubicBezTo>
                    <a:pt x="86" y="135"/>
                    <a:pt x="85" y="135"/>
                    <a:pt x="85" y="135"/>
                  </a:cubicBezTo>
                  <a:close/>
                  <a:moveTo>
                    <a:pt x="42" y="55"/>
                  </a:moveTo>
                  <a:lnTo>
                    <a:pt x="81" y="93"/>
                  </a:lnTo>
                  <a:lnTo>
                    <a:pt x="98" y="65"/>
                  </a:lnTo>
                  <a:lnTo>
                    <a:pt x="71" y="38"/>
                  </a:lnTo>
                  <a:lnTo>
                    <a:pt x="42" y="55"/>
                  </a:ln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0" name="PA-任意多边形 655"/>
            <p:cNvSpPr>
              <a:spLocks noEditPoints="1"/>
            </p:cNvSpPr>
            <p:nvPr>
              <p:custDataLst>
                <p:tags r:id="rId71"/>
              </p:custDataLst>
            </p:nvPr>
          </p:nvSpPr>
          <p:spPr bwMode="auto">
            <a:xfrm>
              <a:off x="3696" y="2247"/>
              <a:ext cx="51" cy="51"/>
            </a:xfrm>
            <a:custGeom>
              <a:avLst/>
              <a:gdLst>
                <a:gd name="T0" fmla="*/ 63 w 136"/>
                <a:gd name="T1" fmla="*/ 134 h 134"/>
                <a:gd name="T2" fmla="*/ 51 w 136"/>
                <a:gd name="T3" fmla="*/ 130 h 134"/>
                <a:gd name="T4" fmla="*/ 6 w 136"/>
                <a:gd name="T5" fmla="*/ 85 h 134"/>
                <a:gd name="T6" fmla="*/ 4 w 136"/>
                <a:gd name="T7" fmla="*/ 65 h 134"/>
                <a:gd name="T8" fmla="*/ 38 w 136"/>
                <a:gd name="T9" fmla="*/ 8 h 134"/>
                <a:gd name="T10" fmla="*/ 49 w 136"/>
                <a:gd name="T11" fmla="*/ 1 h 134"/>
                <a:gd name="T12" fmla="*/ 63 w 136"/>
                <a:gd name="T13" fmla="*/ 5 h 134"/>
                <a:gd name="T14" fmla="*/ 131 w 136"/>
                <a:gd name="T15" fmla="*/ 73 h 134"/>
                <a:gd name="T16" fmla="*/ 135 w 136"/>
                <a:gd name="T17" fmla="*/ 87 h 134"/>
                <a:gd name="T18" fmla="*/ 127 w 136"/>
                <a:gd name="T19" fmla="*/ 98 h 134"/>
                <a:gd name="T20" fmla="*/ 71 w 136"/>
                <a:gd name="T21" fmla="*/ 132 h 134"/>
                <a:gd name="T22" fmla="*/ 63 w 136"/>
                <a:gd name="T23" fmla="*/ 134 h 134"/>
                <a:gd name="T24" fmla="*/ 38 w 136"/>
                <a:gd name="T25" fmla="*/ 71 h 134"/>
                <a:gd name="T26" fmla="*/ 65 w 136"/>
                <a:gd name="T27" fmla="*/ 98 h 134"/>
                <a:gd name="T28" fmla="*/ 93 w 136"/>
                <a:gd name="T29" fmla="*/ 81 h 134"/>
                <a:gd name="T30" fmla="*/ 55 w 136"/>
                <a:gd name="T31" fmla="*/ 42 h 134"/>
                <a:gd name="T32" fmla="*/ 38 w 136"/>
                <a:gd name="T33" fmla="*/ 7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34">
                  <a:moveTo>
                    <a:pt x="63" y="134"/>
                  </a:moveTo>
                  <a:cubicBezTo>
                    <a:pt x="59" y="134"/>
                    <a:pt x="54" y="133"/>
                    <a:pt x="51" y="130"/>
                  </a:cubicBezTo>
                  <a:lnTo>
                    <a:pt x="6" y="85"/>
                  </a:lnTo>
                  <a:cubicBezTo>
                    <a:pt x="1" y="79"/>
                    <a:pt x="0" y="71"/>
                    <a:pt x="4" y="65"/>
                  </a:cubicBezTo>
                  <a:lnTo>
                    <a:pt x="38" y="8"/>
                  </a:lnTo>
                  <a:cubicBezTo>
                    <a:pt x="40" y="4"/>
                    <a:pt x="45" y="1"/>
                    <a:pt x="49" y="1"/>
                  </a:cubicBezTo>
                  <a:cubicBezTo>
                    <a:pt x="54" y="0"/>
                    <a:pt x="59" y="2"/>
                    <a:pt x="63" y="5"/>
                  </a:cubicBezTo>
                  <a:lnTo>
                    <a:pt x="131" y="73"/>
                  </a:lnTo>
                  <a:cubicBezTo>
                    <a:pt x="134" y="77"/>
                    <a:pt x="136" y="82"/>
                    <a:pt x="135" y="87"/>
                  </a:cubicBezTo>
                  <a:cubicBezTo>
                    <a:pt x="135" y="91"/>
                    <a:pt x="132" y="96"/>
                    <a:pt x="127" y="98"/>
                  </a:cubicBezTo>
                  <a:lnTo>
                    <a:pt x="71" y="132"/>
                  </a:lnTo>
                  <a:cubicBezTo>
                    <a:pt x="68" y="134"/>
                    <a:pt x="66" y="134"/>
                    <a:pt x="63" y="134"/>
                  </a:cubicBezTo>
                  <a:close/>
                  <a:moveTo>
                    <a:pt x="38" y="71"/>
                  </a:moveTo>
                  <a:lnTo>
                    <a:pt x="65" y="98"/>
                  </a:lnTo>
                  <a:lnTo>
                    <a:pt x="93" y="81"/>
                  </a:lnTo>
                  <a:lnTo>
                    <a:pt x="55" y="42"/>
                  </a:lnTo>
                  <a:lnTo>
                    <a:pt x="38" y="71"/>
                  </a:ln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1" name="PA-任意多边形 656"/>
            <p:cNvSpPr>
              <a:spLocks noEditPoints="1"/>
            </p:cNvSpPr>
            <p:nvPr>
              <p:custDataLst>
                <p:tags r:id="rId72"/>
              </p:custDataLst>
            </p:nvPr>
          </p:nvSpPr>
          <p:spPr bwMode="auto">
            <a:xfrm>
              <a:off x="3933" y="2247"/>
              <a:ext cx="52" cy="51"/>
            </a:xfrm>
            <a:custGeom>
              <a:avLst/>
              <a:gdLst>
                <a:gd name="T0" fmla="*/ 73 w 136"/>
                <a:gd name="T1" fmla="*/ 134 h 134"/>
                <a:gd name="T2" fmla="*/ 65 w 136"/>
                <a:gd name="T3" fmla="*/ 132 h 134"/>
                <a:gd name="T4" fmla="*/ 8 w 136"/>
                <a:gd name="T5" fmla="*/ 98 h 134"/>
                <a:gd name="T6" fmla="*/ 1 w 136"/>
                <a:gd name="T7" fmla="*/ 87 h 134"/>
                <a:gd name="T8" fmla="*/ 5 w 136"/>
                <a:gd name="T9" fmla="*/ 73 h 134"/>
                <a:gd name="T10" fmla="*/ 73 w 136"/>
                <a:gd name="T11" fmla="*/ 5 h 134"/>
                <a:gd name="T12" fmla="*/ 87 w 136"/>
                <a:gd name="T13" fmla="*/ 1 h 134"/>
                <a:gd name="T14" fmla="*/ 98 w 136"/>
                <a:gd name="T15" fmla="*/ 8 h 134"/>
                <a:gd name="T16" fmla="*/ 132 w 136"/>
                <a:gd name="T17" fmla="*/ 65 h 134"/>
                <a:gd name="T18" fmla="*/ 130 w 136"/>
                <a:gd name="T19" fmla="*/ 85 h 134"/>
                <a:gd name="T20" fmla="*/ 85 w 136"/>
                <a:gd name="T21" fmla="*/ 130 h 134"/>
                <a:gd name="T22" fmla="*/ 73 w 136"/>
                <a:gd name="T23" fmla="*/ 134 h 134"/>
                <a:gd name="T24" fmla="*/ 42 w 136"/>
                <a:gd name="T25" fmla="*/ 81 h 134"/>
                <a:gd name="T26" fmla="*/ 71 w 136"/>
                <a:gd name="T27" fmla="*/ 98 h 134"/>
                <a:gd name="T28" fmla="*/ 98 w 136"/>
                <a:gd name="T29" fmla="*/ 71 h 134"/>
                <a:gd name="T30" fmla="*/ 81 w 136"/>
                <a:gd name="T31" fmla="*/ 42 h 134"/>
                <a:gd name="T32" fmla="*/ 42 w 136"/>
                <a:gd name="T33" fmla="*/ 81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34">
                  <a:moveTo>
                    <a:pt x="73" y="134"/>
                  </a:moveTo>
                  <a:cubicBezTo>
                    <a:pt x="70" y="134"/>
                    <a:pt x="68" y="134"/>
                    <a:pt x="65" y="132"/>
                  </a:cubicBezTo>
                  <a:lnTo>
                    <a:pt x="8" y="98"/>
                  </a:lnTo>
                  <a:cubicBezTo>
                    <a:pt x="4" y="96"/>
                    <a:pt x="1" y="91"/>
                    <a:pt x="1" y="87"/>
                  </a:cubicBezTo>
                  <a:cubicBezTo>
                    <a:pt x="0" y="82"/>
                    <a:pt x="2" y="77"/>
                    <a:pt x="5" y="73"/>
                  </a:cubicBezTo>
                  <a:lnTo>
                    <a:pt x="73" y="5"/>
                  </a:lnTo>
                  <a:cubicBezTo>
                    <a:pt x="77" y="2"/>
                    <a:pt x="82" y="0"/>
                    <a:pt x="87" y="1"/>
                  </a:cubicBezTo>
                  <a:cubicBezTo>
                    <a:pt x="91" y="1"/>
                    <a:pt x="96" y="4"/>
                    <a:pt x="98" y="8"/>
                  </a:cubicBezTo>
                  <a:lnTo>
                    <a:pt x="132" y="65"/>
                  </a:lnTo>
                  <a:cubicBezTo>
                    <a:pt x="136" y="71"/>
                    <a:pt x="135" y="79"/>
                    <a:pt x="130" y="85"/>
                  </a:cubicBezTo>
                  <a:lnTo>
                    <a:pt x="85" y="130"/>
                  </a:lnTo>
                  <a:cubicBezTo>
                    <a:pt x="81" y="133"/>
                    <a:pt x="77" y="134"/>
                    <a:pt x="73" y="134"/>
                  </a:cubicBezTo>
                  <a:close/>
                  <a:moveTo>
                    <a:pt x="42" y="81"/>
                  </a:moveTo>
                  <a:lnTo>
                    <a:pt x="71" y="98"/>
                  </a:lnTo>
                  <a:lnTo>
                    <a:pt x="98" y="71"/>
                  </a:lnTo>
                  <a:lnTo>
                    <a:pt x="81" y="42"/>
                  </a:lnTo>
                  <a:lnTo>
                    <a:pt x="42" y="81"/>
                  </a:ln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2" name="PA-任意多边形 657"/>
            <p:cNvSpPr>
              <a:spLocks noEditPoints="1"/>
            </p:cNvSpPr>
            <p:nvPr>
              <p:custDataLst>
                <p:tags r:id="rId73"/>
              </p:custDataLst>
            </p:nvPr>
          </p:nvSpPr>
          <p:spPr bwMode="auto">
            <a:xfrm>
              <a:off x="3696" y="2010"/>
              <a:ext cx="51" cy="51"/>
            </a:xfrm>
            <a:custGeom>
              <a:avLst/>
              <a:gdLst>
                <a:gd name="T0" fmla="*/ 51 w 136"/>
                <a:gd name="T1" fmla="*/ 135 h 135"/>
                <a:gd name="T2" fmla="*/ 49 w 136"/>
                <a:gd name="T3" fmla="*/ 135 h 135"/>
                <a:gd name="T4" fmla="*/ 38 w 136"/>
                <a:gd name="T5" fmla="*/ 127 h 135"/>
                <a:gd name="T6" fmla="*/ 4 w 136"/>
                <a:gd name="T7" fmla="*/ 71 h 135"/>
                <a:gd name="T8" fmla="*/ 6 w 136"/>
                <a:gd name="T9" fmla="*/ 51 h 135"/>
                <a:gd name="T10" fmla="*/ 51 w 136"/>
                <a:gd name="T11" fmla="*/ 6 h 135"/>
                <a:gd name="T12" fmla="*/ 71 w 136"/>
                <a:gd name="T13" fmla="*/ 4 h 135"/>
                <a:gd name="T14" fmla="*/ 127 w 136"/>
                <a:gd name="T15" fmla="*/ 38 h 135"/>
                <a:gd name="T16" fmla="*/ 135 w 136"/>
                <a:gd name="T17" fmla="*/ 49 h 135"/>
                <a:gd name="T18" fmla="*/ 131 w 136"/>
                <a:gd name="T19" fmla="*/ 63 h 135"/>
                <a:gd name="T20" fmla="*/ 63 w 136"/>
                <a:gd name="T21" fmla="*/ 131 h 135"/>
                <a:gd name="T22" fmla="*/ 51 w 136"/>
                <a:gd name="T23" fmla="*/ 135 h 135"/>
                <a:gd name="T24" fmla="*/ 38 w 136"/>
                <a:gd name="T25" fmla="*/ 65 h 135"/>
                <a:gd name="T26" fmla="*/ 55 w 136"/>
                <a:gd name="T27" fmla="*/ 93 h 135"/>
                <a:gd name="T28" fmla="*/ 93 w 136"/>
                <a:gd name="T29" fmla="*/ 55 h 135"/>
                <a:gd name="T30" fmla="*/ 65 w 136"/>
                <a:gd name="T31" fmla="*/ 38 h 135"/>
                <a:gd name="T32" fmla="*/ 38 w 136"/>
                <a:gd name="T33" fmla="*/ 6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6" h="135">
                  <a:moveTo>
                    <a:pt x="51" y="135"/>
                  </a:moveTo>
                  <a:cubicBezTo>
                    <a:pt x="51" y="135"/>
                    <a:pt x="50" y="135"/>
                    <a:pt x="49" y="135"/>
                  </a:cubicBezTo>
                  <a:cubicBezTo>
                    <a:pt x="45" y="135"/>
                    <a:pt x="40" y="132"/>
                    <a:pt x="38" y="127"/>
                  </a:cubicBezTo>
                  <a:lnTo>
                    <a:pt x="4" y="71"/>
                  </a:lnTo>
                  <a:cubicBezTo>
                    <a:pt x="0" y="65"/>
                    <a:pt x="1" y="57"/>
                    <a:pt x="6" y="51"/>
                  </a:cubicBezTo>
                  <a:lnTo>
                    <a:pt x="51" y="6"/>
                  </a:lnTo>
                  <a:cubicBezTo>
                    <a:pt x="57" y="1"/>
                    <a:pt x="65" y="0"/>
                    <a:pt x="71" y="4"/>
                  </a:cubicBezTo>
                  <a:lnTo>
                    <a:pt x="127" y="38"/>
                  </a:lnTo>
                  <a:cubicBezTo>
                    <a:pt x="132" y="40"/>
                    <a:pt x="135" y="45"/>
                    <a:pt x="135" y="49"/>
                  </a:cubicBezTo>
                  <a:cubicBezTo>
                    <a:pt x="136" y="54"/>
                    <a:pt x="134" y="59"/>
                    <a:pt x="131" y="63"/>
                  </a:cubicBezTo>
                  <a:lnTo>
                    <a:pt x="63" y="131"/>
                  </a:lnTo>
                  <a:cubicBezTo>
                    <a:pt x="60" y="134"/>
                    <a:pt x="56" y="135"/>
                    <a:pt x="51" y="135"/>
                  </a:cubicBezTo>
                  <a:close/>
                  <a:moveTo>
                    <a:pt x="38" y="65"/>
                  </a:moveTo>
                  <a:lnTo>
                    <a:pt x="55" y="93"/>
                  </a:lnTo>
                  <a:lnTo>
                    <a:pt x="93" y="55"/>
                  </a:lnTo>
                  <a:lnTo>
                    <a:pt x="65" y="38"/>
                  </a:lnTo>
                  <a:lnTo>
                    <a:pt x="38" y="65"/>
                  </a:ln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3" name="PA-任意多边形 658"/>
            <p:cNvSpPr>
              <a:spLocks noEditPoints="1"/>
            </p:cNvSpPr>
            <p:nvPr>
              <p:custDataLst>
                <p:tags r:id="rId74"/>
              </p:custDataLst>
            </p:nvPr>
          </p:nvSpPr>
          <p:spPr bwMode="auto">
            <a:xfrm>
              <a:off x="3878" y="1974"/>
              <a:ext cx="50" cy="47"/>
            </a:xfrm>
            <a:custGeom>
              <a:avLst/>
              <a:gdLst>
                <a:gd name="T0" fmla="*/ 105 w 132"/>
                <a:gd name="T1" fmla="*/ 123 h 123"/>
                <a:gd name="T2" fmla="*/ 99 w 132"/>
                <a:gd name="T3" fmla="*/ 122 h 123"/>
                <a:gd name="T4" fmla="*/ 10 w 132"/>
                <a:gd name="T5" fmla="*/ 86 h 123"/>
                <a:gd name="T6" fmla="*/ 1 w 132"/>
                <a:gd name="T7" fmla="*/ 75 h 123"/>
                <a:gd name="T8" fmla="*/ 3 w 132"/>
                <a:gd name="T9" fmla="*/ 61 h 123"/>
                <a:gd name="T10" fmla="*/ 43 w 132"/>
                <a:gd name="T11" fmla="*/ 8 h 123"/>
                <a:gd name="T12" fmla="*/ 62 w 132"/>
                <a:gd name="T13" fmla="*/ 3 h 123"/>
                <a:gd name="T14" fmla="*/ 121 w 132"/>
                <a:gd name="T15" fmla="*/ 27 h 123"/>
                <a:gd name="T16" fmla="*/ 131 w 132"/>
                <a:gd name="T17" fmla="*/ 45 h 123"/>
                <a:gd name="T18" fmla="*/ 121 w 132"/>
                <a:gd name="T19" fmla="*/ 110 h 123"/>
                <a:gd name="T20" fmla="*/ 113 w 132"/>
                <a:gd name="T21" fmla="*/ 121 h 123"/>
                <a:gd name="T22" fmla="*/ 105 w 132"/>
                <a:gd name="T23" fmla="*/ 123 h 123"/>
                <a:gd name="T24" fmla="*/ 41 w 132"/>
                <a:gd name="T25" fmla="*/ 64 h 123"/>
                <a:gd name="T26" fmla="*/ 92 w 132"/>
                <a:gd name="T27" fmla="*/ 85 h 123"/>
                <a:gd name="T28" fmla="*/ 97 w 132"/>
                <a:gd name="T29" fmla="*/ 52 h 123"/>
                <a:gd name="T30" fmla="*/ 61 w 132"/>
                <a:gd name="T31" fmla="*/ 37 h 123"/>
                <a:gd name="T32" fmla="*/ 41 w 132"/>
                <a:gd name="T33" fmla="*/ 6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23">
                  <a:moveTo>
                    <a:pt x="105" y="123"/>
                  </a:moveTo>
                  <a:cubicBezTo>
                    <a:pt x="103" y="123"/>
                    <a:pt x="101" y="123"/>
                    <a:pt x="99" y="122"/>
                  </a:cubicBezTo>
                  <a:lnTo>
                    <a:pt x="10" y="86"/>
                  </a:lnTo>
                  <a:cubicBezTo>
                    <a:pt x="6" y="84"/>
                    <a:pt x="2" y="80"/>
                    <a:pt x="1" y="75"/>
                  </a:cubicBezTo>
                  <a:cubicBezTo>
                    <a:pt x="0" y="70"/>
                    <a:pt x="1" y="65"/>
                    <a:pt x="3" y="61"/>
                  </a:cubicBezTo>
                  <a:lnTo>
                    <a:pt x="43" y="8"/>
                  </a:lnTo>
                  <a:cubicBezTo>
                    <a:pt x="47" y="2"/>
                    <a:pt x="55" y="0"/>
                    <a:pt x="62" y="3"/>
                  </a:cubicBezTo>
                  <a:lnTo>
                    <a:pt x="121" y="27"/>
                  </a:lnTo>
                  <a:cubicBezTo>
                    <a:pt x="128" y="30"/>
                    <a:pt x="132" y="37"/>
                    <a:pt x="131" y="45"/>
                  </a:cubicBezTo>
                  <a:lnTo>
                    <a:pt x="121" y="110"/>
                  </a:lnTo>
                  <a:cubicBezTo>
                    <a:pt x="120" y="115"/>
                    <a:pt x="117" y="119"/>
                    <a:pt x="113" y="121"/>
                  </a:cubicBezTo>
                  <a:cubicBezTo>
                    <a:pt x="110" y="123"/>
                    <a:pt x="108" y="123"/>
                    <a:pt x="105" y="123"/>
                  </a:cubicBezTo>
                  <a:close/>
                  <a:moveTo>
                    <a:pt x="41" y="64"/>
                  </a:moveTo>
                  <a:lnTo>
                    <a:pt x="92" y="85"/>
                  </a:lnTo>
                  <a:lnTo>
                    <a:pt x="97" y="52"/>
                  </a:lnTo>
                  <a:lnTo>
                    <a:pt x="61" y="37"/>
                  </a:lnTo>
                  <a:lnTo>
                    <a:pt x="41" y="64"/>
                  </a:ln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4" name="PA-任意多边形 659"/>
            <p:cNvSpPr>
              <a:spLocks noEditPoints="1"/>
            </p:cNvSpPr>
            <p:nvPr>
              <p:custDataLst>
                <p:tags r:id="rId75"/>
              </p:custDataLst>
            </p:nvPr>
          </p:nvSpPr>
          <p:spPr bwMode="auto">
            <a:xfrm>
              <a:off x="3752" y="2287"/>
              <a:ext cx="51" cy="47"/>
            </a:xfrm>
            <a:custGeom>
              <a:avLst/>
              <a:gdLst>
                <a:gd name="T0" fmla="*/ 76 w 132"/>
                <a:gd name="T1" fmla="*/ 122 h 122"/>
                <a:gd name="T2" fmla="*/ 70 w 132"/>
                <a:gd name="T3" fmla="*/ 121 h 122"/>
                <a:gd name="T4" fmla="*/ 11 w 132"/>
                <a:gd name="T5" fmla="*/ 96 h 122"/>
                <a:gd name="T6" fmla="*/ 1 w 132"/>
                <a:gd name="T7" fmla="*/ 79 h 122"/>
                <a:gd name="T8" fmla="*/ 11 w 132"/>
                <a:gd name="T9" fmla="*/ 14 h 122"/>
                <a:gd name="T10" fmla="*/ 19 w 132"/>
                <a:gd name="T11" fmla="*/ 3 h 122"/>
                <a:gd name="T12" fmla="*/ 33 w 132"/>
                <a:gd name="T13" fmla="*/ 2 h 122"/>
                <a:gd name="T14" fmla="*/ 122 w 132"/>
                <a:gd name="T15" fmla="*/ 38 h 122"/>
                <a:gd name="T16" fmla="*/ 131 w 132"/>
                <a:gd name="T17" fmla="*/ 49 h 122"/>
                <a:gd name="T18" fmla="*/ 128 w 132"/>
                <a:gd name="T19" fmla="*/ 63 h 122"/>
                <a:gd name="T20" fmla="*/ 89 w 132"/>
                <a:gd name="T21" fmla="*/ 116 h 122"/>
                <a:gd name="T22" fmla="*/ 76 w 132"/>
                <a:gd name="T23" fmla="*/ 122 h 122"/>
                <a:gd name="T24" fmla="*/ 35 w 132"/>
                <a:gd name="T25" fmla="*/ 72 h 122"/>
                <a:gd name="T26" fmla="*/ 71 w 132"/>
                <a:gd name="T27" fmla="*/ 87 h 122"/>
                <a:gd name="T28" fmla="*/ 91 w 132"/>
                <a:gd name="T29" fmla="*/ 60 h 122"/>
                <a:gd name="T30" fmla="*/ 40 w 132"/>
                <a:gd name="T31" fmla="*/ 39 h 122"/>
                <a:gd name="T32" fmla="*/ 35 w 132"/>
                <a:gd name="T33" fmla="*/ 7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22">
                  <a:moveTo>
                    <a:pt x="76" y="122"/>
                  </a:moveTo>
                  <a:cubicBezTo>
                    <a:pt x="74" y="122"/>
                    <a:pt x="72" y="122"/>
                    <a:pt x="70" y="121"/>
                  </a:cubicBezTo>
                  <a:lnTo>
                    <a:pt x="11" y="96"/>
                  </a:lnTo>
                  <a:cubicBezTo>
                    <a:pt x="4" y="94"/>
                    <a:pt x="0" y="87"/>
                    <a:pt x="1" y="79"/>
                  </a:cubicBezTo>
                  <a:lnTo>
                    <a:pt x="11" y="14"/>
                  </a:lnTo>
                  <a:cubicBezTo>
                    <a:pt x="12" y="9"/>
                    <a:pt x="15" y="5"/>
                    <a:pt x="19" y="3"/>
                  </a:cubicBezTo>
                  <a:cubicBezTo>
                    <a:pt x="23" y="0"/>
                    <a:pt x="28" y="0"/>
                    <a:pt x="33" y="2"/>
                  </a:cubicBezTo>
                  <a:lnTo>
                    <a:pt x="122" y="38"/>
                  </a:lnTo>
                  <a:cubicBezTo>
                    <a:pt x="126" y="40"/>
                    <a:pt x="130" y="44"/>
                    <a:pt x="131" y="49"/>
                  </a:cubicBezTo>
                  <a:cubicBezTo>
                    <a:pt x="132" y="54"/>
                    <a:pt x="131" y="59"/>
                    <a:pt x="128" y="63"/>
                  </a:cubicBezTo>
                  <a:lnTo>
                    <a:pt x="89" y="116"/>
                  </a:lnTo>
                  <a:cubicBezTo>
                    <a:pt x="86" y="120"/>
                    <a:pt x="81" y="122"/>
                    <a:pt x="76" y="122"/>
                  </a:cubicBezTo>
                  <a:close/>
                  <a:moveTo>
                    <a:pt x="35" y="72"/>
                  </a:moveTo>
                  <a:lnTo>
                    <a:pt x="71" y="87"/>
                  </a:lnTo>
                  <a:lnTo>
                    <a:pt x="91" y="60"/>
                  </a:lnTo>
                  <a:lnTo>
                    <a:pt x="40" y="39"/>
                  </a:lnTo>
                  <a:lnTo>
                    <a:pt x="35" y="72"/>
                  </a:ln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5" name="PA-任意多边形 660"/>
            <p:cNvSpPr>
              <a:spLocks noEditPoints="1"/>
            </p:cNvSpPr>
            <p:nvPr>
              <p:custDataLst>
                <p:tags r:id="rId76"/>
              </p:custDataLst>
            </p:nvPr>
          </p:nvSpPr>
          <p:spPr bwMode="auto">
            <a:xfrm>
              <a:off x="3973" y="2192"/>
              <a:ext cx="48" cy="50"/>
            </a:xfrm>
            <a:custGeom>
              <a:avLst/>
              <a:gdLst>
                <a:gd name="T0" fmla="*/ 82 w 124"/>
                <a:gd name="T1" fmla="*/ 131 h 131"/>
                <a:gd name="T2" fmla="*/ 79 w 124"/>
                <a:gd name="T3" fmla="*/ 131 h 131"/>
                <a:gd name="T4" fmla="*/ 14 w 124"/>
                <a:gd name="T5" fmla="*/ 121 h 131"/>
                <a:gd name="T6" fmla="*/ 3 w 124"/>
                <a:gd name="T7" fmla="*/ 113 h 131"/>
                <a:gd name="T8" fmla="*/ 2 w 124"/>
                <a:gd name="T9" fmla="*/ 99 h 131"/>
                <a:gd name="T10" fmla="*/ 38 w 124"/>
                <a:gd name="T11" fmla="*/ 10 h 131"/>
                <a:gd name="T12" fmla="*/ 49 w 124"/>
                <a:gd name="T13" fmla="*/ 1 h 131"/>
                <a:gd name="T14" fmla="*/ 63 w 124"/>
                <a:gd name="T15" fmla="*/ 3 h 131"/>
                <a:gd name="T16" fmla="*/ 116 w 124"/>
                <a:gd name="T17" fmla="*/ 43 h 131"/>
                <a:gd name="T18" fmla="*/ 121 w 124"/>
                <a:gd name="T19" fmla="*/ 62 h 131"/>
                <a:gd name="T20" fmla="*/ 96 w 124"/>
                <a:gd name="T21" fmla="*/ 121 h 131"/>
                <a:gd name="T22" fmla="*/ 82 w 124"/>
                <a:gd name="T23" fmla="*/ 131 h 131"/>
                <a:gd name="T24" fmla="*/ 39 w 124"/>
                <a:gd name="T25" fmla="*/ 92 h 131"/>
                <a:gd name="T26" fmla="*/ 72 w 124"/>
                <a:gd name="T27" fmla="*/ 97 h 131"/>
                <a:gd name="T28" fmla="*/ 87 w 124"/>
                <a:gd name="T29" fmla="*/ 61 h 131"/>
                <a:gd name="T30" fmla="*/ 60 w 124"/>
                <a:gd name="T31" fmla="*/ 41 h 131"/>
                <a:gd name="T32" fmla="*/ 39 w 124"/>
                <a:gd name="T33" fmla="*/ 9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31">
                  <a:moveTo>
                    <a:pt x="82" y="131"/>
                  </a:moveTo>
                  <a:cubicBezTo>
                    <a:pt x="81" y="131"/>
                    <a:pt x="80" y="131"/>
                    <a:pt x="79" y="131"/>
                  </a:cubicBezTo>
                  <a:lnTo>
                    <a:pt x="14" y="121"/>
                  </a:lnTo>
                  <a:cubicBezTo>
                    <a:pt x="9" y="120"/>
                    <a:pt x="5" y="117"/>
                    <a:pt x="3" y="113"/>
                  </a:cubicBezTo>
                  <a:cubicBezTo>
                    <a:pt x="0" y="109"/>
                    <a:pt x="0" y="103"/>
                    <a:pt x="2" y="99"/>
                  </a:cubicBezTo>
                  <a:lnTo>
                    <a:pt x="38" y="10"/>
                  </a:lnTo>
                  <a:cubicBezTo>
                    <a:pt x="40" y="6"/>
                    <a:pt x="44" y="2"/>
                    <a:pt x="49" y="1"/>
                  </a:cubicBezTo>
                  <a:cubicBezTo>
                    <a:pt x="54" y="0"/>
                    <a:pt x="59" y="1"/>
                    <a:pt x="63" y="3"/>
                  </a:cubicBezTo>
                  <a:lnTo>
                    <a:pt x="116" y="43"/>
                  </a:lnTo>
                  <a:cubicBezTo>
                    <a:pt x="122" y="47"/>
                    <a:pt x="124" y="55"/>
                    <a:pt x="121" y="62"/>
                  </a:cubicBezTo>
                  <a:lnTo>
                    <a:pt x="96" y="121"/>
                  </a:lnTo>
                  <a:cubicBezTo>
                    <a:pt x="94" y="127"/>
                    <a:pt x="88" y="131"/>
                    <a:pt x="82" y="131"/>
                  </a:cubicBezTo>
                  <a:close/>
                  <a:moveTo>
                    <a:pt x="39" y="92"/>
                  </a:moveTo>
                  <a:lnTo>
                    <a:pt x="72" y="97"/>
                  </a:lnTo>
                  <a:lnTo>
                    <a:pt x="87" y="61"/>
                  </a:lnTo>
                  <a:lnTo>
                    <a:pt x="60" y="41"/>
                  </a:lnTo>
                  <a:lnTo>
                    <a:pt x="39" y="92"/>
                  </a:ln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6" name="PA-任意多边形 661"/>
            <p:cNvSpPr>
              <a:spLocks noEditPoints="1"/>
            </p:cNvSpPr>
            <p:nvPr>
              <p:custDataLst>
                <p:tags r:id="rId77"/>
              </p:custDataLst>
            </p:nvPr>
          </p:nvSpPr>
          <p:spPr bwMode="auto">
            <a:xfrm>
              <a:off x="3660" y="2066"/>
              <a:ext cx="47" cy="51"/>
            </a:xfrm>
            <a:custGeom>
              <a:avLst/>
              <a:gdLst>
                <a:gd name="T0" fmla="*/ 71 w 124"/>
                <a:gd name="T1" fmla="*/ 132 h 132"/>
                <a:gd name="T2" fmla="*/ 61 w 124"/>
                <a:gd name="T3" fmla="*/ 128 h 132"/>
                <a:gd name="T4" fmla="*/ 8 w 124"/>
                <a:gd name="T5" fmla="*/ 89 h 132"/>
                <a:gd name="T6" fmla="*/ 3 w 124"/>
                <a:gd name="T7" fmla="*/ 70 h 132"/>
                <a:gd name="T8" fmla="*/ 27 w 124"/>
                <a:gd name="T9" fmla="*/ 11 h 132"/>
                <a:gd name="T10" fmla="*/ 45 w 124"/>
                <a:gd name="T11" fmla="*/ 1 h 132"/>
                <a:gd name="T12" fmla="*/ 110 w 124"/>
                <a:gd name="T13" fmla="*/ 11 h 132"/>
                <a:gd name="T14" fmla="*/ 121 w 124"/>
                <a:gd name="T15" fmla="*/ 19 h 132"/>
                <a:gd name="T16" fmla="*/ 122 w 124"/>
                <a:gd name="T17" fmla="*/ 33 h 132"/>
                <a:gd name="T18" fmla="*/ 86 w 124"/>
                <a:gd name="T19" fmla="*/ 122 h 132"/>
                <a:gd name="T20" fmla="*/ 75 w 124"/>
                <a:gd name="T21" fmla="*/ 131 h 132"/>
                <a:gd name="T22" fmla="*/ 71 w 124"/>
                <a:gd name="T23" fmla="*/ 132 h 132"/>
                <a:gd name="T24" fmla="*/ 37 w 124"/>
                <a:gd name="T25" fmla="*/ 71 h 132"/>
                <a:gd name="T26" fmla="*/ 64 w 124"/>
                <a:gd name="T27" fmla="*/ 91 h 132"/>
                <a:gd name="T28" fmla="*/ 85 w 124"/>
                <a:gd name="T29" fmla="*/ 40 h 132"/>
                <a:gd name="T30" fmla="*/ 52 w 124"/>
                <a:gd name="T31" fmla="*/ 35 h 132"/>
                <a:gd name="T32" fmla="*/ 37 w 124"/>
                <a:gd name="T33" fmla="*/ 71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32">
                  <a:moveTo>
                    <a:pt x="71" y="132"/>
                  </a:moveTo>
                  <a:cubicBezTo>
                    <a:pt x="67" y="132"/>
                    <a:pt x="64" y="131"/>
                    <a:pt x="61" y="128"/>
                  </a:cubicBezTo>
                  <a:lnTo>
                    <a:pt x="8" y="89"/>
                  </a:lnTo>
                  <a:cubicBezTo>
                    <a:pt x="2" y="85"/>
                    <a:pt x="0" y="77"/>
                    <a:pt x="3" y="70"/>
                  </a:cubicBezTo>
                  <a:lnTo>
                    <a:pt x="27" y="11"/>
                  </a:lnTo>
                  <a:cubicBezTo>
                    <a:pt x="30" y="4"/>
                    <a:pt x="37" y="0"/>
                    <a:pt x="45" y="1"/>
                  </a:cubicBezTo>
                  <a:lnTo>
                    <a:pt x="110" y="11"/>
                  </a:lnTo>
                  <a:cubicBezTo>
                    <a:pt x="115" y="12"/>
                    <a:pt x="119" y="15"/>
                    <a:pt x="121" y="19"/>
                  </a:cubicBezTo>
                  <a:cubicBezTo>
                    <a:pt x="124" y="23"/>
                    <a:pt x="124" y="28"/>
                    <a:pt x="122" y="33"/>
                  </a:cubicBezTo>
                  <a:lnTo>
                    <a:pt x="86" y="122"/>
                  </a:lnTo>
                  <a:cubicBezTo>
                    <a:pt x="84" y="126"/>
                    <a:pt x="80" y="130"/>
                    <a:pt x="75" y="131"/>
                  </a:cubicBezTo>
                  <a:cubicBezTo>
                    <a:pt x="74" y="131"/>
                    <a:pt x="72" y="132"/>
                    <a:pt x="71" y="132"/>
                  </a:cubicBezTo>
                  <a:close/>
                  <a:moveTo>
                    <a:pt x="37" y="71"/>
                  </a:moveTo>
                  <a:lnTo>
                    <a:pt x="64" y="91"/>
                  </a:lnTo>
                  <a:lnTo>
                    <a:pt x="85" y="40"/>
                  </a:lnTo>
                  <a:lnTo>
                    <a:pt x="52" y="35"/>
                  </a:lnTo>
                  <a:lnTo>
                    <a:pt x="37" y="71"/>
                  </a:ln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7" name="PA-任意多边形 662"/>
            <p:cNvSpPr>
              <a:spLocks noEditPoints="1"/>
            </p:cNvSpPr>
            <p:nvPr>
              <p:custDataLst>
                <p:tags r:id="rId78"/>
              </p:custDataLst>
            </p:nvPr>
          </p:nvSpPr>
          <p:spPr bwMode="auto">
            <a:xfrm>
              <a:off x="3973" y="2066"/>
              <a:ext cx="48" cy="51"/>
            </a:xfrm>
            <a:custGeom>
              <a:avLst/>
              <a:gdLst>
                <a:gd name="T0" fmla="*/ 53 w 124"/>
                <a:gd name="T1" fmla="*/ 132 h 132"/>
                <a:gd name="T2" fmla="*/ 49 w 124"/>
                <a:gd name="T3" fmla="*/ 131 h 132"/>
                <a:gd name="T4" fmla="*/ 38 w 124"/>
                <a:gd name="T5" fmla="*/ 122 h 132"/>
                <a:gd name="T6" fmla="*/ 2 w 124"/>
                <a:gd name="T7" fmla="*/ 33 h 132"/>
                <a:gd name="T8" fmla="*/ 3 w 124"/>
                <a:gd name="T9" fmla="*/ 19 h 132"/>
                <a:gd name="T10" fmla="*/ 14 w 124"/>
                <a:gd name="T11" fmla="*/ 11 h 132"/>
                <a:gd name="T12" fmla="*/ 79 w 124"/>
                <a:gd name="T13" fmla="*/ 1 h 132"/>
                <a:gd name="T14" fmla="*/ 96 w 124"/>
                <a:gd name="T15" fmla="*/ 11 h 132"/>
                <a:gd name="T16" fmla="*/ 121 w 124"/>
                <a:gd name="T17" fmla="*/ 70 h 132"/>
                <a:gd name="T18" fmla="*/ 116 w 124"/>
                <a:gd name="T19" fmla="*/ 89 h 132"/>
                <a:gd name="T20" fmla="*/ 63 w 124"/>
                <a:gd name="T21" fmla="*/ 128 h 132"/>
                <a:gd name="T22" fmla="*/ 53 w 124"/>
                <a:gd name="T23" fmla="*/ 132 h 132"/>
                <a:gd name="T24" fmla="*/ 39 w 124"/>
                <a:gd name="T25" fmla="*/ 40 h 132"/>
                <a:gd name="T26" fmla="*/ 60 w 124"/>
                <a:gd name="T27" fmla="*/ 91 h 132"/>
                <a:gd name="T28" fmla="*/ 87 w 124"/>
                <a:gd name="T29" fmla="*/ 71 h 132"/>
                <a:gd name="T30" fmla="*/ 72 w 124"/>
                <a:gd name="T31" fmla="*/ 35 h 132"/>
                <a:gd name="T32" fmla="*/ 39 w 124"/>
                <a:gd name="T33" fmla="*/ 4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32">
                  <a:moveTo>
                    <a:pt x="53" y="132"/>
                  </a:moveTo>
                  <a:cubicBezTo>
                    <a:pt x="52" y="132"/>
                    <a:pt x="50" y="131"/>
                    <a:pt x="49" y="131"/>
                  </a:cubicBezTo>
                  <a:cubicBezTo>
                    <a:pt x="44" y="130"/>
                    <a:pt x="40" y="126"/>
                    <a:pt x="38" y="122"/>
                  </a:cubicBezTo>
                  <a:lnTo>
                    <a:pt x="2" y="33"/>
                  </a:lnTo>
                  <a:cubicBezTo>
                    <a:pt x="0" y="29"/>
                    <a:pt x="0" y="23"/>
                    <a:pt x="3" y="19"/>
                  </a:cubicBezTo>
                  <a:cubicBezTo>
                    <a:pt x="5" y="15"/>
                    <a:pt x="9" y="12"/>
                    <a:pt x="14" y="11"/>
                  </a:cubicBezTo>
                  <a:lnTo>
                    <a:pt x="79" y="1"/>
                  </a:lnTo>
                  <a:cubicBezTo>
                    <a:pt x="87" y="0"/>
                    <a:pt x="94" y="4"/>
                    <a:pt x="96" y="11"/>
                  </a:cubicBezTo>
                  <a:lnTo>
                    <a:pt x="121" y="70"/>
                  </a:lnTo>
                  <a:cubicBezTo>
                    <a:pt x="124" y="77"/>
                    <a:pt x="122" y="85"/>
                    <a:pt x="116" y="89"/>
                  </a:cubicBezTo>
                  <a:lnTo>
                    <a:pt x="63" y="128"/>
                  </a:lnTo>
                  <a:cubicBezTo>
                    <a:pt x="60" y="131"/>
                    <a:pt x="57" y="132"/>
                    <a:pt x="53" y="132"/>
                  </a:cubicBezTo>
                  <a:close/>
                  <a:moveTo>
                    <a:pt x="39" y="40"/>
                  </a:moveTo>
                  <a:lnTo>
                    <a:pt x="60" y="91"/>
                  </a:lnTo>
                  <a:lnTo>
                    <a:pt x="87" y="71"/>
                  </a:lnTo>
                  <a:lnTo>
                    <a:pt x="72" y="35"/>
                  </a:lnTo>
                  <a:lnTo>
                    <a:pt x="39" y="40"/>
                  </a:ln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8" name="PA-任意多边形 663"/>
            <p:cNvSpPr>
              <a:spLocks noEditPoints="1"/>
            </p:cNvSpPr>
            <p:nvPr>
              <p:custDataLst>
                <p:tags r:id="rId79"/>
              </p:custDataLst>
            </p:nvPr>
          </p:nvSpPr>
          <p:spPr bwMode="auto">
            <a:xfrm>
              <a:off x="3660" y="2192"/>
              <a:ext cx="47" cy="50"/>
            </a:xfrm>
            <a:custGeom>
              <a:avLst/>
              <a:gdLst>
                <a:gd name="T0" fmla="*/ 42 w 124"/>
                <a:gd name="T1" fmla="*/ 131 h 131"/>
                <a:gd name="T2" fmla="*/ 27 w 124"/>
                <a:gd name="T3" fmla="*/ 121 h 131"/>
                <a:gd name="T4" fmla="*/ 3 w 124"/>
                <a:gd name="T5" fmla="*/ 62 h 131"/>
                <a:gd name="T6" fmla="*/ 8 w 124"/>
                <a:gd name="T7" fmla="*/ 43 h 131"/>
                <a:gd name="T8" fmla="*/ 61 w 124"/>
                <a:gd name="T9" fmla="*/ 3 h 131"/>
                <a:gd name="T10" fmla="*/ 75 w 124"/>
                <a:gd name="T11" fmla="*/ 1 h 131"/>
                <a:gd name="T12" fmla="*/ 86 w 124"/>
                <a:gd name="T13" fmla="*/ 10 h 131"/>
                <a:gd name="T14" fmla="*/ 122 w 124"/>
                <a:gd name="T15" fmla="*/ 99 h 131"/>
                <a:gd name="T16" fmla="*/ 121 w 124"/>
                <a:gd name="T17" fmla="*/ 113 h 131"/>
                <a:gd name="T18" fmla="*/ 110 w 124"/>
                <a:gd name="T19" fmla="*/ 121 h 131"/>
                <a:gd name="T20" fmla="*/ 45 w 124"/>
                <a:gd name="T21" fmla="*/ 131 h 131"/>
                <a:gd name="T22" fmla="*/ 42 w 124"/>
                <a:gd name="T23" fmla="*/ 131 h 131"/>
                <a:gd name="T24" fmla="*/ 37 w 124"/>
                <a:gd name="T25" fmla="*/ 61 h 131"/>
                <a:gd name="T26" fmla="*/ 52 w 124"/>
                <a:gd name="T27" fmla="*/ 97 h 131"/>
                <a:gd name="T28" fmla="*/ 85 w 124"/>
                <a:gd name="T29" fmla="*/ 92 h 131"/>
                <a:gd name="T30" fmla="*/ 64 w 124"/>
                <a:gd name="T31" fmla="*/ 41 h 131"/>
                <a:gd name="T32" fmla="*/ 37 w 124"/>
                <a:gd name="T33" fmla="*/ 6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4" h="131">
                  <a:moveTo>
                    <a:pt x="42" y="131"/>
                  </a:moveTo>
                  <a:cubicBezTo>
                    <a:pt x="36" y="131"/>
                    <a:pt x="30" y="127"/>
                    <a:pt x="27" y="121"/>
                  </a:cubicBezTo>
                  <a:lnTo>
                    <a:pt x="3" y="62"/>
                  </a:lnTo>
                  <a:cubicBezTo>
                    <a:pt x="0" y="55"/>
                    <a:pt x="2" y="47"/>
                    <a:pt x="8" y="43"/>
                  </a:cubicBezTo>
                  <a:lnTo>
                    <a:pt x="61" y="3"/>
                  </a:lnTo>
                  <a:cubicBezTo>
                    <a:pt x="65" y="1"/>
                    <a:pt x="70" y="0"/>
                    <a:pt x="75" y="1"/>
                  </a:cubicBezTo>
                  <a:cubicBezTo>
                    <a:pt x="80" y="2"/>
                    <a:pt x="84" y="6"/>
                    <a:pt x="86" y="10"/>
                  </a:cubicBezTo>
                  <a:lnTo>
                    <a:pt x="122" y="99"/>
                  </a:lnTo>
                  <a:cubicBezTo>
                    <a:pt x="124" y="103"/>
                    <a:pt x="124" y="109"/>
                    <a:pt x="121" y="113"/>
                  </a:cubicBezTo>
                  <a:cubicBezTo>
                    <a:pt x="119" y="117"/>
                    <a:pt x="115" y="120"/>
                    <a:pt x="110" y="121"/>
                  </a:cubicBezTo>
                  <a:lnTo>
                    <a:pt x="45" y="131"/>
                  </a:lnTo>
                  <a:cubicBezTo>
                    <a:pt x="44" y="131"/>
                    <a:pt x="43" y="131"/>
                    <a:pt x="42" y="131"/>
                  </a:cubicBezTo>
                  <a:close/>
                  <a:moveTo>
                    <a:pt x="37" y="61"/>
                  </a:moveTo>
                  <a:lnTo>
                    <a:pt x="52" y="97"/>
                  </a:lnTo>
                  <a:lnTo>
                    <a:pt x="85" y="92"/>
                  </a:lnTo>
                  <a:lnTo>
                    <a:pt x="64" y="41"/>
                  </a:lnTo>
                  <a:lnTo>
                    <a:pt x="37" y="61"/>
                  </a:ln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59" name="PA-任意多边形 664"/>
            <p:cNvSpPr>
              <a:spLocks noEditPoints="1"/>
            </p:cNvSpPr>
            <p:nvPr>
              <p:custDataLst>
                <p:tags r:id="rId80"/>
              </p:custDataLst>
            </p:nvPr>
          </p:nvSpPr>
          <p:spPr bwMode="auto">
            <a:xfrm>
              <a:off x="3878" y="2287"/>
              <a:ext cx="50" cy="47"/>
            </a:xfrm>
            <a:custGeom>
              <a:avLst/>
              <a:gdLst>
                <a:gd name="T0" fmla="*/ 56 w 132"/>
                <a:gd name="T1" fmla="*/ 122 h 122"/>
                <a:gd name="T2" fmla="*/ 43 w 132"/>
                <a:gd name="T3" fmla="*/ 116 h 122"/>
                <a:gd name="T4" fmla="*/ 3 w 132"/>
                <a:gd name="T5" fmla="*/ 63 h 122"/>
                <a:gd name="T6" fmla="*/ 1 w 132"/>
                <a:gd name="T7" fmla="*/ 49 h 122"/>
                <a:gd name="T8" fmla="*/ 10 w 132"/>
                <a:gd name="T9" fmla="*/ 38 h 122"/>
                <a:gd name="T10" fmla="*/ 99 w 132"/>
                <a:gd name="T11" fmla="*/ 2 h 122"/>
                <a:gd name="T12" fmla="*/ 113 w 132"/>
                <a:gd name="T13" fmla="*/ 3 h 122"/>
                <a:gd name="T14" fmla="*/ 121 w 132"/>
                <a:gd name="T15" fmla="*/ 14 h 122"/>
                <a:gd name="T16" fmla="*/ 131 w 132"/>
                <a:gd name="T17" fmla="*/ 79 h 122"/>
                <a:gd name="T18" fmla="*/ 121 w 132"/>
                <a:gd name="T19" fmla="*/ 96 h 122"/>
                <a:gd name="T20" fmla="*/ 62 w 132"/>
                <a:gd name="T21" fmla="*/ 121 h 122"/>
                <a:gd name="T22" fmla="*/ 56 w 132"/>
                <a:gd name="T23" fmla="*/ 122 h 122"/>
                <a:gd name="T24" fmla="*/ 41 w 132"/>
                <a:gd name="T25" fmla="*/ 60 h 122"/>
                <a:gd name="T26" fmla="*/ 61 w 132"/>
                <a:gd name="T27" fmla="*/ 87 h 122"/>
                <a:gd name="T28" fmla="*/ 97 w 132"/>
                <a:gd name="T29" fmla="*/ 72 h 122"/>
                <a:gd name="T30" fmla="*/ 92 w 132"/>
                <a:gd name="T31" fmla="*/ 39 h 122"/>
                <a:gd name="T32" fmla="*/ 41 w 132"/>
                <a:gd name="T3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22">
                  <a:moveTo>
                    <a:pt x="56" y="122"/>
                  </a:moveTo>
                  <a:cubicBezTo>
                    <a:pt x="51" y="122"/>
                    <a:pt x="46" y="120"/>
                    <a:pt x="43" y="116"/>
                  </a:cubicBezTo>
                  <a:lnTo>
                    <a:pt x="3" y="63"/>
                  </a:lnTo>
                  <a:cubicBezTo>
                    <a:pt x="1" y="59"/>
                    <a:pt x="0" y="54"/>
                    <a:pt x="1" y="49"/>
                  </a:cubicBezTo>
                  <a:cubicBezTo>
                    <a:pt x="2" y="44"/>
                    <a:pt x="6" y="40"/>
                    <a:pt x="10" y="38"/>
                  </a:cubicBezTo>
                  <a:lnTo>
                    <a:pt x="99" y="2"/>
                  </a:lnTo>
                  <a:cubicBezTo>
                    <a:pt x="103" y="0"/>
                    <a:pt x="109" y="0"/>
                    <a:pt x="113" y="3"/>
                  </a:cubicBezTo>
                  <a:cubicBezTo>
                    <a:pt x="117" y="5"/>
                    <a:pt x="120" y="9"/>
                    <a:pt x="121" y="14"/>
                  </a:cubicBezTo>
                  <a:lnTo>
                    <a:pt x="131" y="79"/>
                  </a:lnTo>
                  <a:cubicBezTo>
                    <a:pt x="132" y="87"/>
                    <a:pt x="128" y="94"/>
                    <a:pt x="121" y="96"/>
                  </a:cubicBezTo>
                  <a:lnTo>
                    <a:pt x="62" y="121"/>
                  </a:lnTo>
                  <a:cubicBezTo>
                    <a:pt x="60" y="122"/>
                    <a:pt x="58" y="122"/>
                    <a:pt x="56" y="122"/>
                  </a:cubicBezTo>
                  <a:close/>
                  <a:moveTo>
                    <a:pt x="41" y="60"/>
                  </a:moveTo>
                  <a:lnTo>
                    <a:pt x="61" y="87"/>
                  </a:lnTo>
                  <a:lnTo>
                    <a:pt x="97" y="72"/>
                  </a:lnTo>
                  <a:lnTo>
                    <a:pt x="92" y="39"/>
                  </a:lnTo>
                  <a:lnTo>
                    <a:pt x="41" y="60"/>
                  </a:ln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0" name="PA-任意多边形 665"/>
            <p:cNvSpPr>
              <a:spLocks noEditPoints="1"/>
            </p:cNvSpPr>
            <p:nvPr>
              <p:custDataLst>
                <p:tags r:id="rId81"/>
              </p:custDataLst>
            </p:nvPr>
          </p:nvSpPr>
          <p:spPr bwMode="auto">
            <a:xfrm>
              <a:off x="3752" y="1974"/>
              <a:ext cx="51" cy="47"/>
            </a:xfrm>
            <a:custGeom>
              <a:avLst/>
              <a:gdLst>
                <a:gd name="T0" fmla="*/ 27 w 132"/>
                <a:gd name="T1" fmla="*/ 123 h 123"/>
                <a:gd name="T2" fmla="*/ 19 w 132"/>
                <a:gd name="T3" fmla="*/ 121 h 123"/>
                <a:gd name="T4" fmla="*/ 11 w 132"/>
                <a:gd name="T5" fmla="*/ 110 h 123"/>
                <a:gd name="T6" fmla="*/ 1 w 132"/>
                <a:gd name="T7" fmla="*/ 45 h 123"/>
                <a:gd name="T8" fmla="*/ 11 w 132"/>
                <a:gd name="T9" fmla="*/ 27 h 123"/>
                <a:gd name="T10" fmla="*/ 70 w 132"/>
                <a:gd name="T11" fmla="*/ 3 h 123"/>
                <a:gd name="T12" fmla="*/ 89 w 132"/>
                <a:gd name="T13" fmla="*/ 8 h 123"/>
                <a:gd name="T14" fmla="*/ 128 w 132"/>
                <a:gd name="T15" fmla="*/ 61 h 123"/>
                <a:gd name="T16" fmla="*/ 131 w 132"/>
                <a:gd name="T17" fmla="*/ 75 h 123"/>
                <a:gd name="T18" fmla="*/ 122 w 132"/>
                <a:gd name="T19" fmla="*/ 86 h 123"/>
                <a:gd name="T20" fmla="*/ 33 w 132"/>
                <a:gd name="T21" fmla="*/ 122 h 123"/>
                <a:gd name="T22" fmla="*/ 27 w 132"/>
                <a:gd name="T23" fmla="*/ 123 h 123"/>
                <a:gd name="T24" fmla="*/ 35 w 132"/>
                <a:gd name="T25" fmla="*/ 52 h 123"/>
                <a:gd name="T26" fmla="*/ 40 w 132"/>
                <a:gd name="T27" fmla="*/ 85 h 123"/>
                <a:gd name="T28" fmla="*/ 91 w 132"/>
                <a:gd name="T29" fmla="*/ 64 h 123"/>
                <a:gd name="T30" fmla="*/ 71 w 132"/>
                <a:gd name="T31" fmla="*/ 37 h 123"/>
                <a:gd name="T32" fmla="*/ 35 w 132"/>
                <a:gd name="T33" fmla="*/ 5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23">
                  <a:moveTo>
                    <a:pt x="27" y="123"/>
                  </a:moveTo>
                  <a:cubicBezTo>
                    <a:pt x="24" y="123"/>
                    <a:pt x="21" y="123"/>
                    <a:pt x="19" y="121"/>
                  </a:cubicBezTo>
                  <a:cubicBezTo>
                    <a:pt x="15" y="119"/>
                    <a:pt x="12" y="115"/>
                    <a:pt x="11" y="110"/>
                  </a:cubicBezTo>
                  <a:lnTo>
                    <a:pt x="1" y="45"/>
                  </a:lnTo>
                  <a:cubicBezTo>
                    <a:pt x="0" y="37"/>
                    <a:pt x="4" y="30"/>
                    <a:pt x="11" y="27"/>
                  </a:cubicBezTo>
                  <a:lnTo>
                    <a:pt x="70" y="3"/>
                  </a:lnTo>
                  <a:cubicBezTo>
                    <a:pt x="77" y="0"/>
                    <a:pt x="85" y="2"/>
                    <a:pt x="89" y="8"/>
                  </a:cubicBezTo>
                  <a:lnTo>
                    <a:pt x="128" y="61"/>
                  </a:lnTo>
                  <a:cubicBezTo>
                    <a:pt x="131" y="65"/>
                    <a:pt x="132" y="70"/>
                    <a:pt x="131" y="75"/>
                  </a:cubicBezTo>
                  <a:cubicBezTo>
                    <a:pt x="130" y="80"/>
                    <a:pt x="126" y="84"/>
                    <a:pt x="122" y="86"/>
                  </a:cubicBezTo>
                  <a:lnTo>
                    <a:pt x="33" y="122"/>
                  </a:lnTo>
                  <a:cubicBezTo>
                    <a:pt x="31" y="123"/>
                    <a:pt x="29" y="123"/>
                    <a:pt x="27" y="123"/>
                  </a:cubicBezTo>
                  <a:close/>
                  <a:moveTo>
                    <a:pt x="35" y="52"/>
                  </a:moveTo>
                  <a:lnTo>
                    <a:pt x="40" y="85"/>
                  </a:lnTo>
                  <a:lnTo>
                    <a:pt x="91" y="64"/>
                  </a:lnTo>
                  <a:lnTo>
                    <a:pt x="71" y="37"/>
                  </a:lnTo>
                  <a:lnTo>
                    <a:pt x="35" y="52"/>
                  </a:ln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1" name="PA-任意多边形 666"/>
            <p:cNvSpPr/>
            <p:nvPr>
              <p:custDataLst>
                <p:tags r:id="rId82"/>
              </p:custDataLst>
            </p:nvPr>
          </p:nvSpPr>
          <p:spPr bwMode="auto">
            <a:xfrm>
              <a:off x="3767" y="2343"/>
              <a:ext cx="146" cy="12"/>
            </a:xfrm>
            <a:custGeom>
              <a:avLst/>
              <a:gdLst>
                <a:gd name="T0" fmla="*/ 368 w 384"/>
                <a:gd name="T1" fmla="*/ 32 h 32"/>
                <a:gd name="T2" fmla="*/ 16 w 384"/>
                <a:gd name="T3" fmla="*/ 32 h 32"/>
                <a:gd name="T4" fmla="*/ 0 w 384"/>
                <a:gd name="T5" fmla="*/ 16 h 32"/>
                <a:gd name="T6" fmla="*/ 16 w 384"/>
                <a:gd name="T7" fmla="*/ 0 h 32"/>
                <a:gd name="T8" fmla="*/ 368 w 384"/>
                <a:gd name="T9" fmla="*/ 0 h 32"/>
                <a:gd name="T10" fmla="*/ 384 w 384"/>
                <a:gd name="T11" fmla="*/ 16 h 32"/>
                <a:gd name="T12" fmla="*/ 368 w 38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84" h="32">
                  <a:moveTo>
                    <a:pt x="368" y="32"/>
                  </a:moveTo>
                  <a:lnTo>
                    <a:pt x="16" y="32"/>
                  </a:lnTo>
                  <a:cubicBezTo>
                    <a:pt x="8" y="32"/>
                    <a:pt x="0" y="25"/>
                    <a:pt x="0" y="16"/>
                  </a:cubicBezTo>
                  <a:cubicBezTo>
                    <a:pt x="0" y="8"/>
                    <a:pt x="8" y="0"/>
                    <a:pt x="16" y="0"/>
                  </a:cubicBezTo>
                  <a:lnTo>
                    <a:pt x="368" y="0"/>
                  </a:lnTo>
                  <a:cubicBezTo>
                    <a:pt x="377" y="0"/>
                    <a:pt x="384" y="8"/>
                    <a:pt x="384" y="16"/>
                  </a:cubicBezTo>
                  <a:cubicBezTo>
                    <a:pt x="384" y="25"/>
                    <a:pt x="377" y="32"/>
                    <a:pt x="368" y="32"/>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2" name="PA-任意多边形 667"/>
            <p:cNvSpPr/>
            <p:nvPr>
              <p:custDataLst>
                <p:tags r:id="rId83"/>
              </p:custDataLst>
            </p:nvPr>
          </p:nvSpPr>
          <p:spPr bwMode="auto">
            <a:xfrm>
              <a:off x="3834" y="2166"/>
              <a:ext cx="37" cy="189"/>
            </a:xfrm>
            <a:custGeom>
              <a:avLst/>
              <a:gdLst>
                <a:gd name="T0" fmla="*/ 81 w 99"/>
                <a:gd name="T1" fmla="*/ 497 h 497"/>
                <a:gd name="T2" fmla="*/ 66 w 99"/>
                <a:gd name="T3" fmla="*/ 484 h 497"/>
                <a:gd name="T4" fmla="*/ 2 w 99"/>
                <a:gd name="T5" fmla="*/ 20 h 497"/>
                <a:gd name="T6" fmla="*/ 15 w 99"/>
                <a:gd name="T7" fmla="*/ 2 h 497"/>
                <a:gd name="T8" fmla="*/ 33 w 99"/>
                <a:gd name="T9" fmla="*/ 15 h 497"/>
                <a:gd name="T10" fmla="*/ 97 w 99"/>
                <a:gd name="T11" fmla="*/ 479 h 497"/>
                <a:gd name="T12" fmla="*/ 84 w 99"/>
                <a:gd name="T13" fmla="*/ 497 h 497"/>
                <a:gd name="T14" fmla="*/ 81 w 99"/>
                <a:gd name="T15" fmla="*/ 497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7">
                  <a:moveTo>
                    <a:pt x="81" y="497"/>
                  </a:moveTo>
                  <a:cubicBezTo>
                    <a:pt x="74" y="497"/>
                    <a:pt x="67" y="492"/>
                    <a:pt x="66" y="484"/>
                  </a:cubicBezTo>
                  <a:lnTo>
                    <a:pt x="2" y="20"/>
                  </a:lnTo>
                  <a:cubicBezTo>
                    <a:pt x="0" y="11"/>
                    <a:pt x="7" y="3"/>
                    <a:pt x="15" y="2"/>
                  </a:cubicBezTo>
                  <a:cubicBezTo>
                    <a:pt x="24" y="0"/>
                    <a:pt x="32" y="7"/>
                    <a:pt x="33" y="15"/>
                  </a:cubicBezTo>
                  <a:lnTo>
                    <a:pt x="97" y="479"/>
                  </a:lnTo>
                  <a:cubicBezTo>
                    <a:pt x="99" y="488"/>
                    <a:pt x="92" y="496"/>
                    <a:pt x="84" y="497"/>
                  </a:cubicBezTo>
                  <a:cubicBezTo>
                    <a:pt x="83" y="497"/>
                    <a:pt x="82" y="497"/>
                    <a:pt x="81" y="497"/>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3" name="PA-任意多边形 668"/>
            <p:cNvSpPr/>
            <p:nvPr>
              <p:custDataLst>
                <p:tags r:id="rId84"/>
              </p:custDataLst>
            </p:nvPr>
          </p:nvSpPr>
          <p:spPr bwMode="auto">
            <a:xfrm>
              <a:off x="3809" y="2166"/>
              <a:ext cx="38" cy="189"/>
            </a:xfrm>
            <a:custGeom>
              <a:avLst/>
              <a:gdLst>
                <a:gd name="T0" fmla="*/ 17 w 99"/>
                <a:gd name="T1" fmla="*/ 497 h 497"/>
                <a:gd name="T2" fmla="*/ 15 w 99"/>
                <a:gd name="T3" fmla="*/ 497 h 497"/>
                <a:gd name="T4" fmla="*/ 2 w 99"/>
                <a:gd name="T5" fmla="*/ 479 h 497"/>
                <a:gd name="T6" fmla="*/ 66 w 99"/>
                <a:gd name="T7" fmla="*/ 15 h 497"/>
                <a:gd name="T8" fmla="*/ 84 w 99"/>
                <a:gd name="T9" fmla="*/ 2 h 497"/>
                <a:gd name="T10" fmla="*/ 97 w 99"/>
                <a:gd name="T11" fmla="*/ 20 h 497"/>
                <a:gd name="T12" fmla="*/ 33 w 99"/>
                <a:gd name="T13" fmla="*/ 484 h 497"/>
                <a:gd name="T14" fmla="*/ 17 w 99"/>
                <a:gd name="T15" fmla="*/ 497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497">
                  <a:moveTo>
                    <a:pt x="17" y="497"/>
                  </a:moveTo>
                  <a:cubicBezTo>
                    <a:pt x="17" y="497"/>
                    <a:pt x="16" y="497"/>
                    <a:pt x="15" y="497"/>
                  </a:cubicBezTo>
                  <a:cubicBezTo>
                    <a:pt x="7" y="496"/>
                    <a:pt x="0" y="488"/>
                    <a:pt x="2" y="479"/>
                  </a:cubicBezTo>
                  <a:lnTo>
                    <a:pt x="66" y="15"/>
                  </a:lnTo>
                  <a:cubicBezTo>
                    <a:pt x="67" y="7"/>
                    <a:pt x="75" y="0"/>
                    <a:pt x="84" y="2"/>
                  </a:cubicBezTo>
                  <a:cubicBezTo>
                    <a:pt x="92" y="3"/>
                    <a:pt x="99" y="11"/>
                    <a:pt x="97" y="20"/>
                  </a:cubicBezTo>
                  <a:lnTo>
                    <a:pt x="33" y="484"/>
                  </a:lnTo>
                  <a:cubicBezTo>
                    <a:pt x="32" y="492"/>
                    <a:pt x="25" y="497"/>
                    <a:pt x="17" y="497"/>
                  </a:cubicBez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4" name="PA-任意多边形 669"/>
            <p:cNvSpPr>
              <a:spLocks noEditPoints="1"/>
            </p:cNvSpPr>
            <p:nvPr>
              <p:custDataLst>
                <p:tags r:id="rId85"/>
              </p:custDataLst>
            </p:nvPr>
          </p:nvSpPr>
          <p:spPr bwMode="auto">
            <a:xfrm>
              <a:off x="3816" y="2130"/>
              <a:ext cx="48" cy="48"/>
            </a:xfrm>
            <a:custGeom>
              <a:avLst/>
              <a:gdLst>
                <a:gd name="T0" fmla="*/ 64 w 128"/>
                <a:gd name="T1" fmla="*/ 128 h 128"/>
                <a:gd name="T2" fmla="*/ 0 w 128"/>
                <a:gd name="T3" fmla="*/ 64 h 128"/>
                <a:gd name="T4" fmla="*/ 64 w 128"/>
                <a:gd name="T5" fmla="*/ 0 h 128"/>
                <a:gd name="T6" fmla="*/ 128 w 128"/>
                <a:gd name="T7" fmla="*/ 64 h 128"/>
                <a:gd name="T8" fmla="*/ 64 w 128"/>
                <a:gd name="T9" fmla="*/ 128 h 128"/>
                <a:gd name="T10" fmla="*/ 64 w 128"/>
                <a:gd name="T11" fmla="*/ 32 h 128"/>
                <a:gd name="T12" fmla="*/ 32 w 128"/>
                <a:gd name="T13" fmla="*/ 64 h 128"/>
                <a:gd name="T14" fmla="*/ 64 w 128"/>
                <a:gd name="T15" fmla="*/ 96 h 128"/>
                <a:gd name="T16" fmla="*/ 96 w 128"/>
                <a:gd name="T17" fmla="*/ 64 h 128"/>
                <a:gd name="T18" fmla="*/ 64 w 128"/>
                <a:gd name="T19"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128"/>
                  </a:moveTo>
                  <a:cubicBezTo>
                    <a:pt x="29" y="128"/>
                    <a:pt x="0" y="100"/>
                    <a:pt x="0" y="64"/>
                  </a:cubicBezTo>
                  <a:cubicBezTo>
                    <a:pt x="0" y="29"/>
                    <a:pt x="29" y="0"/>
                    <a:pt x="64" y="0"/>
                  </a:cubicBezTo>
                  <a:cubicBezTo>
                    <a:pt x="100" y="0"/>
                    <a:pt x="128" y="29"/>
                    <a:pt x="128" y="64"/>
                  </a:cubicBezTo>
                  <a:cubicBezTo>
                    <a:pt x="128" y="100"/>
                    <a:pt x="100" y="128"/>
                    <a:pt x="64" y="128"/>
                  </a:cubicBezTo>
                  <a:close/>
                  <a:moveTo>
                    <a:pt x="64" y="32"/>
                  </a:moveTo>
                  <a:cubicBezTo>
                    <a:pt x="47" y="32"/>
                    <a:pt x="32" y="47"/>
                    <a:pt x="32" y="64"/>
                  </a:cubicBezTo>
                  <a:cubicBezTo>
                    <a:pt x="32" y="82"/>
                    <a:pt x="47" y="96"/>
                    <a:pt x="64" y="96"/>
                  </a:cubicBezTo>
                  <a:cubicBezTo>
                    <a:pt x="82" y="96"/>
                    <a:pt x="96" y="82"/>
                    <a:pt x="96" y="64"/>
                  </a:cubicBezTo>
                  <a:cubicBezTo>
                    <a:pt x="96" y="47"/>
                    <a:pt x="82" y="32"/>
                    <a:pt x="64" y="32"/>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5" name="PA-任意多边形 670"/>
            <p:cNvSpPr/>
            <p:nvPr>
              <p:custDataLst>
                <p:tags r:id="rId86"/>
              </p:custDataLst>
            </p:nvPr>
          </p:nvSpPr>
          <p:spPr bwMode="auto">
            <a:xfrm>
              <a:off x="3834" y="2026"/>
              <a:ext cx="12" cy="116"/>
            </a:xfrm>
            <a:custGeom>
              <a:avLst/>
              <a:gdLst>
                <a:gd name="T0" fmla="*/ 16 w 32"/>
                <a:gd name="T1" fmla="*/ 304 h 304"/>
                <a:gd name="T2" fmla="*/ 0 w 32"/>
                <a:gd name="T3" fmla="*/ 288 h 304"/>
                <a:gd name="T4" fmla="*/ 0 w 32"/>
                <a:gd name="T5" fmla="*/ 16 h 304"/>
                <a:gd name="T6" fmla="*/ 16 w 32"/>
                <a:gd name="T7" fmla="*/ 0 h 304"/>
                <a:gd name="T8" fmla="*/ 32 w 32"/>
                <a:gd name="T9" fmla="*/ 16 h 304"/>
                <a:gd name="T10" fmla="*/ 32 w 32"/>
                <a:gd name="T11" fmla="*/ 288 h 304"/>
                <a:gd name="T12" fmla="*/ 16 w 32"/>
                <a:gd name="T13" fmla="*/ 304 h 304"/>
              </a:gdLst>
              <a:ahLst/>
              <a:cxnLst>
                <a:cxn ang="0">
                  <a:pos x="T0" y="T1"/>
                </a:cxn>
                <a:cxn ang="0">
                  <a:pos x="T2" y="T3"/>
                </a:cxn>
                <a:cxn ang="0">
                  <a:pos x="T4" y="T5"/>
                </a:cxn>
                <a:cxn ang="0">
                  <a:pos x="T6" y="T7"/>
                </a:cxn>
                <a:cxn ang="0">
                  <a:pos x="T8" y="T9"/>
                </a:cxn>
                <a:cxn ang="0">
                  <a:pos x="T10" y="T11"/>
                </a:cxn>
                <a:cxn ang="0">
                  <a:pos x="T12" y="T13"/>
                </a:cxn>
              </a:cxnLst>
              <a:rect l="0" t="0" r="r" b="b"/>
              <a:pathLst>
                <a:path w="32" h="304">
                  <a:moveTo>
                    <a:pt x="16" y="304"/>
                  </a:moveTo>
                  <a:cubicBezTo>
                    <a:pt x="8" y="304"/>
                    <a:pt x="0" y="297"/>
                    <a:pt x="0" y="288"/>
                  </a:cubicBezTo>
                  <a:lnTo>
                    <a:pt x="0" y="16"/>
                  </a:lnTo>
                  <a:cubicBezTo>
                    <a:pt x="0" y="8"/>
                    <a:pt x="8" y="0"/>
                    <a:pt x="16" y="0"/>
                  </a:cubicBezTo>
                  <a:cubicBezTo>
                    <a:pt x="25" y="0"/>
                    <a:pt x="32" y="8"/>
                    <a:pt x="32" y="16"/>
                  </a:cubicBezTo>
                  <a:lnTo>
                    <a:pt x="32" y="288"/>
                  </a:lnTo>
                  <a:cubicBezTo>
                    <a:pt x="32" y="297"/>
                    <a:pt x="25" y="304"/>
                    <a:pt x="16" y="304"/>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6" name="PA-任意多边形 671"/>
            <p:cNvSpPr/>
            <p:nvPr>
              <p:custDataLst>
                <p:tags r:id="rId87"/>
              </p:custDataLst>
            </p:nvPr>
          </p:nvSpPr>
          <p:spPr bwMode="auto">
            <a:xfrm>
              <a:off x="3852" y="2148"/>
              <a:ext cx="116" cy="12"/>
            </a:xfrm>
            <a:custGeom>
              <a:avLst/>
              <a:gdLst>
                <a:gd name="T0" fmla="*/ 288 w 304"/>
                <a:gd name="T1" fmla="*/ 32 h 32"/>
                <a:gd name="T2" fmla="*/ 16 w 304"/>
                <a:gd name="T3" fmla="*/ 32 h 32"/>
                <a:gd name="T4" fmla="*/ 0 w 304"/>
                <a:gd name="T5" fmla="*/ 16 h 32"/>
                <a:gd name="T6" fmla="*/ 16 w 304"/>
                <a:gd name="T7" fmla="*/ 0 h 32"/>
                <a:gd name="T8" fmla="*/ 288 w 304"/>
                <a:gd name="T9" fmla="*/ 0 h 32"/>
                <a:gd name="T10" fmla="*/ 304 w 304"/>
                <a:gd name="T11" fmla="*/ 16 h 32"/>
                <a:gd name="T12" fmla="*/ 288 w 30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04" h="32">
                  <a:moveTo>
                    <a:pt x="288" y="32"/>
                  </a:moveTo>
                  <a:lnTo>
                    <a:pt x="16" y="32"/>
                  </a:lnTo>
                  <a:cubicBezTo>
                    <a:pt x="8" y="32"/>
                    <a:pt x="0" y="25"/>
                    <a:pt x="0" y="16"/>
                  </a:cubicBezTo>
                  <a:cubicBezTo>
                    <a:pt x="0" y="8"/>
                    <a:pt x="8" y="0"/>
                    <a:pt x="16" y="0"/>
                  </a:cubicBezTo>
                  <a:lnTo>
                    <a:pt x="288" y="0"/>
                  </a:lnTo>
                  <a:cubicBezTo>
                    <a:pt x="297" y="0"/>
                    <a:pt x="304" y="8"/>
                    <a:pt x="304" y="16"/>
                  </a:cubicBezTo>
                  <a:cubicBezTo>
                    <a:pt x="304" y="25"/>
                    <a:pt x="297" y="32"/>
                    <a:pt x="288" y="32"/>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7" name="PA-任意多边形 672"/>
            <p:cNvSpPr/>
            <p:nvPr>
              <p:custDataLst>
                <p:tags r:id="rId88"/>
              </p:custDataLst>
            </p:nvPr>
          </p:nvSpPr>
          <p:spPr bwMode="auto">
            <a:xfrm>
              <a:off x="3712" y="2148"/>
              <a:ext cx="116" cy="12"/>
            </a:xfrm>
            <a:custGeom>
              <a:avLst/>
              <a:gdLst>
                <a:gd name="T0" fmla="*/ 288 w 304"/>
                <a:gd name="T1" fmla="*/ 32 h 32"/>
                <a:gd name="T2" fmla="*/ 16 w 304"/>
                <a:gd name="T3" fmla="*/ 32 h 32"/>
                <a:gd name="T4" fmla="*/ 0 w 304"/>
                <a:gd name="T5" fmla="*/ 16 h 32"/>
                <a:gd name="T6" fmla="*/ 16 w 304"/>
                <a:gd name="T7" fmla="*/ 0 h 32"/>
                <a:gd name="T8" fmla="*/ 288 w 304"/>
                <a:gd name="T9" fmla="*/ 0 h 32"/>
                <a:gd name="T10" fmla="*/ 304 w 304"/>
                <a:gd name="T11" fmla="*/ 16 h 32"/>
                <a:gd name="T12" fmla="*/ 288 w 30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04" h="32">
                  <a:moveTo>
                    <a:pt x="288" y="32"/>
                  </a:moveTo>
                  <a:lnTo>
                    <a:pt x="16" y="32"/>
                  </a:lnTo>
                  <a:cubicBezTo>
                    <a:pt x="8" y="32"/>
                    <a:pt x="0" y="25"/>
                    <a:pt x="0" y="16"/>
                  </a:cubicBezTo>
                  <a:cubicBezTo>
                    <a:pt x="0" y="8"/>
                    <a:pt x="8" y="0"/>
                    <a:pt x="16" y="0"/>
                  </a:cubicBezTo>
                  <a:lnTo>
                    <a:pt x="288" y="0"/>
                  </a:lnTo>
                  <a:cubicBezTo>
                    <a:pt x="297" y="0"/>
                    <a:pt x="304" y="8"/>
                    <a:pt x="304" y="16"/>
                  </a:cubicBezTo>
                  <a:cubicBezTo>
                    <a:pt x="304" y="25"/>
                    <a:pt x="297" y="32"/>
                    <a:pt x="288" y="32"/>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8" name="PA-任意多边形 673"/>
            <p:cNvSpPr/>
            <p:nvPr>
              <p:custDataLst>
                <p:tags r:id="rId89"/>
              </p:custDataLst>
            </p:nvPr>
          </p:nvSpPr>
          <p:spPr bwMode="auto">
            <a:xfrm>
              <a:off x="3847" y="2061"/>
              <a:ext cx="86" cy="86"/>
            </a:xfrm>
            <a:custGeom>
              <a:avLst/>
              <a:gdLst>
                <a:gd name="T0" fmla="*/ 17 w 227"/>
                <a:gd name="T1" fmla="*/ 226 h 226"/>
                <a:gd name="T2" fmla="*/ 6 w 227"/>
                <a:gd name="T3" fmla="*/ 221 h 226"/>
                <a:gd name="T4" fmla="*/ 6 w 227"/>
                <a:gd name="T5" fmla="*/ 198 h 226"/>
                <a:gd name="T6" fmla="*/ 198 w 227"/>
                <a:gd name="T7" fmla="*/ 6 h 226"/>
                <a:gd name="T8" fmla="*/ 221 w 227"/>
                <a:gd name="T9" fmla="*/ 6 h 226"/>
                <a:gd name="T10" fmla="*/ 221 w 227"/>
                <a:gd name="T11" fmla="*/ 29 h 226"/>
                <a:gd name="T12" fmla="*/ 29 w 227"/>
                <a:gd name="T13" fmla="*/ 221 h 226"/>
                <a:gd name="T14" fmla="*/ 17 w 227"/>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26">
                  <a:moveTo>
                    <a:pt x="17" y="226"/>
                  </a:moveTo>
                  <a:cubicBezTo>
                    <a:pt x="13" y="226"/>
                    <a:pt x="9" y="224"/>
                    <a:pt x="6" y="221"/>
                  </a:cubicBezTo>
                  <a:cubicBezTo>
                    <a:pt x="0" y="215"/>
                    <a:pt x="0" y="204"/>
                    <a:pt x="6" y="198"/>
                  </a:cubicBezTo>
                  <a:lnTo>
                    <a:pt x="198" y="6"/>
                  </a:lnTo>
                  <a:cubicBezTo>
                    <a:pt x="205" y="0"/>
                    <a:pt x="215" y="0"/>
                    <a:pt x="221" y="6"/>
                  </a:cubicBezTo>
                  <a:cubicBezTo>
                    <a:pt x="227" y="12"/>
                    <a:pt x="227" y="22"/>
                    <a:pt x="221" y="29"/>
                  </a:cubicBezTo>
                  <a:lnTo>
                    <a:pt x="29" y="221"/>
                  </a:lnTo>
                  <a:cubicBezTo>
                    <a:pt x="26" y="224"/>
                    <a:pt x="21" y="226"/>
                    <a:pt x="17" y="226"/>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69" name="PA-任意多边形 674"/>
            <p:cNvSpPr/>
            <p:nvPr>
              <p:custDataLst>
                <p:tags r:id="rId90"/>
              </p:custDataLst>
            </p:nvPr>
          </p:nvSpPr>
          <p:spPr bwMode="auto">
            <a:xfrm>
              <a:off x="3747" y="2160"/>
              <a:ext cx="87" cy="87"/>
            </a:xfrm>
            <a:custGeom>
              <a:avLst/>
              <a:gdLst>
                <a:gd name="T0" fmla="*/ 17 w 227"/>
                <a:gd name="T1" fmla="*/ 226 h 226"/>
                <a:gd name="T2" fmla="*/ 6 w 227"/>
                <a:gd name="T3" fmla="*/ 221 h 226"/>
                <a:gd name="T4" fmla="*/ 6 w 227"/>
                <a:gd name="T5" fmla="*/ 198 h 226"/>
                <a:gd name="T6" fmla="*/ 198 w 227"/>
                <a:gd name="T7" fmla="*/ 6 h 226"/>
                <a:gd name="T8" fmla="*/ 221 w 227"/>
                <a:gd name="T9" fmla="*/ 6 h 226"/>
                <a:gd name="T10" fmla="*/ 221 w 227"/>
                <a:gd name="T11" fmla="*/ 29 h 226"/>
                <a:gd name="T12" fmla="*/ 29 w 227"/>
                <a:gd name="T13" fmla="*/ 221 h 226"/>
                <a:gd name="T14" fmla="*/ 17 w 227"/>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26">
                  <a:moveTo>
                    <a:pt x="17" y="226"/>
                  </a:moveTo>
                  <a:cubicBezTo>
                    <a:pt x="13" y="226"/>
                    <a:pt x="9" y="224"/>
                    <a:pt x="6" y="221"/>
                  </a:cubicBezTo>
                  <a:cubicBezTo>
                    <a:pt x="0" y="215"/>
                    <a:pt x="0" y="205"/>
                    <a:pt x="6" y="198"/>
                  </a:cubicBezTo>
                  <a:lnTo>
                    <a:pt x="198" y="6"/>
                  </a:lnTo>
                  <a:cubicBezTo>
                    <a:pt x="204" y="0"/>
                    <a:pt x="215" y="0"/>
                    <a:pt x="221" y="6"/>
                  </a:cubicBezTo>
                  <a:cubicBezTo>
                    <a:pt x="227" y="12"/>
                    <a:pt x="227" y="22"/>
                    <a:pt x="221" y="29"/>
                  </a:cubicBezTo>
                  <a:lnTo>
                    <a:pt x="29" y="221"/>
                  </a:lnTo>
                  <a:cubicBezTo>
                    <a:pt x="25" y="224"/>
                    <a:pt x="21" y="226"/>
                    <a:pt x="17" y="226"/>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0" name="PA-任意多边形 675"/>
            <p:cNvSpPr/>
            <p:nvPr>
              <p:custDataLst>
                <p:tags r:id="rId91"/>
              </p:custDataLst>
            </p:nvPr>
          </p:nvSpPr>
          <p:spPr bwMode="auto">
            <a:xfrm>
              <a:off x="3847" y="2160"/>
              <a:ext cx="86" cy="87"/>
            </a:xfrm>
            <a:custGeom>
              <a:avLst/>
              <a:gdLst>
                <a:gd name="T0" fmla="*/ 210 w 227"/>
                <a:gd name="T1" fmla="*/ 226 h 226"/>
                <a:gd name="T2" fmla="*/ 198 w 227"/>
                <a:gd name="T3" fmla="*/ 221 h 226"/>
                <a:gd name="T4" fmla="*/ 6 w 227"/>
                <a:gd name="T5" fmla="*/ 29 h 226"/>
                <a:gd name="T6" fmla="*/ 6 w 227"/>
                <a:gd name="T7" fmla="*/ 6 h 226"/>
                <a:gd name="T8" fmla="*/ 29 w 227"/>
                <a:gd name="T9" fmla="*/ 6 h 226"/>
                <a:gd name="T10" fmla="*/ 221 w 227"/>
                <a:gd name="T11" fmla="*/ 198 h 226"/>
                <a:gd name="T12" fmla="*/ 221 w 227"/>
                <a:gd name="T13" fmla="*/ 221 h 226"/>
                <a:gd name="T14" fmla="*/ 210 w 227"/>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26">
                  <a:moveTo>
                    <a:pt x="210" y="226"/>
                  </a:moveTo>
                  <a:cubicBezTo>
                    <a:pt x="206" y="226"/>
                    <a:pt x="202" y="224"/>
                    <a:pt x="198" y="221"/>
                  </a:cubicBezTo>
                  <a:lnTo>
                    <a:pt x="6" y="29"/>
                  </a:lnTo>
                  <a:cubicBezTo>
                    <a:pt x="0" y="22"/>
                    <a:pt x="0" y="12"/>
                    <a:pt x="6" y="6"/>
                  </a:cubicBezTo>
                  <a:cubicBezTo>
                    <a:pt x="12" y="0"/>
                    <a:pt x="22" y="0"/>
                    <a:pt x="29" y="6"/>
                  </a:cubicBezTo>
                  <a:lnTo>
                    <a:pt x="221" y="198"/>
                  </a:lnTo>
                  <a:cubicBezTo>
                    <a:pt x="227" y="205"/>
                    <a:pt x="227" y="215"/>
                    <a:pt x="221" y="221"/>
                  </a:cubicBezTo>
                  <a:cubicBezTo>
                    <a:pt x="218" y="224"/>
                    <a:pt x="214" y="226"/>
                    <a:pt x="210" y="226"/>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1" name="PA-任意多边形 676"/>
            <p:cNvSpPr/>
            <p:nvPr>
              <p:custDataLst>
                <p:tags r:id="rId92"/>
              </p:custDataLst>
            </p:nvPr>
          </p:nvSpPr>
          <p:spPr bwMode="auto">
            <a:xfrm>
              <a:off x="3747" y="2061"/>
              <a:ext cx="87" cy="86"/>
            </a:xfrm>
            <a:custGeom>
              <a:avLst/>
              <a:gdLst>
                <a:gd name="T0" fmla="*/ 210 w 227"/>
                <a:gd name="T1" fmla="*/ 226 h 226"/>
                <a:gd name="T2" fmla="*/ 198 w 227"/>
                <a:gd name="T3" fmla="*/ 221 h 226"/>
                <a:gd name="T4" fmla="*/ 6 w 227"/>
                <a:gd name="T5" fmla="*/ 29 h 226"/>
                <a:gd name="T6" fmla="*/ 6 w 227"/>
                <a:gd name="T7" fmla="*/ 6 h 226"/>
                <a:gd name="T8" fmla="*/ 29 w 227"/>
                <a:gd name="T9" fmla="*/ 6 h 226"/>
                <a:gd name="T10" fmla="*/ 221 w 227"/>
                <a:gd name="T11" fmla="*/ 198 h 226"/>
                <a:gd name="T12" fmla="*/ 221 w 227"/>
                <a:gd name="T13" fmla="*/ 221 h 226"/>
                <a:gd name="T14" fmla="*/ 210 w 227"/>
                <a:gd name="T15" fmla="*/ 226 h 2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26">
                  <a:moveTo>
                    <a:pt x="210" y="226"/>
                  </a:moveTo>
                  <a:cubicBezTo>
                    <a:pt x="205" y="226"/>
                    <a:pt x="201" y="224"/>
                    <a:pt x="198" y="221"/>
                  </a:cubicBezTo>
                  <a:lnTo>
                    <a:pt x="6" y="29"/>
                  </a:lnTo>
                  <a:cubicBezTo>
                    <a:pt x="0" y="22"/>
                    <a:pt x="0" y="12"/>
                    <a:pt x="6" y="6"/>
                  </a:cubicBezTo>
                  <a:cubicBezTo>
                    <a:pt x="12" y="0"/>
                    <a:pt x="22" y="0"/>
                    <a:pt x="29" y="6"/>
                  </a:cubicBezTo>
                  <a:lnTo>
                    <a:pt x="221" y="198"/>
                  </a:lnTo>
                  <a:cubicBezTo>
                    <a:pt x="227" y="204"/>
                    <a:pt x="227" y="215"/>
                    <a:pt x="221" y="221"/>
                  </a:cubicBezTo>
                  <a:cubicBezTo>
                    <a:pt x="218" y="224"/>
                    <a:pt x="214" y="226"/>
                    <a:pt x="210" y="226"/>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2" name="PA-任意多边形 677"/>
            <p:cNvSpPr/>
            <p:nvPr>
              <p:custDataLst>
                <p:tags r:id="rId93"/>
              </p:custDataLst>
            </p:nvPr>
          </p:nvSpPr>
          <p:spPr bwMode="auto">
            <a:xfrm>
              <a:off x="3840" y="2035"/>
              <a:ext cx="54" cy="108"/>
            </a:xfrm>
            <a:custGeom>
              <a:avLst/>
              <a:gdLst>
                <a:gd name="T0" fmla="*/ 18 w 140"/>
                <a:gd name="T1" fmla="*/ 285 h 285"/>
                <a:gd name="T2" fmla="*/ 12 w 140"/>
                <a:gd name="T3" fmla="*/ 284 h 285"/>
                <a:gd name="T4" fmla="*/ 3 w 140"/>
                <a:gd name="T5" fmla="*/ 263 h 285"/>
                <a:gd name="T6" fmla="*/ 107 w 140"/>
                <a:gd name="T7" fmla="*/ 12 h 285"/>
                <a:gd name="T8" fmla="*/ 128 w 140"/>
                <a:gd name="T9" fmla="*/ 3 h 285"/>
                <a:gd name="T10" fmla="*/ 137 w 140"/>
                <a:gd name="T11" fmla="*/ 24 h 285"/>
                <a:gd name="T12" fmla="*/ 33 w 140"/>
                <a:gd name="T13" fmla="*/ 275 h 285"/>
                <a:gd name="T14" fmla="*/ 18 w 140"/>
                <a:gd name="T15" fmla="*/ 285 h 2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285">
                  <a:moveTo>
                    <a:pt x="18" y="285"/>
                  </a:moveTo>
                  <a:cubicBezTo>
                    <a:pt x="16" y="285"/>
                    <a:pt x="14" y="285"/>
                    <a:pt x="12" y="284"/>
                  </a:cubicBezTo>
                  <a:cubicBezTo>
                    <a:pt x="4" y="281"/>
                    <a:pt x="0" y="271"/>
                    <a:pt x="3" y="263"/>
                  </a:cubicBezTo>
                  <a:lnTo>
                    <a:pt x="107" y="12"/>
                  </a:lnTo>
                  <a:cubicBezTo>
                    <a:pt x="110" y="4"/>
                    <a:pt x="120" y="0"/>
                    <a:pt x="128" y="3"/>
                  </a:cubicBezTo>
                  <a:cubicBezTo>
                    <a:pt x="136" y="6"/>
                    <a:pt x="140" y="16"/>
                    <a:pt x="137" y="24"/>
                  </a:cubicBezTo>
                  <a:lnTo>
                    <a:pt x="33" y="275"/>
                  </a:lnTo>
                  <a:cubicBezTo>
                    <a:pt x="30" y="281"/>
                    <a:pt x="24" y="285"/>
                    <a:pt x="18" y="285"/>
                  </a:cubicBez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3" name="PA-任意多边形 678"/>
            <p:cNvSpPr/>
            <p:nvPr>
              <p:custDataLst>
                <p:tags r:id="rId94"/>
              </p:custDataLst>
            </p:nvPr>
          </p:nvSpPr>
          <p:spPr bwMode="auto">
            <a:xfrm>
              <a:off x="3787" y="2164"/>
              <a:ext cx="53" cy="109"/>
            </a:xfrm>
            <a:custGeom>
              <a:avLst/>
              <a:gdLst>
                <a:gd name="T0" fmla="*/ 18 w 140"/>
                <a:gd name="T1" fmla="*/ 285 h 285"/>
                <a:gd name="T2" fmla="*/ 12 w 140"/>
                <a:gd name="T3" fmla="*/ 284 h 285"/>
                <a:gd name="T4" fmla="*/ 3 w 140"/>
                <a:gd name="T5" fmla="*/ 263 h 285"/>
                <a:gd name="T6" fmla="*/ 107 w 140"/>
                <a:gd name="T7" fmla="*/ 12 h 285"/>
                <a:gd name="T8" fmla="*/ 128 w 140"/>
                <a:gd name="T9" fmla="*/ 3 h 285"/>
                <a:gd name="T10" fmla="*/ 137 w 140"/>
                <a:gd name="T11" fmla="*/ 24 h 285"/>
                <a:gd name="T12" fmla="*/ 33 w 140"/>
                <a:gd name="T13" fmla="*/ 275 h 285"/>
                <a:gd name="T14" fmla="*/ 18 w 140"/>
                <a:gd name="T15" fmla="*/ 285 h 2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285">
                  <a:moveTo>
                    <a:pt x="18" y="285"/>
                  </a:moveTo>
                  <a:cubicBezTo>
                    <a:pt x="16" y="285"/>
                    <a:pt x="14" y="285"/>
                    <a:pt x="12" y="284"/>
                  </a:cubicBezTo>
                  <a:cubicBezTo>
                    <a:pt x="4" y="281"/>
                    <a:pt x="0" y="271"/>
                    <a:pt x="3" y="263"/>
                  </a:cubicBezTo>
                  <a:lnTo>
                    <a:pt x="107" y="12"/>
                  </a:lnTo>
                  <a:cubicBezTo>
                    <a:pt x="111" y="3"/>
                    <a:pt x="120" y="0"/>
                    <a:pt x="128" y="3"/>
                  </a:cubicBezTo>
                  <a:cubicBezTo>
                    <a:pt x="136" y="6"/>
                    <a:pt x="140" y="16"/>
                    <a:pt x="137" y="24"/>
                  </a:cubicBezTo>
                  <a:lnTo>
                    <a:pt x="33" y="275"/>
                  </a:lnTo>
                  <a:cubicBezTo>
                    <a:pt x="30" y="281"/>
                    <a:pt x="24" y="285"/>
                    <a:pt x="18" y="285"/>
                  </a:cubicBez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4" name="PA-任意多边形 679"/>
            <p:cNvSpPr/>
            <p:nvPr>
              <p:custDataLst>
                <p:tags r:id="rId95"/>
              </p:custDataLst>
            </p:nvPr>
          </p:nvSpPr>
          <p:spPr bwMode="auto">
            <a:xfrm>
              <a:off x="3850" y="2154"/>
              <a:ext cx="110" cy="53"/>
            </a:xfrm>
            <a:custGeom>
              <a:avLst/>
              <a:gdLst>
                <a:gd name="T0" fmla="*/ 269 w 287"/>
                <a:gd name="T1" fmla="*/ 138 h 138"/>
                <a:gd name="T2" fmla="*/ 263 w 287"/>
                <a:gd name="T3" fmla="*/ 137 h 138"/>
                <a:gd name="T4" fmla="*/ 12 w 287"/>
                <a:gd name="T5" fmla="*/ 33 h 138"/>
                <a:gd name="T6" fmla="*/ 3 w 287"/>
                <a:gd name="T7" fmla="*/ 12 h 138"/>
                <a:gd name="T8" fmla="*/ 24 w 287"/>
                <a:gd name="T9" fmla="*/ 3 h 138"/>
                <a:gd name="T10" fmla="*/ 275 w 287"/>
                <a:gd name="T11" fmla="*/ 107 h 138"/>
                <a:gd name="T12" fmla="*/ 284 w 287"/>
                <a:gd name="T13" fmla="*/ 128 h 138"/>
                <a:gd name="T14" fmla="*/ 269 w 287"/>
                <a:gd name="T15" fmla="*/ 138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138">
                  <a:moveTo>
                    <a:pt x="269" y="138"/>
                  </a:moveTo>
                  <a:cubicBezTo>
                    <a:pt x="267" y="138"/>
                    <a:pt x="265" y="137"/>
                    <a:pt x="263" y="137"/>
                  </a:cubicBezTo>
                  <a:lnTo>
                    <a:pt x="12" y="33"/>
                  </a:lnTo>
                  <a:cubicBezTo>
                    <a:pt x="4" y="29"/>
                    <a:pt x="0" y="20"/>
                    <a:pt x="3" y="12"/>
                  </a:cubicBezTo>
                  <a:cubicBezTo>
                    <a:pt x="6" y="4"/>
                    <a:pt x="16" y="0"/>
                    <a:pt x="24" y="3"/>
                  </a:cubicBezTo>
                  <a:lnTo>
                    <a:pt x="275" y="107"/>
                  </a:lnTo>
                  <a:cubicBezTo>
                    <a:pt x="283" y="110"/>
                    <a:pt x="287" y="120"/>
                    <a:pt x="284" y="128"/>
                  </a:cubicBezTo>
                  <a:cubicBezTo>
                    <a:pt x="281" y="134"/>
                    <a:pt x="275" y="138"/>
                    <a:pt x="269" y="138"/>
                  </a:cubicBez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5" name="PA-任意多边形 680"/>
            <p:cNvSpPr/>
            <p:nvPr>
              <p:custDataLst>
                <p:tags r:id="rId96"/>
              </p:custDataLst>
            </p:nvPr>
          </p:nvSpPr>
          <p:spPr bwMode="auto">
            <a:xfrm>
              <a:off x="3721" y="2101"/>
              <a:ext cx="109" cy="52"/>
            </a:xfrm>
            <a:custGeom>
              <a:avLst/>
              <a:gdLst>
                <a:gd name="T0" fmla="*/ 269 w 287"/>
                <a:gd name="T1" fmla="*/ 138 h 138"/>
                <a:gd name="T2" fmla="*/ 263 w 287"/>
                <a:gd name="T3" fmla="*/ 137 h 138"/>
                <a:gd name="T4" fmla="*/ 12 w 287"/>
                <a:gd name="T5" fmla="*/ 33 h 138"/>
                <a:gd name="T6" fmla="*/ 3 w 287"/>
                <a:gd name="T7" fmla="*/ 12 h 138"/>
                <a:gd name="T8" fmla="*/ 24 w 287"/>
                <a:gd name="T9" fmla="*/ 3 h 138"/>
                <a:gd name="T10" fmla="*/ 275 w 287"/>
                <a:gd name="T11" fmla="*/ 107 h 138"/>
                <a:gd name="T12" fmla="*/ 284 w 287"/>
                <a:gd name="T13" fmla="*/ 128 h 138"/>
                <a:gd name="T14" fmla="*/ 269 w 287"/>
                <a:gd name="T15" fmla="*/ 138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138">
                  <a:moveTo>
                    <a:pt x="269" y="138"/>
                  </a:moveTo>
                  <a:cubicBezTo>
                    <a:pt x="267" y="138"/>
                    <a:pt x="265" y="138"/>
                    <a:pt x="263" y="137"/>
                  </a:cubicBezTo>
                  <a:lnTo>
                    <a:pt x="12" y="33"/>
                  </a:lnTo>
                  <a:cubicBezTo>
                    <a:pt x="4" y="29"/>
                    <a:pt x="0" y="20"/>
                    <a:pt x="3" y="12"/>
                  </a:cubicBezTo>
                  <a:cubicBezTo>
                    <a:pt x="6" y="4"/>
                    <a:pt x="16" y="0"/>
                    <a:pt x="24" y="3"/>
                  </a:cubicBezTo>
                  <a:lnTo>
                    <a:pt x="275" y="107"/>
                  </a:lnTo>
                  <a:cubicBezTo>
                    <a:pt x="283" y="111"/>
                    <a:pt x="287" y="120"/>
                    <a:pt x="284" y="128"/>
                  </a:cubicBezTo>
                  <a:cubicBezTo>
                    <a:pt x="281" y="134"/>
                    <a:pt x="275" y="138"/>
                    <a:pt x="269" y="138"/>
                  </a:cubicBez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6" name="PA-任意多边形 681"/>
            <p:cNvSpPr/>
            <p:nvPr>
              <p:custDataLst>
                <p:tags r:id="rId97"/>
              </p:custDataLst>
            </p:nvPr>
          </p:nvSpPr>
          <p:spPr bwMode="auto">
            <a:xfrm>
              <a:off x="3850" y="2101"/>
              <a:ext cx="110" cy="52"/>
            </a:xfrm>
            <a:custGeom>
              <a:avLst/>
              <a:gdLst>
                <a:gd name="T0" fmla="*/ 18 w 287"/>
                <a:gd name="T1" fmla="*/ 138 h 138"/>
                <a:gd name="T2" fmla="*/ 3 w 287"/>
                <a:gd name="T3" fmla="*/ 128 h 138"/>
                <a:gd name="T4" fmla="*/ 12 w 287"/>
                <a:gd name="T5" fmla="*/ 107 h 138"/>
                <a:gd name="T6" fmla="*/ 263 w 287"/>
                <a:gd name="T7" fmla="*/ 3 h 138"/>
                <a:gd name="T8" fmla="*/ 284 w 287"/>
                <a:gd name="T9" fmla="*/ 12 h 138"/>
                <a:gd name="T10" fmla="*/ 275 w 287"/>
                <a:gd name="T11" fmla="*/ 33 h 138"/>
                <a:gd name="T12" fmla="*/ 24 w 287"/>
                <a:gd name="T13" fmla="*/ 137 h 138"/>
                <a:gd name="T14" fmla="*/ 18 w 287"/>
                <a:gd name="T15" fmla="*/ 138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138">
                  <a:moveTo>
                    <a:pt x="18" y="138"/>
                  </a:moveTo>
                  <a:cubicBezTo>
                    <a:pt x="12" y="138"/>
                    <a:pt x="6" y="134"/>
                    <a:pt x="3" y="128"/>
                  </a:cubicBezTo>
                  <a:cubicBezTo>
                    <a:pt x="0" y="120"/>
                    <a:pt x="4" y="111"/>
                    <a:pt x="12" y="107"/>
                  </a:cubicBezTo>
                  <a:lnTo>
                    <a:pt x="263" y="3"/>
                  </a:lnTo>
                  <a:cubicBezTo>
                    <a:pt x="271" y="0"/>
                    <a:pt x="281" y="4"/>
                    <a:pt x="284" y="12"/>
                  </a:cubicBezTo>
                  <a:cubicBezTo>
                    <a:pt x="287" y="20"/>
                    <a:pt x="283" y="29"/>
                    <a:pt x="275" y="33"/>
                  </a:cubicBezTo>
                  <a:lnTo>
                    <a:pt x="24" y="137"/>
                  </a:lnTo>
                  <a:cubicBezTo>
                    <a:pt x="22" y="138"/>
                    <a:pt x="20" y="138"/>
                    <a:pt x="18" y="138"/>
                  </a:cubicBez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7" name="PA-任意多边形 682"/>
            <p:cNvSpPr/>
            <p:nvPr>
              <p:custDataLst>
                <p:tags r:id="rId98"/>
              </p:custDataLst>
            </p:nvPr>
          </p:nvSpPr>
          <p:spPr bwMode="auto">
            <a:xfrm>
              <a:off x="3721" y="2154"/>
              <a:ext cx="109" cy="53"/>
            </a:xfrm>
            <a:custGeom>
              <a:avLst/>
              <a:gdLst>
                <a:gd name="T0" fmla="*/ 18 w 287"/>
                <a:gd name="T1" fmla="*/ 138 h 138"/>
                <a:gd name="T2" fmla="*/ 3 w 287"/>
                <a:gd name="T3" fmla="*/ 128 h 138"/>
                <a:gd name="T4" fmla="*/ 12 w 287"/>
                <a:gd name="T5" fmla="*/ 107 h 138"/>
                <a:gd name="T6" fmla="*/ 263 w 287"/>
                <a:gd name="T7" fmla="*/ 3 h 138"/>
                <a:gd name="T8" fmla="*/ 284 w 287"/>
                <a:gd name="T9" fmla="*/ 12 h 138"/>
                <a:gd name="T10" fmla="*/ 275 w 287"/>
                <a:gd name="T11" fmla="*/ 33 h 138"/>
                <a:gd name="T12" fmla="*/ 24 w 287"/>
                <a:gd name="T13" fmla="*/ 137 h 138"/>
                <a:gd name="T14" fmla="*/ 18 w 287"/>
                <a:gd name="T15" fmla="*/ 138 h 1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 h="138">
                  <a:moveTo>
                    <a:pt x="18" y="138"/>
                  </a:moveTo>
                  <a:cubicBezTo>
                    <a:pt x="12" y="138"/>
                    <a:pt x="6" y="134"/>
                    <a:pt x="3" y="128"/>
                  </a:cubicBezTo>
                  <a:cubicBezTo>
                    <a:pt x="0" y="120"/>
                    <a:pt x="4" y="110"/>
                    <a:pt x="12" y="107"/>
                  </a:cubicBezTo>
                  <a:lnTo>
                    <a:pt x="263" y="3"/>
                  </a:lnTo>
                  <a:cubicBezTo>
                    <a:pt x="271" y="0"/>
                    <a:pt x="281" y="4"/>
                    <a:pt x="284" y="12"/>
                  </a:cubicBezTo>
                  <a:cubicBezTo>
                    <a:pt x="287" y="20"/>
                    <a:pt x="283" y="29"/>
                    <a:pt x="275" y="33"/>
                  </a:cubicBezTo>
                  <a:lnTo>
                    <a:pt x="24" y="137"/>
                  </a:lnTo>
                  <a:cubicBezTo>
                    <a:pt x="22" y="137"/>
                    <a:pt x="20" y="138"/>
                    <a:pt x="18" y="138"/>
                  </a:cubicBez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8" name="PA-任意多边形 683"/>
            <p:cNvSpPr/>
            <p:nvPr>
              <p:custDataLst>
                <p:tags r:id="rId99"/>
              </p:custDataLst>
            </p:nvPr>
          </p:nvSpPr>
          <p:spPr bwMode="auto">
            <a:xfrm>
              <a:off x="3840" y="2164"/>
              <a:ext cx="54" cy="109"/>
            </a:xfrm>
            <a:custGeom>
              <a:avLst/>
              <a:gdLst>
                <a:gd name="T0" fmla="*/ 122 w 140"/>
                <a:gd name="T1" fmla="*/ 285 h 285"/>
                <a:gd name="T2" fmla="*/ 107 w 140"/>
                <a:gd name="T3" fmla="*/ 275 h 285"/>
                <a:gd name="T4" fmla="*/ 3 w 140"/>
                <a:gd name="T5" fmla="*/ 24 h 285"/>
                <a:gd name="T6" fmla="*/ 12 w 140"/>
                <a:gd name="T7" fmla="*/ 3 h 285"/>
                <a:gd name="T8" fmla="*/ 33 w 140"/>
                <a:gd name="T9" fmla="*/ 12 h 285"/>
                <a:gd name="T10" fmla="*/ 137 w 140"/>
                <a:gd name="T11" fmla="*/ 263 h 285"/>
                <a:gd name="T12" fmla="*/ 128 w 140"/>
                <a:gd name="T13" fmla="*/ 284 h 285"/>
                <a:gd name="T14" fmla="*/ 122 w 140"/>
                <a:gd name="T15" fmla="*/ 285 h 2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285">
                  <a:moveTo>
                    <a:pt x="122" y="285"/>
                  </a:moveTo>
                  <a:cubicBezTo>
                    <a:pt x="116" y="285"/>
                    <a:pt x="110" y="281"/>
                    <a:pt x="107" y="275"/>
                  </a:cubicBezTo>
                  <a:lnTo>
                    <a:pt x="3" y="24"/>
                  </a:lnTo>
                  <a:cubicBezTo>
                    <a:pt x="0" y="16"/>
                    <a:pt x="4" y="6"/>
                    <a:pt x="12" y="3"/>
                  </a:cubicBezTo>
                  <a:cubicBezTo>
                    <a:pt x="20" y="0"/>
                    <a:pt x="29" y="3"/>
                    <a:pt x="33" y="12"/>
                  </a:cubicBezTo>
                  <a:lnTo>
                    <a:pt x="137" y="263"/>
                  </a:lnTo>
                  <a:cubicBezTo>
                    <a:pt x="140" y="271"/>
                    <a:pt x="136" y="281"/>
                    <a:pt x="128" y="284"/>
                  </a:cubicBezTo>
                  <a:cubicBezTo>
                    <a:pt x="126" y="285"/>
                    <a:pt x="124" y="285"/>
                    <a:pt x="122" y="285"/>
                  </a:cubicBezTo>
                  <a:close/>
                </a:path>
              </a:pathLst>
            </a:custGeom>
            <a:solidFill>
              <a:schemeClr val="lt1">
                <a:lumMod val="95000"/>
              </a:schemeClr>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sp>
          <p:nvSpPr>
            <p:cNvPr id="1079" name="PA-任意多边形 684"/>
            <p:cNvSpPr/>
            <p:nvPr>
              <p:custDataLst>
                <p:tags r:id="rId100"/>
              </p:custDataLst>
            </p:nvPr>
          </p:nvSpPr>
          <p:spPr bwMode="auto">
            <a:xfrm>
              <a:off x="3787" y="2035"/>
              <a:ext cx="53" cy="108"/>
            </a:xfrm>
            <a:custGeom>
              <a:avLst/>
              <a:gdLst>
                <a:gd name="T0" fmla="*/ 122 w 140"/>
                <a:gd name="T1" fmla="*/ 285 h 285"/>
                <a:gd name="T2" fmla="*/ 107 w 140"/>
                <a:gd name="T3" fmla="*/ 275 h 285"/>
                <a:gd name="T4" fmla="*/ 3 w 140"/>
                <a:gd name="T5" fmla="*/ 24 h 285"/>
                <a:gd name="T6" fmla="*/ 12 w 140"/>
                <a:gd name="T7" fmla="*/ 3 h 285"/>
                <a:gd name="T8" fmla="*/ 33 w 140"/>
                <a:gd name="T9" fmla="*/ 12 h 285"/>
                <a:gd name="T10" fmla="*/ 137 w 140"/>
                <a:gd name="T11" fmla="*/ 263 h 285"/>
                <a:gd name="T12" fmla="*/ 128 w 140"/>
                <a:gd name="T13" fmla="*/ 284 h 285"/>
                <a:gd name="T14" fmla="*/ 122 w 140"/>
                <a:gd name="T15" fmla="*/ 285 h 2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285">
                  <a:moveTo>
                    <a:pt x="122" y="285"/>
                  </a:moveTo>
                  <a:cubicBezTo>
                    <a:pt x="116" y="285"/>
                    <a:pt x="110" y="281"/>
                    <a:pt x="107" y="275"/>
                  </a:cubicBezTo>
                  <a:lnTo>
                    <a:pt x="3" y="24"/>
                  </a:lnTo>
                  <a:cubicBezTo>
                    <a:pt x="0" y="16"/>
                    <a:pt x="4" y="6"/>
                    <a:pt x="12" y="3"/>
                  </a:cubicBezTo>
                  <a:cubicBezTo>
                    <a:pt x="20" y="0"/>
                    <a:pt x="29" y="4"/>
                    <a:pt x="33" y="12"/>
                  </a:cubicBezTo>
                  <a:lnTo>
                    <a:pt x="137" y="263"/>
                  </a:lnTo>
                  <a:cubicBezTo>
                    <a:pt x="140" y="271"/>
                    <a:pt x="136" y="281"/>
                    <a:pt x="128" y="284"/>
                  </a:cubicBezTo>
                  <a:cubicBezTo>
                    <a:pt x="126" y="285"/>
                    <a:pt x="124" y="285"/>
                    <a:pt x="122" y="285"/>
                  </a:cubicBezTo>
                  <a:close/>
                </a:path>
              </a:pathLst>
            </a:custGeom>
            <a:solidFill>
              <a:schemeClr val="bg1"/>
            </a:solidFill>
            <a:ln>
              <a:noFill/>
            </a:ln>
          </p:spPr>
          <p:txBody>
            <a:bodyPr vert="horz" wrap="square" lIns="91440" tIns="45720" rIns="91440" bIns="45720" numCol="1" anchor="t" anchorCtr="0" compatLnSpc="1">
              <a:noAutofit/>
            </a:bodyPr>
            <a:lstStyle/>
            <a:p>
              <a:pPr lvl="0" algn="l">
                <a:buClrTx/>
                <a:buSzTx/>
                <a:buFontTx/>
              </a:pPr>
              <a:endParaRPr lang="id-ID">
                <a:sym typeface="+mn-ea"/>
              </a:endParaRPr>
            </a:p>
          </p:txBody>
        </p:sp>
      </p:grpSp>
    </p:spTree>
    <p:custDataLst>
      <p:tags r:id="rId101"/>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p:cTn id="20" dur="500" fill="hold"/>
                                        <p:tgtEl>
                                          <p:spTgt spid="12"/>
                                        </p:tgtEl>
                                        <p:attrNameLst>
                                          <p:attrName>ppt_w</p:attrName>
                                        </p:attrNameLst>
                                      </p:cBhvr>
                                      <p:tavLst>
                                        <p:tav tm="0">
                                          <p:val>
                                            <p:fltVal val="0"/>
                                          </p:val>
                                        </p:tav>
                                        <p:tav tm="100000">
                                          <p:val>
                                            <p:strVal val="#ppt_w"/>
                                          </p:val>
                                        </p:tav>
                                      </p:tavLst>
                                    </p:anim>
                                    <p:anim calcmode="lin" valueType="num">
                                      <p:cBhvr>
                                        <p:cTn id="21" dur="500" fill="hold"/>
                                        <p:tgtEl>
                                          <p:spTgt spid="12"/>
                                        </p:tgtEl>
                                        <p:attrNameLst>
                                          <p:attrName>ppt_h</p:attrName>
                                        </p:attrNameLst>
                                      </p:cBhvr>
                                      <p:tavLst>
                                        <p:tav tm="0">
                                          <p:val>
                                            <p:fltVal val="0"/>
                                          </p:val>
                                        </p:tav>
                                        <p:tav tm="100000">
                                          <p:val>
                                            <p:strVal val="#ppt_h"/>
                                          </p:val>
                                        </p:tav>
                                      </p:tavLst>
                                    </p:anim>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p:cTn id="29" dur="500" fill="hold"/>
                                        <p:tgtEl>
                                          <p:spTgt spid="13"/>
                                        </p:tgtEl>
                                        <p:attrNameLst>
                                          <p:attrName>ppt_w</p:attrName>
                                        </p:attrNameLst>
                                      </p:cBhvr>
                                      <p:tavLst>
                                        <p:tav tm="0">
                                          <p:val>
                                            <p:fltVal val="0"/>
                                          </p:val>
                                        </p:tav>
                                        <p:tav tm="100000">
                                          <p:val>
                                            <p:strVal val="#ppt_w"/>
                                          </p:val>
                                        </p:tav>
                                      </p:tavLst>
                                    </p:anim>
                                    <p:anim calcmode="lin" valueType="num">
                                      <p:cBhvr>
                                        <p:cTn id="30" dur="500" fill="hold"/>
                                        <p:tgtEl>
                                          <p:spTgt spid="13"/>
                                        </p:tgtEl>
                                        <p:attrNameLst>
                                          <p:attrName>ppt_h</p:attrName>
                                        </p:attrNameLst>
                                      </p:cBhvr>
                                      <p:tavLst>
                                        <p:tav tm="0">
                                          <p:val>
                                            <p:fltVal val="0"/>
                                          </p:val>
                                        </p:tav>
                                        <p:tav tm="100000">
                                          <p:val>
                                            <p:strVal val="#ppt_h"/>
                                          </p:val>
                                        </p:tav>
                                      </p:tavLst>
                                    </p:anim>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2500"/>
                            </p:stCondLst>
                            <p:childTnLst>
                              <p:par>
                                <p:cTn id="45" presetID="10" presetClass="entr" presetSubtype="0" fill="hold" grpId="0"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bldLvl="0" animBg="1"/>
      <p:bldP spid="12" grpId="0" bldLvl="0" animBg="1"/>
      <p:bldP spid="13" grpId="0" bldLvl="0" animBg="1"/>
      <p:bldP spid="14" grpId="0" bldLvl="0" animBg="1"/>
      <p:bldP spid="24" grpId="0"/>
      <p:bldP spid="15" grpId="0"/>
      <p:bldP spid="18" grpId="0"/>
      <p:bldP spid="19" grpId="0"/>
      <p:bldP spid="55" grpId="0"/>
    </p:bldLst>
  </p:timing>
</p:sld>
</file>

<file path=ppt/tags/tag1.xml><?xml version="1.0" encoding="utf-8"?>
<p:tagLst xmlns:p="http://schemas.openxmlformats.org/presentationml/2006/main">
  <p:tag name="KSO_WM_UNIT_PLACING_PICTURE_USER_VIEWPORT" val="{&quot;height&quot;:10510.899212598426,&quot;width&quot;:5234.514960629921}"/>
</p:tagLst>
</file>

<file path=ppt/tags/tag10.xml><?xml version="1.0" encoding="utf-8"?>
<p:tagLst xmlns:p="http://schemas.openxmlformats.org/presentationml/2006/main">
  <p:tag name="KSO_WM_TEMPLATE_CATEGORY" val="diagram"/>
  <p:tag name="KSO_WM_TEMPLATE_INDEX" val="20189166"/>
  <p:tag name="KSO_WM_TAG_VERSION" val="1.0"/>
  <p:tag name="KSO_WM_UNIT_TYPE" val="l_h_i"/>
  <p:tag name="KSO_WM_UNIT_INDEX" val="1_3_1"/>
  <p:tag name="KSO_WM_UNIT_ID" val="diagram20189166_1*l_h_i*1_3_1"/>
  <p:tag name="KSO_WM_UNIT_LAYERLEVEL" val="1_1_1"/>
  <p:tag name="KSO_WM_BEAUTIFY_FLAG" val="#wm#"/>
  <p:tag name="KSO_WM_DIAGRAM_GROUP_CODE" val="l1-1"/>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200184_3*m_h_i*1_3_5"/>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200184_3*m_h_i*1_2_6"/>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5"/>
  <p:tag name="KSO_WM_UNIT_ID" val="diagram20200184_3*m_h_i*1_4_5"/>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3.xml><?xml version="1.0" encoding="utf-8"?>
<p:tagLst xmlns:p="http://schemas.openxmlformats.org/presentationml/2006/main">
  <p:tag name="KSO_WM_UNIT_NOCLEAR" val="0"/>
  <p:tag name="KSO_WM_UNIT_VALUE" val="28"/>
  <p:tag name="KSO_WM_UNIT_HIGHLIGHT" val="0"/>
  <p:tag name="KSO_WM_UNIT_COMPATIBLE" val="0"/>
  <p:tag name="KSO_WM_UNIT_DIAGRAM_ISNUMVISUAL" val="0"/>
  <p:tag name="KSO_WM_UNIT_DIAGRAM_ISREFERUNIT" val="0"/>
  <p:tag name="KSO_WM_DIAGRAM_GROUP_CODE" val="m1-1"/>
  <p:tag name="KSO_WM_UNIT_TYPE" val="f"/>
  <p:tag name="KSO_WM_UNIT_INDEX" val="1"/>
  <p:tag name="KSO_WM_UNIT_ID" val="diagram20200184_3*f*1"/>
  <p:tag name="KSO_WM_TEMPLATE_CATEGORY" val="diagram"/>
  <p:tag name="KSO_WM_TEMPLATE_INDEX" val="20200184"/>
  <p:tag name="KSO_WM_UNIT_LAYERLEVEL" val="1"/>
  <p:tag name="KSO_WM_TAG_VERSION" val="1.0"/>
  <p:tag name="KSO_WM_BEAUTIFY_FLAG" val="#wm#"/>
  <p:tag name="KSO_WM_UNIT_PRESET_TEXT" val="单击此处添加文本具体内容，简明扼要的阐述您的观点。"/>
  <p:tag name="KSO_WM_UNIT_TEXT_FILL_FORE_SCHEMECOLOR_INDEX_BRIGHTNESS" val="-0.25"/>
  <p:tag name="KSO_WM_UNIT_TEXT_FILL_FORE_SCHEMECOLOR_INDEX" val="14"/>
  <p:tag name="KSO_WM_UNIT_TEXT_FILL_TYPE" val="1"/>
  <p:tag name="KSO_WM_UNIT_USESOURCEFORMAT_APPLY" val="1"/>
</p:tagLst>
</file>

<file path=ppt/tags/tag104.xml><?xml version="1.0" encoding="utf-8"?>
<p:tagLst xmlns:p="http://schemas.openxmlformats.org/presentationml/2006/main">
  <p:tag name="TOP" val="53.57709"/>
  <p:tag name="LEFT" val="346.6909"/>
  <p:tag name="WIDTH" val="3.233858"/>
  <p:tag name="HEIGHT" val="12.12811"/>
  <p:tag name="LINEWEIGHT" val="6.25"/>
  <p:tag name="KSO_WM_UNIT_LINE_FORE_SCHEMECOLOR_INDEX_BRIGHTNESS" val="0.05"/>
  <p:tag name="KSO_WM_UNIT_LINE_FORE_SCHEMECOLOR_INDEX" val="13"/>
  <p:tag name="KSO_WM_UNIT_LINE_FILL_TYPE" val="2"/>
</p:tagLst>
</file>

<file path=ppt/tags/tag105.xml><?xml version="1.0" encoding="utf-8"?>
<p:tagLst xmlns:p="http://schemas.openxmlformats.org/presentationml/2006/main">
  <p:tag name="TOP" val="51.06992"/>
  <p:tag name="LEFT" val="355.838"/>
  <p:tag name="WIDTH" val="2.774646"/>
  <p:tag name="HEIGHT" val="10.40551"/>
  <p:tag name="LINEWEIGHT" val="4.75"/>
  <p:tag name="KSO_WM_UNIT_LINE_FORE_SCHEMECOLOR_INDEX_BRIGHTNESS" val="0"/>
  <p:tag name="KSO_WM_UNIT_LINE_FORE_SCHEMECOLOR_INDEX" val="5"/>
  <p:tag name="KSO_WM_UNIT_LINE_FILL_TYPE" val="2"/>
</p:tagLst>
</file>

<file path=ppt/tags/tag106.xml><?xml version="1.0" encoding="utf-8"?>
<p:tagLst xmlns:p="http://schemas.openxmlformats.org/presentationml/2006/main">
  <p:tag name="TOP" val="56.12252"/>
  <p:tag name="LEFT" val="337.0246"/>
  <p:tag name="WIDTH" val="1.278425"/>
  <p:tag name="HEIGHT" val="4.794567"/>
  <p:tag name="LINEWEIGHT" val="2.75"/>
  <p:tag name="KSO_WM_UNIT_LINE_FORE_SCHEMECOLOR_INDEX_BRIGHTNESS" val="0"/>
  <p:tag name="KSO_WM_UNIT_LINE_FORE_SCHEMECOLOR_INDEX" val="5"/>
  <p:tag name="KSO_WM_UNIT_LINE_FILL_TYPE" val="2"/>
</p:tagLst>
</file>

<file path=ppt/tags/tag107.xml><?xml version="1.0" encoding="utf-8"?>
<p:tagLst xmlns:p="http://schemas.openxmlformats.org/presentationml/2006/main">
  <p:tag name="TOP" val="53.57709"/>
  <p:tag name="LEFT" val="346.6909"/>
  <p:tag name="WIDTH" val="3.233858"/>
  <p:tag name="HEIGHT" val="12.12811"/>
  <p:tag name="LINEWEIGHT" val="6.25"/>
  <p:tag name="KSO_WM_UNIT_LINE_FORE_SCHEMECOLOR_INDEX_BRIGHTNESS" val="0.05"/>
  <p:tag name="KSO_WM_UNIT_LINE_FORE_SCHEMECOLOR_INDEX" val="13"/>
  <p:tag name="KSO_WM_UNIT_LINE_FILL_TYPE" val="2"/>
</p:tagLst>
</file>

<file path=ppt/tags/tag108.xml><?xml version="1.0" encoding="utf-8"?>
<p:tagLst xmlns:p="http://schemas.openxmlformats.org/presentationml/2006/main">
  <p:tag name="TOP" val="51.06992"/>
  <p:tag name="LEFT" val="355.838"/>
  <p:tag name="WIDTH" val="2.774646"/>
  <p:tag name="HEIGHT" val="10.40551"/>
  <p:tag name="LINEWEIGHT" val="4.75"/>
  <p:tag name="KSO_WM_UNIT_LINE_FORE_SCHEMECOLOR_INDEX_BRIGHTNESS" val="0"/>
  <p:tag name="KSO_WM_UNIT_LINE_FORE_SCHEMECOLOR_INDEX" val="5"/>
  <p:tag name="KSO_WM_UNIT_LINE_FILL_TYPE" val="2"/>
</p:tagLst>
</file>

<file path=ppt/tags/tag109.xml><?xml version="1.0" encoding="utf-8"?>
<p:tagLst xmlns:p="http://schemas.openxmlformats.org/presentationml/2006/main">
  <p:tag name="TOP" val="56.12252"/>
  <p:tag name="LEFT" val="337.0246"/>
  <p:tag name="WIDTH" val="1.278425"/>
  <p:tag name="HEIGHT" val="4.794567"/>
  <p:tag name="LINEWEIGHT" val="2.75"/>
  <p:tag name="KSO_WM_UNIT_LINE_FORE_SCHEMECOLOR_INDEX_BRIGHTNESS" val="0"/>
  <p:tag name="KSO_WM_UNIT_LINE_FORE_SCHEMECOLOR_INDEX" val="5"/>
  <p:tag name="KSO_WM_UNIT_LINE_FILL_TYPE" val="2"/>
</p:tagLst>
</file>

<file path=ppt/tags/tag11.xml><?xml version="1.0" encoding="utf-8"?>
<p:tagLst xmlns:p="http://schemas.openxmlformats.org/presentationml/2006/main">
  <p:tag name="KSO_WM_TEMPLATE_CATEGORY" val="diagram"/>
  <p:tag name="KSO_WM_TEMPLATE_INDEX" val="20189166"/>
  <p:tag name="KSO_WM_TAG_VERSION" val="1.0"/>
  <p:tag name="KSO_WM_UNIT_TYPE" val="l_h_a"/>
  <p:tag name="KSO_WM_UNIT_INDEX" val="1_4_1"/>
  <p:tag name="KSO_WM_UNIT_ID" val="diagram20189166_1*l_h_a*1_4_1"/>
  <p:tag name="KSO_WM_UNIT_LAYERLEVEL" val="1_1_1"/>
  <p:tag name="KSO_WM_UNIT_VALUE" val="12"/>
  <p:tag name="KSO_WM_UNIT_HIGHLIGHT" val="0"/>
  <p:tag name="KSO_WM_UNIT_COMPATIBLE" val="0"/>
  <p:tag name="KSO_WM_UNIT_CLEAR" val="0"/>
  <p:tag name="KSO_WM_BEAUTIFY_FLAG" val="#wm#"/>
  <p:tag name="KSO_WM_DIAGRAM_GROUP_CODE" val="l1-1"/>
  <p:tag name="KSO_WM_UNIT_PRESET_TEXT" val="工作不足之处"/>
  <p:tag name="KSO_WM_UNIT_TEXT_FILL_FORE_SCHEMECOLOR_INDEX" val="13"/>
  <p:tag name="KSO_WM_UNIT_TEXT_FILL_TYPE" val="1"/>
  <p:tag name="KSO_WM_UNIT_USESOURCEFORMAT_APPLY" val="1"/>
</p:tagLst>
</file>

<file path=ppt/tags/tag110.xml><?xml version="1.0" encoding="utf-8"?>
<p:tagLst xmlns:p="http://schemas.openxmlformats.org/presentationml/2006/main">
  <p:tag name="PA" val="v5.2.7"/>
  <p:tag name="PAMAINTYPE" val="4"/>
  <p:tag name="PATYPE" val="159"/>
  <p:tag name="PASUBTYPE" val="162"/>
  <p:tag name="RESOURCELIBID_SHAPE" val="527729"/>
  <p:tag name="RESOURCELIB_SHAPETYPE" val="4"/>
  <p:tag name="KSO_WM_UNIT_VALUE" val="104*104"/>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00184_3*m_h_x*1_1_1"/>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ICON_FILEID" val="3139861"/>
  <p:tag name="KSO_WM_UNIT_ICON_STYLE" val="2"/>
  <p:tag name="KSO_WM_UNIT_USESOURCEFORMAT_APPLY" val="1"/>
</p:tagLst>
</file>

<file path=ppt/tags/tag111.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12.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13.xml><?xml version="1.0" encoding="utf-8"?>
<p:tagLst xmlns:p="http://schemas.openxmlformats.org/presentationml/2006/main">
  <p:tag name="PA" val="v5.2.7"/>
  <p:tag name="PAMAINTYPE" val="4"/>
  <p:tag name="PATYPE" val="159"/>
  <p:tag name="PASUBTYPE" val="162"/>
  <p:tag name="RESOURCELIBID_SHAPE" val="527729"/>
  <p:tag name="RESOURCELIB_SHAPETYPE" val="4"/>
  <p:tag name="KSO_WM_UNIT_VALUE" val="24*24"/>
  <p:tag name="KSO_WM_UNIT_HIGHLIGHT" val="0"/>
  <p:tag name="KSO_WM_UNIT_COMPATIBLE" val="0"/>
  <p:tag name="KSO_WM_UNIT_DIAGRAM_ISNUMVISUAL" val="0"/>
  <p:tag name="KSO_WM_UNIT_DIAGRAM_ISREFERUNIT" val="0"/>
  <p:tag name="KSO_WM_DIAGRAM_GROUP_CODE" val="m1-1"/>
  <p:tag name="KSO_WM_UNIT_TYPE" val="m_h_x"/>
  <p:tag name="KSO_WM_UNIT_INDEX" val="1_1_2"/>
  <p:tag name="KSO_WM_UNIT_ID" val="diagram20200184_3*m_h_x*1_1_2"/>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ICON_FILEID" val="3139861"/>
  <p:tag name="KSO_WM_UNIT_ICON_STYLE" val="2"/>
  <p:tag name="KSO_WM_UNIT_USESOURCEFORMAT_APPLY" val="1"/>
</p:tagLst>
</file>

<file path=ppt/tags/tag114.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16.xml><?xml version="1.0" encoding="utf-8"?>
<p:tagLst xmlns:p="http://schemas.openxmlformats.org/presentationml/2006/main">
  <p:tag name="PA" val="v5.2.7"/>
  <p:tag name="PAMAINTYPE" val="4"/>
  <p:tag name="PATYPE" val="176"/>
  <p:tag name="PASUBTYPE" val="282"/>
  <p:tag name="RESOURCELIBID_SHAPE" val="486602"/>
  <p:tag name="RESOURCELIB_SHAPETYPE" val="4"/>
  <p:tag name="KSO_WM_UNIT_VALUE" val="102*102"/>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00184_3*m_h_x*1_2_1"/>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ICON_FILEID" val="3139460"/>
  <p:tag name="KSO_WM_UNIT_ICON_STYLE" val="2"/>
  <p:tag name="KSO_WM_UNIT_USESOURCEFORMAT_APPLY" val="1"/>
</p:tagLst>
</file>

<file path=ppt/tags/tag117.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TEMPLATE_CATEGORY" val="diagram"/>
  <p:tag name="KSO_WM_TEMPLATE_INDEX" val="20189166"/>
  <p:tag name="KSO_WM_TAG_VERSION" val="1.0"/>
  <p:tag name="KSO_WM_UNIT_TYPE" val="l_h_i"/>
  <p:tag name="KSO_WM_UNIT_INDEX" val="1_4_1"/>
  <p:tag name="KSO_WM_UNIT_ID" val="diagram20189166_1*l_h_i*1_4_1"/>
  <p:tag name="KSO_WM_UNIT_LAYERLEVEL" val="1_1_1"/>
  <p:tag name="KSO_WM_BEAUTIFY_FLAG" val="#wm#"/>
  <p:tag name="KSO_WM_DIAGRAM_GROUP_CODE" val="l1-1"/>
  <p:tag name="KSO_WM_UNIT_TEXT_FILL_FORE_SCHEMECOLOR_INDEX" val="13"/>
  <p:tag name="KSO_WM_UNIT_TEXT_FILL_TYPE" val="1"/>
  <p:tag name="KSO_WM_UNIT_USESOURCEFORMAT_APPLY" val="1"/>
</p:tagLst>
</file>

<file path=ppt/tags/tag120.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PA" val="v5.2.7"/>
  <p:tag name="PAMAINTYPE" val="4"/>
  <p:tag name="PATYPE" val="159"/>
  <p:tag name="PASUBTYPE" val="162"/>
  <p:tag name="RESOURCELIBID_SHAPE" val="522561"/>
  <p:tag name="RESOURCELIB_SHAPETYPE" val="4"/>
  <p:tag name="KSO_WM_UNIT_VALUE" val="52*79"/>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00184_3*m_h_x*1_3_1"/>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ICON_FILEID" val="3139472"/>
  <p:tag name="KSO_WM_UNIT_ICON_STYLE" val="2"/>
  <p:tag name="KSO_WM_UNIT_USESOURCEFORMAT_APPLY" val="1"/>
</p:tagLst>
</file>

<file path=ppt/tags/tag122.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3.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4.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5.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6.xml><?xml version="1.0" encoding="utf-8"?>
<p:tagLst xmlns:p="http://schemas.openxmlformats.org/presentationml/2006/main">
  <p:tag name="PA" val="v5.2.7"/>
  <p:tag name="PAMAINTYPE" val="4"/>
  <p:tag name="PATYPE" val="159"/>
  <p:tag name="PASUBTYPE" val="162"/>
  <p:tag name="RESOURCELIBID_SHAPE" val="522561"/>
  <p:tag name="RESOURCELIB_SHAPETYPE" val="4"/>
  <p:tag name="KSO_WM_UNIT_VALUE" val="98*105"/>
  <p:tag name="KSO_WM_UNIT_HIGHLIGHT" val="0"/>
  <p:tag name="KSO_WM_UNIT_COMPATIBLE" val="0"/>
  <p:tag name="KSO_WM_UNIT_DIAGRAM_ISNUMVISUAL" val="0"/>
  <p:tag name="KSO_WM_UNIT_DIAGRAM_ISREFERUNIT" val="0"/>
  <p:tag name="KSO_WM_DIAGRAM_GROUP_CODE" val="m1-1"/>
  <p:tag name="KSO_WM_UNIT_TYPE" val="m_h_x"/>
  <p:tag name="KSO_WM_UNIT_INDEX" val="1_3_2"/>
  <p:tag name="KSO_WM_UNIT_ID" val="diagram20200184_3*m_h_x*1_3_2"/>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ICON_FILEID" val="3139472"/>
  <p:tag name="KSO_WM_UNIT_ICON_STYLE" val="2"/>
  <p:tag name="KSO_WM_UNIT_USESOURCEFORMAT_APPLY" val="1"/>
</p:tagLst>
</file>

<file path=ppt/tags/tag127.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3.xml><?xml version="1.0" encoding="utf-8"?>
<p:tagLst xmlns:p="http://schemas.openxmlformats.org/presentationml/2006/main">
  <p:tag name="KSO_WM_TEMPLATE_CATEGORY" val="diagram"/>
  <p:tag name="KSO_WM_TEMPLATE_INDEX" val="20189166"/>
  <p:tag name="KSO_WM_TAG_VERSION" val="1.0"/>
  <p:tag name="KSO_WM_SLIDE_ID" val="diagram20189166_1"/>
  <p:tag name="KSO_WM_SLIDE_INDEX" val="1"/>
  <p:tag name="KSO_WM_SLIDE_ITEM_CNT" val="5"/>
  <p:tag name="KSO_WM_SLIDE_LAYOUT" val="a_l"/>
  <p:tag name="KSO_WM_SLIDE_LAYOUT_CNT" val="1_1"/>
  <p:tag name="KSO_WM_SLIDE_TYPE" val="contents"/>
  <p:tag name="KSO_WM_SLIDE_SUBTYPE" val="diag"/>
  <p:tag name="KSO_WM_BEAUTIFY_FLAG" val="#wm#"/>
  <p:tag name="KSO_WM_DIAGRAM_GROUP_CODE" val="l1-1"/>
  <p:tag name="KSO_WM_TEMPLATE_THUMBS_INDEX" val="1、2、5、9、13、15、23、26、28、34、39、47、55、62、64、65、"/>
  <p:tag name="KSO_WM_TEMPLATE_SUBCATEGORY" val="ai"/>
</p:tagLst>
</file>

<file path=ppt/tags/tag130.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PA" val="v5.2.7"/>
  <p:tag name="PAMAINTYPE" val="4"/>
  <p:tag name="PATYPE" val="159"/>
  <p:tag name="PASUBTYPE" val="162"/>
  <p:tag name="RESOURCELIBID_SHAPE" val="34107"/>
  <p:tag name="RESOURCELIB_SHAPETYPE" val="4"/>
  <p:tag name="KSO_WM_UNIT_VALUE" val="102*102"/>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diagram20200184_3*m_h_x*1_4_1"/>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ICON_FILEID" val="3140232"/>
  <p:tag name="KSO_WM_UNIT_ICON_STYLE" val="2"/>
  <p:tag name="KSO_WM_UNIT_USESOURCEFORMAT_APPLY" val="1"/>
</p:tagLst>
</file>

<file path=ppt/tags/tag132.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33.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39.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xml><?xml version="1.0" encoding="utf-8"?>
<p:tagLst xmlns:p="http://schemas.openxmlformats.org/presentationml/2006/main">
  <p:tag name="TOP" val="130.067"/>
  <p:tag name="LEFT" val="167.0401"/>
  <p:tag name="WIDTH" val="625.9199"/>
  <p:tag name="HEIGHT" val="279.8661"/>
  <p:tag name="LINEWEIGHT" val="0.84"/>
  <p:tag name="FONTSIZE" val="15.12"/>
  <p:tag name="MARGINBOTTOM" val="3.024016"/>
  <p:tag name="MARGINLEFT" val="6.048031"/>
  <p:tag name="MARGINRIGHT" val="6.048031"/>
  <p:tag name="MARGINTOP" val="3.024016"/>
  <p:tag name="LINERULEAFTER" val="0"/>
  <p:tag name="SHADOWBLUR" val="12.6"/>
</p:tagLst>
</file>

<file path=ppt/tags/tag140.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TOP" val="270"/>
  <p:tag name="LEFT" val="445.7777"/>
  <p:tag name="WIDTH" val="276.1936"/>
  <p:tag name="HEIGHT" val="63.18693"/>
  <p:tag name="FONTSIZE" val="13.44"/>
  <p:tag name="MARGINBOTTOM" val="3.024016"/>
  <p:tag name="MARGINLEFT" val="6.048031"/>
  <p:tag name="MARGINRIGHT" val="6.048031"/>
  <p:tag name="MARGINTOP" val="3.024016"/>
  <p:tag name="LINERULEAFTER" val="0"/>
</p:tagLst>
</file>

<file path=ppt/tags/tag150.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TOP" val="256.5597"/>
  <p:tag name="LEFT" val="453.0325"/>
  <p:tag name="WIDTH" val="43.50394"/>
  <p:tag name="HEIGHT" val="0"/>
  <p:tag name="LINEWEIGHT" val="1.26"/>
</p:tagLst>
</file>

<file path=ppt/tags/tag160.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ISLIDE.ICON" val="#405095;#407172;#33351;#6892;"/>
  <p:tag name="KSO_WM_SLIDE_ID" val="diagram20200184_3"/>
  <p:tag name="KSO_WM_TEMPLATE_SUBCATEGORY" val="0"/>
  <p:tag name="KSO_WM_TEMPLATE_MASTER_TYPE" val="0"/>
  <p:tag name="KSO_WM_TEMPLATE_COLOR_TYPE" val="0"/>
  <p:tag name="KSO_WM_SLIDE_TYPE" val="text"/>
  <p:tag name="KSO_WM_SLIDE_SUBTYPE" val="diag"/>
  <p:tag name="KSO_WM_SLIDE_ITEM_CNT" val="4"/>
  <p:tag name="KSO_WM_SLIDE_INDEX" val="3"/>
  <p:tag name="KSO_WM_SLIDE_SIZE" val="910.788*423.748"/>
  <p:tag name="KSO_WM_SLIDE_POSITION" val="49.2125*116.193"/>
  <p:tag name="KSO_WM_DIAGRAM_GROUP_CODE" val="m1-1"/>
  <p:tag name="KSO_WM_SLIDE_DIAGTYPE" val="m"/>
  <p:tag name="KSO_WM_TAG_VERSION" val="1.0"/>
  <p:tag name="KSO_WM_BEAUTIFY_FLAG" val="#wm#"/>
  <p:tag name="KSO_WM_TEMPLATE_CATEGORY" val="diagram"/>
  <p:tag name="KSO_WM_TEMPLATE_INDEX" val="20200184"/>
  <p:tag name="KSO_WM_SLIDE_LAYOUT" val="a_f_m"/>
  <p:tag name="KSO_WM_SLIDE_LAYOUT_CNT" val="1_1_1"/>
</p:tagLst>
</file>

<file path=ppt/tags/tag169.xml><?xml version="1.0" encoding="utf-8"?>
<p:tagLst xmlns:p="http://schemas.openxmlformats.org/presentationml/2006/main">
  <p:tag name="KSO_WM_UNIT_PICTURE_TOWARD" val="1"/>
  <p:tag name="KSO_WM_UNIT_PICTURE_DOCKSIDE" val="cb,r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780_1*ζ_h_i*1_1_1"/>
  <p:tag name="KSO_WM_TEMPLATE_CATEGORY" val="diagram"/>
  <p:tag name="KSO_WM_TEMPLATE_INDEX" val="20215780"/>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7.xml><?xml version="1.0" encoding="utf-8"?>
<p:tagLst xmlns:p="http://schemas.openxmlformats.org/presentationml/2006/main">
  <p:tag name="TOP" val="160.7267"/>
  <p:tag name="LEFT" val="248.7387"/>
  <p:tag name="WIDTH" val="188.0991"/>
  <p:tag name="HEIGHT" val="209.0968"/>
  <p:tag name="FONTSIZE" val="167.16"/>
  <p:tag name="MARGINBOTTOM" val="3.24126"/>
  <p:tag name="MARGINLEFT" val="6.48252"/>
  <p:tag name="MARGINRIGHT" val="6.48252"/>
  <p:tag name="MARGINTOP" val="3.24126"/>
  <p:tag name="LINERULEAFTER" val="0"/>
  <p:tag name="TEXTSHADOWBLUR" val="0"/>
  <p:tag name="TEXTLINEWEIGHT" val="2.94"/>
</p:tagLst>
</file>

<file path=ppt/tags/tag170.xml><?xml version="1.0" encoding="utf-8"?>
<p:tagLst xmlns:p="http://schemas.openxmlformats.org/presentationml/2006/main">
  <p:tag name="KSO_WM_UNIT_PICTURE_TOWARD" val="1"/>
  <p:tag name="KSO_WM_UNIT_PICTURE_DOCKSIDE" val="cb,rm,ct"/>
  <p:tag name="KSO_WM_UNIT_VALUE" val="1064*126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780_1*ζ_h_d*1_1_1"/>
  <p:tag name="KSO_WM_TEMPLATE_CATEGORY" val="diagram"/>
  <p:tag name="KSO_WM_TEMPLATE_INDEX" val="20215780"/>
  <p:tag name="KSO_WM_UNIT_LAYERLEVEL" val="1_1_1"/>
  <p:tag name="KSO_WM_TAG_VERSION" val="1.0"/>
  <p:tag name="KSO_WM_BEAUTIFY_FLAG" val="#wm#"/>
  <p:tag name="KSO_WM_UNIT_DIAGRAM_MODELTYPE" val="creativePicture"/>
  <p:tag name="KSO_WM_UNIT_USESOURCEFORMAT_APPLY"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073_1*i*1"/>
  <p:tag name="KSO_WM_TEMPLATE_CATEGORY" val="diagram"/>
  <p:tag name="KSO_WM_TEMPLATE_INDEX" val="20217073"/>
  <p:tag name="KSO_WM_UNIT_LAYERLEVEL" val="1"/>
  <p:tag name="KSO_WM_TAG_VERSION" val="1.0"/>
  <p:tag name="KSO_WM_BEAUTIFY_FLAG" val="#wm#"/>
  <p:tag name="KSO_WM_UNIT_BLOCK" val="0"/>
  <p:tag name="KSO_WM_UNIT_SM_LIMIT_TYPE" val="1"/>
  <p:tag name="KSO_WM_UNIT_DEC_AREA_ID" val="1d32bf7c27d74b4b815cbeff08c6612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de49c998712faa657a97f"/>
  <p:tag name="KSO_WM_CHIP_XID" val="5fade49c998712faa657a9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34054ed1e2fb814c7"/>
  <p:tag name="KSO_WM_TEMPLATE_ASSEMBLE_GROUPID" val="606570534054ed1e2fb814c7"/>
</p:tagLst>
</file>

<file path=ppt/tags/tag172.xml><?xml version="1.0" encoding="utf-8"?>
<p:tagLst xmlns:p="http://schemas.openxmlformats.org/presentationml/2006/main">
  <p:tag name="TOP" val="53.57709"/>
  <p:tag name="LEFT" val="346.6909"/>
  <p:tag name="WIDTH" val="3.233858"/>
  <p:tag name="HEIGHT" val="12.12811"/>
  <p:tag name="LINEWEIGHT" val="6.25"/>
  <p:tag name="KSO_WM_UNIT_LINE_FORE_SCHEMECOLOR_INDEX_BRIGHTNESS" val="0.05"/>
  <p:tag name="KSO_WM_UNIT_LINE_FORE_SCHEMECOLOR_INDEX" val="13"/>
  <p:tag name="KSO_WM_UNIT_LINE_FILL_TYPE" val="2"/>
</p:tagLst>
</file>

<file path=ppt/tags/tag173.xml><?xml version="1.0" encoding="utf-8"?>
<p:tagLst xmlns:p="http://schemas.openxmlformats.org/presentationml/2006/main">
  <p:tag name="TOP" val="51.06992"/>
  <p:tag name="LEFT" val="355.838"/>
  <p:tag name="WIDTH" val="2.774646"/>
  <p:tag name="HEIGHT" val="10.40551"/>
  <p:tag name="LINEWEIGHT" val="4.75"/>
  <p:tag name="KSO_WM_UNIT_LINE_FORE_SCHEMECOLOR_INDEX_BRIGHTNESS" val="0"/>
  <p:tag name="KSO_WM_UNIT_LINE_FORE_SCHEMECOLOR_INDEX" val="5"/>
  <p:tag name="KSO_WM_UNIT_LINE_FILL_TYPE" val="2"/>
</p:tagLst>
</file>

<file path=ppt/tags/tag174.xml><?xml version="1.0" encoding="utf-8"?>
<p:tagLst xmlns:p="http://schemas.openxmlformats.org/presentationml/2006/main">
  <p:tag name="TOP" val="56.12252"/>
  <p:tag name="LEFT" val="337.0246"/>
  <p:tag name="WIDTH" val="1.278425"/>
  <p:tag name="HEIGHT" val="4.794567"/>
  <p:tag name="LINEWEIGHT" val="2.75"/>
  <p:tag name="KSO_WM_UNIT_LINE_FORE_SCHEMECOLOR_INDEX_BRIGHTNESS" val="0"/>
  <p:tag name="KSO_WM_UNIT_LINE_FORE_SCHEMECOLOR_INDEX" val="5"/>
  <p:tag name="KSO_WM_UNIT_LINE_FILL_TYPE" val="2"/>
</p:tagLst>
</file>

<file path=ppt/tags/tag175.xml><?xml version="1.0" encoding="utf-8"?>
<p:tagLst xmlns:p="http://schemas.openxmlformats.org/presentationml/2006/main">
  <p:tag name="TOP" val="53.57709"/>
  <p:tag name="LEFT" val="346.6909"/>
  <p:tag name="WIDTH" val="3.233858"/>
  <p:tag name="HEIGHT" val="12.12811"/>
  <p:tag name="LINEWEIGHT" val="6.25"/>
  <p:tag name="KSO_WM_UNIT_LINE_FORE_SCHEMECOLOR_INDEX_BRIGHTNESS" val="0.05"/>
  <p:tag name="KSO_WM_UNIT_LINE_FORE_SCHEMECOLOR_INDEX" val="13"/>
  <p:tag name="KSO_WM_UNIT_LINE_FILL_TYPE" val="2"/>
</p:tagLst>
</file>

<file path=ppt/tags/tag176.xml><?xml version="1.0" encoding="utf-8"?>
<p:tagLst xmlns:p="http://schemas.openxmlformats.org/presentationml/2006/main">
  <p:tag name="TOP" val="51.06992"/>
  <p:tag name="LEFT" val="355.838"/>
  <p:tag name="WIDTH" val="2.774646"/>
  <p:tag name="HEIGHT" val="10.40551"/>
  <p:tag name="LINEWEIGHT" val="4.75"/>
  <p:tag name="KSO_WM_UNIT_LINE_FORE_SCHEMECOLOR_INDEX_BRIGHTNESS" val="0"/>
  <p:tag name="KSO_WM_UNIT_LINE_FORE_SCHEMECOLOR_INDEX" val="5"/>
  <p:tag name="KSO_WM_UNIT_LINE_FILL_TYPE" val="2"/>
</p:tagLst>
</file>

<file path=ppt/tags/tag177.xml><?xml version="1.0" encoding="utf-8"?>
<p:tagLst xmlns:p="http://schemas.openxmlformats.org/presentationml/2006/main">
  <p:tag name="TOP" val="56.12252"/>
  <p:tag name="LEFT" val="337.0246"/>
  <p:tag name="WIDTH" val="1.278425"/>
  <p:tag name="HEIGHT" val="4.794567"/>
  <p:tag name="LINEWEIGHT" val="2.75"/>
  <p:tag name="KSO_WM_UNIT_LINE_FORE_SCHEMECOLOR_INDEX_BRIGHTNESS" val="0"/>
  <p:tag name="KSO_WM_UNIT_LINE_FORE_SCHEMECOLOR_INDEX" val="5"/>
  <p:tag name="KSO_WM_UNIT_LINE_FILL_TYPE" val="2"/>
</p:tagLst>
</file>

<file path=ppt/tags/tag178.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7073_1*a*1"/>
  <p:tag name="KSO_WM_TEMPLATE_CATEGORY" val="diagram"/>
  <p:tag name="KSO_WM_TEMPLATE_INDEX" val="2021707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a3f221064241ce926b5da93464cd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0187e0d46fa40efbf5cb96029111a26"/>
  <p:tag name="KSO_WM_UNIT_TEXT_FILL_FORE_SCHEMECOLOR_INDEX_BRIGHTNESS" val="0"/>
  <p:tag name="KSO_WM_UNIT_TEXT_FILL_FORE_SCHEMECOLOR_INDEX" val="13"/>
  <p:tag name="KSO_WM_UNIT_TEXT_FILL_TYPE" val="1"/>
  <p:tag name="KSO_WM_TEMPLATE_ASSEMBLE_XID" val="606570534054ed1e2fb814c7"/>
  <p:tag name="KSO_WM_TEMPLATE_ASSEMBLE_GROUPID" val="606570534054ed1e2fb814c7"/>
</p:tagLst>
</file>

<file path=ppt/tags/tag17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73_1*f*1"/>
  <p:tag name="KSO_WM_TEMPLATE_CATEGORY" val="diagram"/>
  <p:tag name="KSO_WM_TEMPLATE_INDEX" val="20217073"/>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ce82e2753746471daed8748529970ba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ba28c40bb95945a5a4e748a293b73aa4"/>
  <p:tag name="KSO_WM_UNIT_TEXT_FILL_FORE_SCHEMECOLOR_INDEX_BRIGHTNESS" val="0.25"/>
  <p:tag name="KSO_WM_UNIT_TEXT_FILL_FORE_SCHEMECOLOR_INDEX" val="13"/>
  <p:tag name="KSO_WM_UNIT_TEXT_FILL_TYPE" val="1"/>
  <p:tag name="KSO_WM_TEMPLATE_ASSEMBLE_XID" val="606570534054ed1e2fb814c7"/>
  <p:tag name="KSO_WM_TEMPLATE_ASSEMBLE_GROUPID" val="606570534054ed1e2fb814c7"/>
</p:tagLst>
</file>

<file path=ppt/tags/tag18.xml><?xml version="1.0" encoding="utf-8"?>
<p:tagLst xmlns:p="http://schemas.openxmlformats.org/presentationml/2006/main">
  <p:tag name="TOP" val="190.566"/>
  <p:tag name="LEFT" val="601.8676"/>
  <p:tag name="WIDTH" val="25.02276"/>
  <p:tag name="HEIGHT" val="25.02276"/>
  <p:tag name="FONTSIZE" val="15.12"/>
  <p:tag name="MARGINBOTTOM" val="3.024016"/>
  <p:tag name="MARGINLEFT" val="6.048031"/>
  <p:tag name="MARGINRIGHT" val="6.048031"/>
  <p:tag name="MARGINTOP" val="3.024016"/>
  <p:tag name="LINERULEAFTER" val="0"/>
</p:tagLst>
</file>

<file path=ppt/tags/tag180.xml><?xml version="1.0" encoding="utf-8"?>
<p:tagLst xmlns:p="http://schemas.openxmlformats.org/presentationml/2006/main">
  <p:tag name="KSO_WM_BEAUTIFY_FLAG" val="#wm#"/>
  <p:tag name="KSO_WM_TEMPLATE_CATEGORY" val="diagram"/>
  <p:tag name="KSO_WM_TEMPLATE_INDEX" val="20217073"/>
  <p:tag name="KSO_WM_SLIDE_ID" val="diagram20217073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SLIDE_LAYOUT_INFO" val="{&quot;direction&quot;:1,&quot;id&quot;:&quot;2021-04-01T16:16:09&quot;,&quot;maxSize&quot;:{&quot;size1&quot;:57.5},&quot;minSize&quot;:{&quot;size1&quot;:32.600000000000001},&quot;normalSize&quot;:{&quot;size1&quot;:56.662500000000001},&quot;subLayout&quot;:[{&quot;id&quot;:&quot;2021-04-01T16:16:09&quot;,&quot;maxSize&quot;:{&quot;size1&quot;:35.600000000000001},&quot;minSize&quot;:{&quot;size1&quot;:17.800000000000001},&quot;normalSize&quot;:{&quot;size1&quot;:34.966666666666676},&quot;subLayout&quot;:[{&quot;id&quot;:&quot;2021-04-01T16:16:09&quot;,&quot;margin&quot;:{&quot;bottom&quot;:0,&quot;left&quot;:2.1170001029968262,&quot;right&quot;:0.026000002399086952,&quot;top&quot;:1.6929999589920044},&quot;type&quot;:0},{&quot;id&quot;:&quot;2021-04-01T16:16:09&quot;,&quot;margin&quot;:{&quot;bottom&quot;:1.6929999589920044,&quot;left&quot;:2.1170001029968262,&quot;right&quot;:0.026000002399086952,&quot;top&quot;:1.7200000286102295},&quot;type&quot;:0}],&quot;type&quot;:0},{&quot;id&quot;:&quot;2021-04-01T16:16:09&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e49c998712faa657a980"/>
  <p:tag name="KSO_WM_CHIP_FILLPROP" val="[[{&quot;text_align&quot;:&quot;cm&quot;,&quot;text_direction&quot;:&quot;horizontal&quot;,&quot;support_features&quot;:[&quot;creativepic&quot;],&quot;support_big_font&quot;:false,&quot;picture_toward&quot;:1,&quot;picture_dockside&quot;:[&quot;cb&quot;,&quot;rm&quot;,&quot;ct&quot;],&quot;fill_id&quot;:&quot;3ff8b7e9ece344528a0d0bda437c3435&quot;,&quot;fill_align&quot;:&quot;cm&quot;,&quot;chip_types&quot;:[&quot;picture&quot;]},{&quot;text_align&quot;:&quot;lt&quot;,&quot;text_direction&quot;:&quot;horizontal&quot;,&quot;support_big_font&quot;:false,&quot;picture_toward&quot;:0,&quot;picture_dockside&quot;:[],&quot;fill_id&quot;:&quot;8730a6765360444782bef596a7b527c4&quot;,&quot;fill_align&quot;:&quot;lt&quot;,&quot;chip_types&quot;:[&quot;header&quot;]},{&quot;text_align&quot;:&quot;lt&quot;,&quot;text_direction&quot;:&quot;horizontal&quot;,&quot;support_big_font&quot;:false,&quot;picture_toward&quot;:0,&quot;picture_dockside&quot;:[],&quot;fill_id&quot;:&quot;13ab5cb2370249159930a241f720671f&quot;,&quot;fill_align&quot;:&quot;lt&quot;,&quot;chip_types&quot;:[&quot;text&quot;]}]]"/>
  <p:tag name="KSO_WM_CHIP_DECFILLPROP" val="[]"/>
  <p:tag name="KSO_WM_SLIDE_TYPE" val="text"/>
  <p:tag name="KSO_WM_SLIDE_SIZE" val="960*540"/>
  <p:tag name="KSO_WM_SLIDE_POSITION" val="0*0"/>
  <p:tag name="KSO_WM_CHIP_GROUPID" val="5fade49c998712faa657a97f"/>
  <p:tag name="KSO_WM_SLIDE_BK_DARK_LIGHT" val="2"/>
  <p:tag name="KSO_WM_SLIDE_BACKGROUND_TYPE" val="general"/>
  <p:tag name="KSO_WM_SLIDE_SUPPORT_FEATURE_TYPE" val="8"/>
  <p:tag name="KSO_WM_SLIDE_SUBTYPE" val="picTxt"/>
  <p:tag name="KSO_WM_TEMPLATE_ASSEMBLE_XID" val="606570534054ed1e2fb814c7"/>
  <p:tag name="KSO_WM_TEMPLATE_ASSEMBLE_GROUPID" val="606570534054ed1e2fb814c7"/>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1082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1082"/>
  <p:tag name="KSO_WM_UNIT_VALUE" val="650"/>
  <p:tag name="KSO_WM_TEMPLATE_ASSEMBLE_XID" val="60656ea74054ed1e2fb7fd23"/>
  <p:tag name="KSO_WM_TEMPLATE_ASSEMBLE_GROUPID" val="60656ea74054ed1e2fb7fd23"/>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082_1*i*2"/>
  <p:tag name="KSO_WM_TEMPLATE_CATEGORY" val="diagram"/>
  <p:tag name="KSO_WM_TEMPLATE_INDEX" val="20211082"/>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29328e584124cc2a0dd0250f1a4fe0a"/>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23"/>
  <p:tag name="KSO_WM_TEMPLATE_ASSEMBLE_GROUPID" val="60656ea74054ed1e2fb7fd23"/>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082_1*i*3"/>
  <p:tag name="KSO_WM_TEMPLATE_CATEGORY" val="diagram"/>
  <p:tag name="KSO_WM_TEMPLATE_INDEX" val="20211082"/>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0200d132c754560be5c5585b8d4588d"/>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23"/>
  <p:tag name="KSO_WM_TEMPLATE_ASSEMBLE_GROUPID" val="60656ea74054ed1e2fb7fd23"/>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082_1*i*4"/>
  <p:tag name="KSO_WM_TEMPLATE_CATEGORY" val="diagram"/>
  <p:tag name="KSO_WM_TEMPLATE_INDEX" val="20211082"/>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73fa9746dca74bddabbb662d28540912"/>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8"/>
  <p:tag name="KSO_WM_TEMPLATE_ASSEMBLE_XID" val="60656ea74054ed1e2fb7fd23"/>
  <p:tag name="KSO_WM_TEMPLATE_ASSEMBLE_GROUPID" val="60656ea74054ed1e2fb7fd23"/>
</p:tagLst>
</file>

<file path=ppt/tags/tag185.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1082_1*a*1"/>
  <p:tag name="KSO_WM_TEMPLATE_CATEGORY" val="diagram"/>
  <p:tag name="KSO_WM_TEMPLATE_INDEX" val="20211082"/>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b2187a2ce0564142a1924b3bf0b612a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55f384e593141ea87b6b6a3f6920c7d"/>
  <p:tag name="KSO_WM_UNIT_TEXT_FILL_FORE_SCHEMECOLOR_INDEX_BRIGHTNESS" val="0"/>
  <p:tag name="KSO_WM_UNIT_TEXT_FILL_FORE_SCHEMECOLOR_INDEX" val="13"/>
  <p:tag name="KSO_WM_UNIT_TEXT_FILL_TYPE" val="1"/>
  <p:tag name="KSO_WM_TEMPLATE_ASSEMBLE_XID" val="60656ea74054ed1e2fb7fd23"/>
  <p:tag name="KSO_WM_TEMPLATE_ASSEMBLE_GROUPID" val="60656ea74054ed1e2fb7fd23"/>
</p:tagLst>
</file>

<file path=ppt/tags/tag18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2_1"/>
  <p:tag name="KSO_WM_UNIT_ID" val="diagram20211082_1*h_a*2_1"/>
  <p:tag name="KSO_WM_TEMPLATE_CATEGORY" val="diagram"/>
  <p:tag name="KSO_WM_TEMPLATE_INDEX" val="2021108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f8edd05127174ef1ad08c0710a8f4a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0047f6eeb784172aa0116d72e496398"/>
  <p:tag name="KSO_WM_UNIT_TEXT_FILL_FORE_SCHEMECOLOR_INDEX_BRIGHTNESS" val="0"/>
  <p:tag name="KSO_WM_UNIT_TEXT_FILL_FORE_SCHEMECOLOR_INDEX" val="13"/>
  <p:tag name="KSO_WM_UNIT_TEXT_FILL_TYPE" val="1"/>
  <p:tag name="KSO_WM_TEMPLATE_ASSEMBLE_XID" val="60656ea74054ed1e2fb7fd23"/>
  <p:tag name="KSO_WM_TEMPLATE_ASSEMBLE_GROUPID" val="60656ea74054ed1e2fb7fd23"/>
</p:tagLst>
</file>

<file path=ppt/tags/tag187.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h_f"/>
  <p:tag name="KSO_WM_UNIT_INDEX" val="2_1"/>
  <p:tag name="KSO_WM_UNIT_ID" val="diagram20211082_1*h_f*2_1"/>
  <p:tag name="KSO_WM_TEMPLATE_CATEGORY" val="diagram"/>
  <p:tag name="KSO_WM_TEMPLATE_INDEX" val="20211082"/>
  <p:tag name="KSO_WM_UNIT_LAYERLEVEL" val="1_1"/>
  <p:tag name="KSO_WM_TAG_VERSION" val="1.0"/>
  <p:tag name="KSO_WM_BEAUTIFY_FLAG" val="#wm#"/>
  <p:tag name="KSO_WM_UNIT_SUBTYPE" val="a"/>
  <p:tag name="KSO_WM_UNIT_DEFAULT_FONT" val="14;20;2"/>
  <p:tag name="KSO_WM_UNIT_BLOCK" val="0"/>
  <p:tag name="KSO_WM_UNIT_VALUE" val="65"/>
  <p:tag name="KSO_WM_UNIT_SHOW_EDIT_AREA_INDICATION" val="1"/>
  <p:tag name="KSO_WM_CHIP_GROUPID" val="5e6b05b36848fb12bee65ad8"/>
  <p:tag name="KSO_WM_CHIP_XID" val="5e6b05b36848fb12bee65ada"/>
  <p:tag name="KSO_WM_UNIT_DEC_AREA_ID" val="725b1be5717847cd9e705b817a12dd1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0047f6eeb784172aa0116d72e496398"/>
  <p:tag name="KSO_WM_UNIT_TEXT_FILL_FORE_SCHEMECOLOR_INDEX_BRIGHTNESS" val="0.25"/>
  <p:tag name="KSO_WM_UNIT_TEXT_FILL_FORE_SCHEMECOLOR_INDEX" val="13"/>
  <p:tag name="KSO_WM_UNIT_TEXT_FILL_TYPE" val="1"/>
  <p:tag name="KSO_WM_TEMPLATE_ASSEMBLE_XID" val="60656ea74054ed1e2fb7fd23"/>
  <p:tag name="KSO_WM_TEMPLATE_ASSEMBLE_GROUPID" val="60656ea74054ed1e2fb7fd23"/>
</p:tagLst>
</file>

<file path=ppt/tags/tag188.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13"/>
  <p:tag name="KSO_WM_UNIT_HIGHLIGHT" val="0"/>
  <p:tag name="KSO_WM_UNIT_COMPATIBLE" val="0"/>
  <p:tag name="KSO_WM_UNIT_DIAGRAM_ISNUMVISUAL" val="0"/>
  <p:tag name="KSO_WM_UNIT_DIAGRAM_ISREFERUNIT" val="0"/>
  <p:tag name="KSO_WM_UNIT_TYPE" val="h_a"/>
  <p:tag name="KSO_WM_UNIT_INDEX" val="1_1"/>
  <p:tag name="KSO_WM_UNIT_ID" val="diagram20211082_1*h_a*1_1"/>
  <p:tag name="KSO_WM_TEMPLATE_CATEGORY" val="diagram"/>
  <p:tag name="KSO_WM_TEMPLATE_INDEX" val="20211082"/>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60595b66892940a39a4b2a5d593096d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c95b7b25c7e46c681b81c7786036752"/>
  <p:tag name="KSO_WM_UNIT_TEXT_FILL_FORE_SCHEMECOLOR_INDEX_BRIGHTNESS" val="0"/>
  <p:tag name="KSO_WM_UNIT_TEXT_FILL_FORE_SCHEMECOLOR_INDEX" val="13"/>
  <p:tag name="KSO_WM_UNIT_TEXT_FILL_TYPE" val="1"/>
  <p:tag name="KSO_WM_TEMPLATE_ASSEMBLE_XID" val="60656ea74054ed1e2fb7fd23"/>
  <p:tag name="KSO_WM_TEMPLATE_ASSEMBLE_GROUPID" val="60656ea74054ed1e2fb7fd23"/>
</p:tagLst>
</file>

<file path=ppt/tags/tag189.xml><?xml version="1.0" encoding="utf-8"?>
<p:tagLst xmlns:p="http://schemas.openxmlformats.org/presentationml/2006/main">
  <p:tag name="KSO_WM_UNIT_TEX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diagram20211082_1*h_f*1_1"/>
  <p:tag name="KSO_WM_TEMPLATE_CATEGORY" val="diagram"/>
  <p:tag name="KSO_WM_TEMPLATE_INDEX" val="20211082"/>
  <p:tag name="KSO_WM_UNIT_LAYERLEVEL" val="1_1"/>
  <p:tag name="KSO_WM_TAG_VERSION" val="1.0"/>
  <p:tag name="KSO_WM_BEAUTIFY_FLAG" val="#wm#"/>
  <p:tag name="KSO_WM_UNIT_SUBTYPE" val="a"/>
  <p:tag name="KSO_WM_UNIT_DEFAULT_FONT" val="14;20;2"/>
  <p:tag name="KSO_WM_UNIT_BLOCK" val="0"/>
  <p:tag name="KSO_WM_UNIT_VALUE" val="65"/>
  <p:tag name="KSO_WM_UNIT_SHOW_EDIT_AREA_INDICATION" val="1"/>
  <p:tag name="KSO_WM_CHIP_GROUPID" val="5e6b05b36848fb12bee65ad8"/>
  <p:tag name="KSO_WM_CHIP_XID" val="5e6b05b36848fb12bee65ada"/>
  <p:tag name="KSO_WM_UNIT_DEC_AREA_ID" val="20eb31c857ba4c649b4b62bce112c78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c95b7b25c7e46c681b81c7786036752"/>
  <p:tag name="KSO_WM_UNIT_TEXT_FILL_FORE_SCHEMECOLOR_INDEX_BRIGHTNESS" val="0.25"/>
  <p:tag name="KSO_WM_UNIT_TEXT_FILL_FORE_SCHEMECOLOR_INDEX" val="13"/>
  <p:tag name="KSO_WM_UNIT_TEXT_FILL_TYPE" val="1"/>
  <p:tag name="KSO_WM_TEMPLATE_ASSEMBLE_XID" val="60656ea74054ed1e2fb7fd23"/>
  <p:tag name="KSO_WM_TEMPLATE_ASSEMBLE_GROUPID" val="60656ea74054ed1e2fb7fd23"/>
</p:tagLst>
</file>

<file path=ppt/tags/tag19.xml><?xml version="1.0" encoding="utf-8"?>
<p:tagLst xmlns:p="http://schemas.openxmlformats.org/presentationml/2006/main">
  <p:tag name="TOP" val="194.0753"/>
  <p:tag name="LEFT" val="444.8179"/>
  <p:tag name="WIDTH" val="180.491"/>
  <p:tag name="HEIGHT" val="55.94897"/>
  <p:tag name="FONTSIZE" val="40.32"/>
  <p:tag name="MARGINBOTTOM" val="3.24126"/>
  <p:tag name="MARGINLEFT" val="6.48252"/>
  <p:tag name="MARGINRIGHT" val="6.48252"/>
  <p:tag name="MARGINTOP" val="3.24126"/>
  <p:tag name="LINERULEAFTER" val="0"/>
</p:tagLst>
</file>

<file path=ppt/tags/tag190.xml><?xml version="1.0" encoding="utf-8"?>
<p:tagLst xmlns:p="http://schemas.openxmlformats.org/presentationml/2006/main">
  <p:tag name="KSO_WM_BEAUTIFY_FLAG" val="#wm#"/>
  <p:tag name="KSO_WM_TEMPLATE_CATEGORY" val="diagram"/>
  <p:tag name="KSO_WM_TEMPLATE_INDEX" val="20211082"/>
  <p:tag name="KSO_WM_SLIDE_LAYOUT_INFO" val="{&quot;backgroundInfo&quot;:[{&quot;bottom&quot;:0,&quot;bottomAbs&quot;:false,&quot;left&quot;:0,&quot;leftAbs&quot;:false,&quot;right&quot;:0.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11:02&quot;,&quot;maxSize&quot;:{&quot;size1&quot;:33.799614474654661},&quot;minSize&quot;:{&quot;size1&quot;:33.799614474654661},&quot;normalSize&quot;:{&quot;size1&quot;:33.799614474654661},&quot;subLayout&quot;:[{&quot;id&quot;:&quot;2021-04-01T15:11:02&quot;,&quot;margin&quot;:{&quot;bottom&quot;:2.9630000591278076,&quot;left&quot;:1.6929999589920044,&quot;right&quot;:0,&quot;top&quot;:2.9630000591278076},&quot;maxSize&quot;:{&quot;size1&quot;:49.56218241479214},&quot;minSize&quot;:{&quot;size1&quot;:33.662182414792134},&quot;normalSize&quot;:{&quot;size1&quot;:39.439775007384732},&quot;subLayout&quot;:[{&quot;id&quot;:&quot;2021-04-01T15:11:02&quot;,&quot;margin&quot;:{&quot;bottom&quot;:0.046929728239774704,&quot;left&quot;:1.6929999589920044,&quot;right&quot;:0,&quot;top&quot;:2.9630000591278076},&quot;type&quot;:0},{&quot;id&quot;:&quot;2021-04-01T15:11:02&quot;,&quot;margin&quot;:{&quot;bottom&quot;:2.9630000591278076,&quot;left&quot;:1.6929999589920044,&quot;right&quot;:0,&quot;top&quot;:0.14886191487312317},&quot;type&quot;:0}],&quot;type&quot;:0},{&quot;direction&quot;:1,&quot;id&quot;:&quot;2021-04-01T15:11:02&quot;,&quot;maxSize&quot;:{&quot;size1&quot;:41.599417638821471},&quot;minSize&quot;:{&quot;size1&quot;:41.599417638821471},&quot;normalSize&quot;:{&quot;size1&quot;:41.599417638821471},&quot;subLayout&quot;:[{&quot;id&quot;:&quot;2021-04-01T15:11:02&quot;,&quot;margin&quot;:{&quot;bottom&quot;:7.1970000267028809,&quot;left&quot;:1.6929999589920044,&quot;right&quot;:0,&quot;top&quot;:6.3499999046325684},&quot;type&quot;:0},{&quot;id&quot;:&quot;2021-04-01T15:11:02&quot;,&quot;margin&quot;:{&quot;bottom&quot;:2.9630000591278076,&quot;left&quot;:1.6929999589920044,&quot;right&quot;:1.6929999589920044,&quot;top&quot;:2.9630000591278076},&quot;maxSize&quot;:{&quot;size1&quot;:49.561995747260575},&quot;minSize&quot;:{&quot;size1&quot;:33.661995747260569},&quot;normalSize&quot;:{&quot;size1&quot;:33.661995747260569},&quot;subLayout&quot;:[{&quot;id&quot;:&quot;2021-04-01T15:11:02&quot;,&quot;margin&quot;:{&quot;bottom&quot;:0.046929720789194107,&quot;left&quot;:1.6929999589920044,&quot;right&quot;:1.6929999589920044,&quot;top&quot;:2.9630000591278076},&quot;type&quot;:0},{&quot;id&quot;:&quot;2021-04-01T15:11:02&quot;,&quot;margin&quot;:{&quot;bottom&quot;:2.9630000591278076,&quot;left&quot;:1.6929999589920044,&quot;right&quot;:1.6929999589920044,&quot;top&quot;:0.14886192977428436},&quot;type&quot;:0}],&quot;type&quot;:0}],&quot;type&quot;:0}],&quot;type&quot;:0}"/>
  <p:tag name="KSO_WM_SLIDE_BACKGROUND" val="[&quot;leftRight&quot;,&quot;general&quot;]"/>
  <p:tag name="KSO_WM_SLIDE_RATIO" val="1.777778"/>
  <p:tag name="KSO_WM_CHIP_INFOS" val="{&quot;layout_type&quot;:&quot;leftright&quot;,&quot;layout_feature&quot;:2,&quot;tags&quot;:{&quot;style&quot;:[&quot;商务&quot;,&quot;简约&quot;,&quot;卡通&quot;,&quot;欧美风&quot;,&quot;黑板风&quot;,&quot;渐变风&quot;]},&quot;slide_type&quot;:[&quot;text&quot;],&quot;aspect_ratio&quot;:&quot;16:9&quot;,&quot;diagram&quot;:{&quot;type&quot;:[],&quot;direction&quot;:0,&quot;isSupportDecBetweenItems&quot;:false}}"/>
  <p:tag name="KSO_WM_CHIP_XID" val="5ed203c57ab0972fba70b229"/>
  <p:tag name="KSO_WM_CHIP_FILLPROP" val="[[{&quot;fill_id&quot;:&quot;91a4e7836c6d4155ad053c42651ba485&quot;,&quot;fill_align&quot;:&quot;cm&quot;,&quot;text_align&quot;:&quot;cm&quot;,&quot;text_direction&quot;:&quot;horizontal&quot;,&quot;chip_types&quot;:[&quot;header&quot;]},{&quot;fill_id&quot;:&quot;d8d47328ad0b4b23ad19654c6e197ee5&quot;,&quot;fill_align&quot;:&quot;cm&quot;,&quot;text_align&quot;:&quot;lm&quot;,&quot;text_direction&quot;:&quot;horizontal&quot;,&quot;chip_types&quot;:[&quot;text&quot;,&quot;picture&quot;]},{&quot;fill_id&quot;:&quot;d232afdae4364dcc930c0c19b5e28f45&quot;,&quot;fill_align&quot;:&quot;cm&quot;,&quot;text_align&quot;:&quot;lm&quot;,&quot;text_direction&quot;:&quot;horizontal&quot;,&quot;chip_types&quot;:[&quot;pictext&quot;,&quot;text&quot;,&quot;picture&quot;,&quot;chart&quot;,&quot;table&quot;,&quot;video&quot;],&quot;support_features&quot;:[&quot;collage&quot;,&quot;carousel&quot;]}]]"/>
  <p:tag name="KSO_WM_SLIDE_ID" val="diagram2021108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3.955*180.703"/>
  <p:tag name="KSO_WM_SLIDE_POSITION" val="48.0004*203.299"/>
  <p:tag name="KSO_WM_TAG_VERSION" val="1.0"/>
  <p:tag name="KSO_WM_SLIDE_LAYOUT" val="a_h"/>
  <p:tag name="KSO_WM_SLIDE_LAYOUT_CNT" val="1_2"/>
  <p:tag name="KSO_WM_CHIP_GROUPID" val="5ed7466bafe44fab1839bd3a"/>
  <p:tag name="KSO_WM_SLIDE_BK_DARK_LIGHT" val="2"/>
  <p:tag name="KSO_WM_SLIDE_BACKGROUND_TYPE" val="leftRight"/>
  <p:tag name="KSO_WM_SLIDE_SUPPORT_FEATURE_TYPE" val="0"/>
  <p:tag name="KSO_WM_TEMPLATE_ASSEMBLE_XID" val="60656ea74054ed1e2fb7fd23"/>
  <p:tag name="KSO_WM_TEMPLATE_ASSEMBLE_GROUPID" val="60656ea74054ed1e2fb7fd23"/>
</p:tagLst>
</file>

<file path=ppt/tags/tag191.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1921_1*a*1"/>
  <p:tag name="KSO_WM_TEMPLATE_CATEGORY" val="diagram"/>
  <p:tag name="KSO_WM_TEMPLATE_INDEX" val="2021192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25b492e73444fdda9cbfdd23fd3349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75eca2ac420044d1bda5eb49bf765695"/>
  <p:tag name="KSO_WM_UNIT_TEXT_FILL_FORE_SCHEMECOLOR_INDEX_BRIGHTNESS" val="0"/>
  <p:tag name="KSO_WM_UNIT_TEXT_FILL_FORE_SCHEMECOLOR_INDEX" val="13"/>
  <p:tag name="KSO_WM_UNIT_TEXT_FILL_TYPE" val="1"/>
  <p:tag name="KSO_WM_TEMPLATE_ASSEMBLE_XID" val="60656f1e4054ed1e2fb803bb"/>
  <p:tag name="KSO_WM_TEMPLATE_ASSEMBLE_GROUPID" val="60656f1e4054ed1e2fb803bb"/>
</p:tagLst>
</file>

<file path=ppt/tags/tag192.xml><?xml version="1.0" encoding="utf-8"?>
<p:tagLst xmlns:p="http://schemas.openxmlformats.org/presentationml/2006/main">
  <p:tag name="KSO_WM_UNIT_TEXTBOXSTYLE_GUID" val="{80c76b79-8d93-4cb3-b03d-cc175537c77b}"/>
</p:tagLst>
</file>

<file path=ppt/tags/tag193.xml><?xml version="1.0" encoding="utf-8"?>
<p:tagLst xmlns:p="http://schemas.openxmlformats.org/presentationml/2006/main">
  <p:tag name="KSO_WM_UNIT_TEXTBOXSTYLE_SHAPETYPE" val="1"/>
  <p:tag name="KSO_WM_UNIT_TEXTBOXSTYLE_ADJUSTLEFT" val="0_-36.07503"/>
  <p:tag name="KSO_WM_UNIT_TEXTBOXSTYLE_ADJUSTTOP" val="0_-34.05"/>
  <p:tag name="KSO_WM_UNIT_HIGHLIGHT" val="0"/>
  <p:tag name="KSO_WM_UNIT_COMPATIBLE" val="0"/>
  <p:tag name="KSO_WM_UNIT_DIAGRAM_ISNUMVISUAL" val="0"/>
  <p:tag name="KSO_WM_UNIT_DIAGRAM_ISREFERUNIT" val="0"/>
  <p:tag name="KSO_WM_UNIT_TYPE" val="i"/>
  <p:tag name="KSO_WM_UNIT_INDEX" val="1"/>
  <p:tag name="KSO_WM_UNIT_ID" val="mixed20201941_119*i*1"/>
  <p:tag name="KSO_WM_TEMPLATE_CATEGORY" val="mixed"/>
  <p:tag name="KSO_WM_TEMPLATE_INDEX" val="20201941"/>
  <p:tag name="KSO_WM_UNIT_LAYERLEVEL" val="1"/>
  <p:tag name="KSO_WM_TAG_VERSION" val="1.0"/>
  <p:tag name="KSO_WM_BEAUTIFY_FLAG" val="#wm#"/>
  <p:tag name="KSO_WM_UNIT_TEXTBOXSTYLE_GUID" val="{80c76b79-8d93-4cb3-b03d-cc175537c77b}"/>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4.xml><?xml version="1.0" encoding="utf-8"?>
<p:tagLst xmlns:p="http://schemas.openxmlformats.org/presentationml/2006/main">
  <p:tag name="KSO_WM_UNIT_TEXTBOXSTYLE_SHAPETYPE" val="1"/>
  <p:tag name="KSO_WM_UNIT_TEXTBOXSTYLE_ADJUSTLEFT" val="100_-3.975037"/>
  <p:tag name="KSO_WM_UNIT_TEXTBOXSTYLE_ADJUSTTOP" val="100_-6.900314"/>
  <p:tag name="KSO_WM_UNIT_HIGHLIGHT" val="0"/>
  <p:tag name="KSO_WM_UNIT_COMPATIBLE" val="0"/>
  <p:tag name="KSO_WM_UNIT_DIAGRAM_ISNUMVISUAL" val="0"/>
  <p:tag name="KSO_WM_UNIT_DIAGRAM_ISREFERUNIT" val="0"/>
  <p:tag name="KSO_WM_UNIT_TYPE" val="i"/>
  <p:tag name="KSO_WM_UNIT_INDEX" val="2"/>
  <p:tag name="KSO_WM_UNIT_ID" val="mixed20201941_119*i*2"/>
  <p:tag name="KSO_WM_TEMPLATE_CATEGORY" val="mixed"/>
  <p:tag name="KSO_WM_TEMPLATE_INDEX" val="20201941"/>
  <p:tag name="KSO_WM_UNIT_LAYERLEVEL" val="1"/>
  <p:tag name="KSO_WM_TAG_VERSION" val="1.0"/>
  <p:tag name="KSO_WM_BEAUTIFY_FLAG" val="#wm#"/>
  <p:tag name="KSO_WM_UNIT_TEXTBOXSTYLE_GUID" val="{80c76b79-8d93-4cb3-b03d-cc175537c77b}"/>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UNIT_TEXTBOXSTYLE_SHAPETYPE" val="1"/>
  <p:tag name="KSO_WM_UNIT_TEXTBOXSTYLE_ADJUSTLEFT" val="0_-36.07503"/>
  <p:tag name="KSO_WM_UNIT_TEXTBOXSTYLE_ADJUSTTOP" val="0_-34.05"/>
  <p:tag name="KSO_WM_UNIT_TEXTBOXSTYLE_ADJUSTWIDTH" val="100_72.10001"/>
  <p:tag name="KSO_WM_UNIT_TEXTBOXSTYLE_ADJUSTHEIGTH" val="100_67.14999"/>
  <p:tag name="KSO_WM_UNIT_HIGHLIGHT" val="0"/>
  <p:tag name="KSO_WM_UNIT_COMPATIBLE" val="0"/>
  <p:tag name="KSO_WM_UNIT_DIAGRAM_ISNUMVISUAL" val="0"/>
  <p:tag name="KSO_WM_UNIT_DIAGRAM_ISREFERUNIT" val="0"/>
  <p:tag name="KSO_WM_UNIT_TYPE" val="i"/>
  <p:tag name="KSO_WM_UNIT_INDEX" val="3"/>
  <p:tag name="KSO_WM_UNIT_ID" val="mixed20201941_119*i*3"/>
  <p:tag name="KSO_WM_TEMPLATE_CATEGORY" val="mixed"/>
  <p:tag name="KSO_WM_TEMPLATE_INDEX" val="20201941"/>
  <p:tag name="KSO_WM_UNIT_LAYERLEVEL" val="1"/>
  <p:tag name="KSO_WM_TAG_VERSION" val="1.0"/>
  <p:tag name="KSO_WM_BEAUTIFY_FLAG" val="#wm#"/>
  <p:tag name="KSO_WM_UNIT_TEXTBOXSTYLE_GUID" val="{80c76b79-8d93-4cb3-b03d-cc175537c77b}"/>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TEXTBOXSTYLE_SHAPETYPE" val="1"/>
  <p:tag name="KSO_WM_UNIT_TEXTBOXSTYLE_ADJUSTLEFT" val="0_-25.07503"/>
  <p:tag name="KSO_WM_UNIT_TEXTBOXSTYLE_ADJUSTTOP" val="0_-24"/>
  <p:tag name="KSO_WM_UNIT_TEXTBOXSTYLE_ADJUSTWIDTH" val="100_50.14999"/>
  <p:tag name="KSO_WM_UNIT_TEXTBOXSTYLE_ADJUSTHEIGTH" val="100_47.95"/>
  <p:tag name="KSO_WM_UNIT_HIGHLIGHT" val="0"/>
  <p:tag name="KSO_WM_UNIT_COMPATIBLE" val="0"/>
  <p:tag name="KSO_WM_UNIT_DIAGRAM_ISNUMVISUAL" val="0"/>
  <p:tag name="KSO_WM_UNIT_DIAGRAM_ISREFERUNIT" val="0"/>
  <p:tag name="KSO_WM_UNIT_TYPE" val="i"/>
  <p:tag name="KSO_WM_UNIT_INDEX" val="4"/>
  <p:tag name="KSO_WM_UNIT_ID" val="mixed20201941_119*i*4"/>
  <p:tag name="KSO_WM_TEMPLATE_CATEGORY" val="mixed"/>
  <p:tag name="KSO_WM_TEMPLATE_INDEX" val="20201941"/>
  <p:tag name="KSO_WM_UNIT_LAYERLEVEL" val="1"/>
  <p:tag name="KSO_WM_TAG_VERSION" val="1.0"/>
  <p:tag name="KSO_WM_BEAUTIFY_FLAG" val="#wm#"/>
  <p:tag name="KSO_WM_UNIT_TEXTBOXSTYLE_GUID" val="{80c76b79-8d93-4cb3-b03d-cc175537c77b}"/>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197.xml><?xml version="1.0" encoding="utf-8"?>
<p:tagLst xmlns:p="http://schemas.openxmlformats.org/presentationml/2006/main">
  <p:tag name="KSO_WM_UNIT_TEXTBOXSTYLE_SHAPETYPE" val="0"/>
  <p:tag name="KSO_WM_UNIT_TEXTBOXSTYLE_TEMPLATETYPE" val="1"/>
  <p:tag name="KSO_WM_UNIT_PRESET_TEXT" val="点击此处添加正文，文字是您思想的提炼。&#13;为了演示发布的良好效果，请言简意赅的阐述您的观点。&#13;您的正文已经经简明扼要。字字珠玑，但信息却千丝万缕、错综复杂。"/>
  <p:tag name="KSO_WM_UNIT_NOCLEAR" val="1"/>
  <p:tag name="KSO_WM_UNIT_VALUE" val="54"/>
  <p:tag name="KSO_WM_UNIT_HIGHLIGHT" val="0"/>
  <p:tag name="KSO_WM_UNIT_COMPATIBLE" val="0"/>
  <p:tag name="KSO_WM_UNIT_DIAGRAM_ISNUMVISUAL" val="0"/>
  <p:tag name="KSO_WM_UNIT_DIAGRAM_ISREFERUNIT" val="0"/>
  <p:tag name="KSO_WM_UNIT_TYPE" val="f"/>
  <p:tag name="KSO_WM_UNIT_INDEX" val="1"/>
  <p:tag name="KSO_WM_UNIT_ID" val="mixed20201941_119*f*1"/>
  <p:tag name="KSO_WM_TEMPLATE_CATEGORY" val="mixed"/>
  <p:tag name="KSO_WM_TEMPLATE_INDEX" val="20201941"/>
  <p:tag name="KSO_WM_UNIT_LAYERLEVEL" val="1"/>
  <p:tag name="KSO_WM_TAG_VERSION" val="1.0"/>
  <p:tag name="KSO_WM_BEAUTIFY_FLAG" val="#wm#"/>
  <p:tag name="KSO_WM_UNIT_TEXTBOXSTYLE_GUID" val="{80c76b79-8d93-4cb3-b03d-cc175537c77b}"/>
  <p:tag name="KSO_WM_UNIT_TEXTBOXSTYLE_TYPE" val="8"/>
  <p:tag name="KSO_WM_UNIT_TEXT_FILL_FORE_SCHEMECOLOR_INDEX_BRIGHTNESS" val="0.25"/>
  <p:tag name="KSO_WM_UNIT_TEXT_FILL_FORE_SCHEMECOLOR_INDEX" val="13"/>
  <p:tag name="KSO_WM_UNIT_TEXT_FILL_TYPE" val="1"/>
</p:tagLst>
</file>

<file path=ppt/tags/tag198.xml><?xml version="1.0" encoding="utf-8"?>
<p:tagLst xmlns:p="http://schemas.openxmlformats.org/presentationml/2006/main">
  <p:tag name="KSO_WM_UNIT_VALUE" val="1396*1734"/>
  <p:tag name="KSO_WM_UNIT_HIGHLIGHT" val="0"/>
  <p:tag name="KSO_WM_UNIT_COMPATIBLE" val="1"/>
  <p:tag name="KSO_WM_UNIT_DIAGRAM_ISNUMVISUAL" val="0"/>
  <p:tag name="KSO_WM_UNIT_DIAGRAM_ISREFERUNIT" val="0"/>
  <p:tag name="KSO_WM_UNIT_TYPE" val="d"/>
  <p:tag name="KSO_WM_UNIT_INDEX" val="1"/>
  <p:tag name="KSO_WM_UNIT_ID" val="diagram20211921_1*d*1"/>
  <p:tag name="KSO_WM_TEMPLATE_CATEGORY" val="diagram"/>
  <p:tag name="KSO_WM_TEMPLATE_INDEX" val="20211921"/>
  <p:tag name="KSO_WM_UNIT_LAYERLEVEL" val="1"/>
  <p:tag name="KSO_WM_TAG_VERSION" val="1.0"/>
  <p:tag name="KSO_WM_BEAUTIFY_FLAG" val="#wm#"/>
  <p:tag name="KSO_WM_CHIP_GROUPID" val="5e7310da9a230a26b9e88a19"/>
  <p:tag name="KSO_WM_CHIP_XID" val="5e7310da9a230a26b9e88a1a"/>
  <p:tag name="KSO_WM_UNIT_DEC_AREA_ID" val="f34993740e514716a98e5b3b26f9d3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2e5884d6feb484ca6cf00159127dca3"/>
  <p:tag name="KSO_WM_UNIT_PLACING_PICTURE" val="a2e5884d6feb484ca6cf00159127dca3"/>
  <p:tag name="KSO_WM_UNIT_SUPPORT_UNIT_TYPE" val="[&quot;l&quot;,&quot;m&quot;,&quot;n&quot;,&quot;o&quot;,&quot;p&quot;,&quot;q&quot;,&quot;r&quot;,&quot;δ&quot;,&quot;ε&quot;,&quot;ζ&quot;,&quot;η&quot;,&quot;d&quot;,&quot;α&quot;,&quot;β&quot;,&quot;θ&quot;]"/>
  <p:tag name="KSO_WM_TEMPLATE_ASSEMBLE_XID" val="60656f1e4054ed1e2fb803bb"/>
  <p:tag name="KSO_WM_TEMPLATE_ASSEMBLE_GROUPID" val="60656f1e4054ed1e2fb803bb"/>
</p:tagLst>
</file>

<file path=ppt/tags/tag199.xml><?xml version="1.0" encoding="utf-8"?>
<p:tagLst xmlns:p="http://schemas.openxmlformats.org/presentationml/2006/main">
  <p:tag name="KSO_WM_BEAUTIFY_FLAG" val="#wm#"/>
  <p:tag name="KSO_WM_TEMPLATE_CATEGORY" val="diagram"/>
  <p:tag name="KSO_WM_TEMPLATE_INDEX" val="20211921"/>
  <p:tag name="KSO_WM_SLIDE_LAYOUT_INFO" val="{&quot;backgroundInfo&quot;:[{&quot;bottom&quot;:0,&quot;bottomAbs&quot;:false,&quot;left&quot;:0,&quot;leftAbs&quot;:false,&quot;right&quot;:0,&quot;rightAbs&quot;:false,&quot;top&quot;:0,&quot;topAbs&quot;:false,&quot;type&quot;:&quot;general&quot;}],&quot;direction&quot;:1,&quot;id&quot;:&quot;2021-04-01T15:29:04&quot;,&quot;maxSize&quot;:{&quot;size1&quot;:46.875492533047996},&quot;minSize&quot;:{&quot;size1&quot;:39.375492533047996},&quot;normalSize&quot;:{&quot;size1&quot;:44.012992533048006},&quot;subLayout&quot;:[{&quot;id&quot;:&quot;2021-04-01T15:29:04&quot;,&quot;maxSize&quot;:{&quot;size1&quot;:56.524671689612376},&quot;minSize&quot;:{&quot;size1&quot;:36.524671689612376},&quot;normalSize&quot;:{&quot;size1&quot;:40.291338356279041},&quot;subLayout&quot;:[{&quot;id&quot;:&quot;2021-04-01T15:29:04&quot;,&quot;margin&quot;:{&quot;bottom&quot;:0.026000002399086952,&quot;left&quot;:2.5399999618530273,&quot;right&quot;:1.2439998388290405,&quot;top&quot;:2.5399999618530273},&quot;type&quot;:0},{&quot;id&quot;:&quot;2021-04-01T15:29:04&quot;,&quot;margin&quot;:{&quot;bottom&quot;:2.5399999618530273,&quot;left&quot;:2.5399999618530273,&quot;right&quot;:1.2699999809265137,&quot;top&quot;:0.42300000786781311},&quot;type&quot;:0}],&quot;type&quot;:0},{&quot;id&quot;:&quot;2021-04-01T15:29:04&quot;,&quot;margin&quot;:{&quot;bottom&quot;:1.6929999589920044,&quot;left&quot;:0,&quot;right&quot;:2.1170001029968262,&quot;top&quot;:1.6929999589920044},&quot;type&quot;:0}],&quot;type&quot;:0}"/>
  <p:tag name="KSO_WM_SLIDE_RATIO" val="1.777778"/>
  <p:tag name="KSO_WM_SLIDE_ID" val="diagram2021192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96"/>
  <p:tag name="KSO_WM_SLIDE_POSITION" val="72*72"/>
  <p:tag name="KSO_WM_TAG_VERSION" val="1.0"/>
  <p:tag name="KSO_WM_SLIDE_LAYOUT" val="a_d_f"/>
  <p:tag name="KSO_WM_SLIDE_LAYOUT_CNT" val="1_1_1"/>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8355538414f041bbb519c3fcb87bcb7b&quot;,&quot;fill_align&quot;:&quot;lb&quot;,&quot;text_align&quot;:&quot;lb&quot;,&quot;text_direction&quot;:&quot;horizontal&quot;,&quot;chip_types&quot;:[&quot;header&quot;]},{&quot;fill_id&quot;:&quot;ce9014de68374b9e8dbed5c0d3840188&quot;,&quot;fill_align&quot;:&quot;lt&quot;,&quot;text_align&quot;:&quot;lt&quot;,&quot;text_direction&quot;:&quot;horizontal&quot;,&quot;chip_types&quot;:[&quot;text&quot;]},{&quot;fill_id&quot;:&quot;bb9fe90fbe844ca199b46d0cb9a9c79d&quot;,&quot;fill_align&quot;:&quot;lm&quot;,&quot;text_align&quot;:&quot;lm&quot;,&quot;text_direction&quot;:&quot;horizontal&quot;,&quot;chip_types&quot;:[&quot;diagram&quot;,&quot;pictext&quot;,&quot;text&quot;,&quot;picture&quot;,&quot;chart&quot;,&quot;table&quot;,&quot;video&quot;],&quot;support_features&quot;:[&quot;collage&quot;,&quot;carousel&quot;,&quot;creativecrop&quot;]}]]"/>
  <p:tag name="KSO_WM_SLIDE_BACKGROUND" val="[&quot;general&quot;]"/>
  <p:tag name="KSO_WM_CHIP_XID" val="5eecaf3ea758c1ec0b708a13"/>
  <p:tag name="KSO_WM_CHIP_DECFILLPROP" val="[]"/>
  <p:tag name="KSO_WM_SLIDE_CAN_ADD_NAVIGATION" val="1"/>
  <p:tag name="KSO_WM_CHIP_GROUPID" val="5eecaf3ea758c1ec0b708a12"/>
  <p:tag name="KSO_WM_SLIDE_BK_DARK_LIGHT" val="2"/>
  <p:tag name="KSO_WM_SLIDE_BACKGROUND_TYPE" val="general"/>
  <p:tag name="KSO_WM_SLIDE_SUPPORT_FEATURE_TYPE" val="7"/>
  <p:tag name="KSO_WM_TEMPLATE_ASSEMBLE_XID" val="60656f1e4054ed1e2fb803bb"/>
  <p:tag name="KSO_WM_TEMPLATE_ASSEMBLE_GROUPID" val="60656f1e4054ed1e2fb803bb"/>
</p:tagLst>
</file>

<file path=ppt/tags/tag2.xml><?xml version="1.0" encoding="utf-8"?>
<p:tagLst xmlns:p="http://schemas.openxmlformats.org/presentationml/2006/main">
  <p:tag name="KSO_WM_UNIT_PLACING_PICTURE_USER_VIEWPORT" val="{&quot;height&quot;:9985.358849912167,&quot;width&quot;:4605.4561509697432}"/>
</p:tagLst>
</file>

<file path=ppt/tags/tag20.xml><?xml version="1.0" encoding="utf-8"?>
<p:tagLst xmlns:p="http://schemas.openxmlformats.org/presentationml/2006/main">
  <p:tag name="TOP" val="37.58299"/>
  <p:tag name="LEFT" val="362.0969"/>
  <p:tag name="WIDTH" val="237.3353"/>
  <p:tag name="HEIGHT" val="39.20921"/>
  <p:tag name="FONTSIZE" val="24"/>
  <p:tag name="MARGINBOTTOM" val="3.6"/>
  <p:tag name="MARGINLEFT" val="7.2"/>
  <p:tag name="MARGINRIGHT" val="7.2"/>
  <p:tag name="MARGINTOP" val="3.6"/>
  <p:tag name="LINERULEAFTER" val="0"/>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7135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17135"/>
  <p:tag name="KSO_WM_UNIT_VALUE" val="650"/>
  <p:tag name="KSO_WM_TEMPLATE_ASSEMBLE_XID" val="60656ea64054ed1e2fb7fd0a"/>
  <p:tag name="KSO_WM_TEMPLATE_ASSEMBLE_GROUPID" val="60656ea64054ed1e2fb7fd0a"/>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135_1*i*2"/>
  <p:tag name="KSO_WM_TEMPLATE_CATEGORY" val="diagram"/>
  <p:tag name="KSO_WM_TEMPLATE_INDEX" val="20217135"/>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29328e584124cc2a0dd0250f1a4fe0a"/>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64054ed1e2fb7fd0a"/>
  <p:tag name="KSO_WM_TEMPLATE_ASSEMBLE_GROUPID" val="60656ea64054ed1e2fb7fd0a"/>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135_1*i*3"/>
  <p:tag name="KSO_WM_TEMPLATE_CATEGORY" val="diagram"/>
  <p:tag name="KSO_WM_TEMPLATE_INDEX" val="20217135"/>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0200d132c754560be5c5585b8d4588d"/>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64054ed1e2fb7fd0a"/>
  <p:tag name="KSO_WM_TEMPLATE_ASSEMBLE_GROUPID" val="60656ea64054ed1e2fb7fd0a"/>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135_1*i*4"/>
  <p:tag name="KSO_WM_TEMPLATE_CATEGORY" val="diagram"/>
  <p:tag name="KSO_WM_TEMPLATE_INDEX" val="20217135"/>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73fa9746dca74bddabbb662d28540912"/>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8"/>
  <p:tag name="KSO_WM_TEMPLATE_ASSEMBLE_XID" val="60656ea64054ed1e2fb7fd0a"/>
  <p:tag name="KSO_WM_TEMPLATE_ASSEMBLE_GROUPID" val="60656ea64054ed1e2fb7fd0a"/>
</p:tagLst>
</file>

<file path=ppt/tags/tag204.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135_1*a*1"/>
  <p:tag name="KSO_WM_TEMPLATE_CATEGORY" val="diagram"/>
  <p:tag name="KSO_WM_TEMPLATE_INDEX" val="20217135"/>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27c6c2ff7e44f0b923c3605697d62c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992ebf08c624d90bea86e748de12ed3"/>
  <p:tag name="KSO_WM_UNIT_TEXT_FILL_FORE_SCHEMECOLOR_INDEX_BRIGHTNESS" val="0"/>
  <p:tag name="KSO_WM_UNIT_TEXT_FILL_FORE_SCHEMECOLOR_INDEX" val="13"/>
  <p:tag name="KSO_WM_UNIT_TEXT_FILL_TYPE" val="1"/>
  <p:tag name="KSO_WM_TEMPLATE_ASSEMBLE_XID" val="60656ea64054ed1e2fb7fd0a"/>
  <p:tag name="KSO_WM_TEMPLATE_ASSEMBLE_GROUPID" val="60656ea64054ed1e2fb7fd0a"/>
</p:tagLst>
</file>

<file path=ppt/tags/tag205.xml><?xml version="1.0" encoding="utf-8"?>
<p:tagLst xmlns:p="http://schemas.openxmlformats.org/presentationml/2006/main">
  <p:tag name="KSO_WM_UNIT_VALUE" val="804*973"/>
  <p:tag name="KSO_WM_UNIT_HIGHLIGHT" val="0"/>
  <p:tag name="KSO_WM_UNIT_COMPATIBLE" val="0"/>
  <p:tag name="KSO_WM_UNIT_DIAGRAM_ISNUMVISUAL" val="0"/>
  <p:tag name="KSO_WM_UNIT_DIAGRAM_ISREFERUNIT" val="0"/>
  <p:tag name="KSO_WM_UNIT_TYPE" val="d"/>
  <p:tag name="KSO_WM_UNIT_INDEX" val="1"/>
  <p:tag name="KSO_WM_UNIT_ID" val="diagram20217135_1*d*1"/>
  <p:tag name="KSO_WM_TEMPLATE_CATEGORY" val="diagram"/>
  <p:tag name="KSO_WM_TEMPLATE_INDEX" val="20217135"/>
  <p:tag name="KSO_WM_UNIT_LAYERLEVEL" val="1"/>
  <p:tag name="KSO_WM_TAG_VERSION" val="1.0"/>
  <p:tag name="KSO_WM_BEAUTIFY_FLAG" val="#wm#"/>
  <p:tag name="KSO_WM_CHIP_GROUPID" val="5e7310da9a230a26b9e88a19"/>
  <p:tag name="KSO_WM_CHIP_XID" val="5e7310da9a230a26b9e88a1a"/>
  <p:tag name="KSO_WM_UNIT_DEC_AREA_ID" val="a22b1b26692b4ca9b0381a3f906ea6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805fd5212084fa3933b7015801401df"/>
  <p:tag name="KSO_WM_UNIT_SUPPORT_UNIT_TYPE" val="[&quot;d&quot;]"/>
  <p:tag name="KSO_WM_TEMPLATE_ASSEMBLE_XID" val="60656ea64054ed1e2fb7fd0a"/>
  <p:tag name="KSO_WM_TEMPLATE_ASSEMBLE_GROUPID" val="60656ea64054ed1e2fb7fd0a"/>
</p:tagLst>
</file>

<file path=ppt/tags/tag20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135_1*f*1"/>
  <p:tag name="KSO_WM_TEMPLATE_CATEGORY" val="diagram"/>
  <p:tag name="KSO_WM_TEMPLATE_INDEX" val="20217135"/>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4b521520670a4c30b70ec79ebaf4d93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b90f10135b343998b5b451c57a14cc1"/>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ea64054ed1e2fb7fd0a"/>
  <p:tag name="KSO_WM_TEMPLATE_ASSEMBLE_GROUPID" val="60656ea64054ed1e2fb7fd0a"/>
</p:tagLst>
</file>

<file path=ppt/tags/tag207.xml><?xml version="1.0" encoding="utf-8"?>
<p:tagLst xmlns:p="http://schemas.openxmlformats.org/presentationml/2006/main">
  <p:tag name="KSO_WM_BEAUTIFY_FLAG" val="#wm#"/>
  <p:tag name="KSO_WM_TEMPLATE_CATEGORY" val="diagram"/>
  <p:tag name="KSO_WM_TEMPLATE_INDEX" val="20217135"/>
  <p:tag name="KSO_WM_SLIDE_ID" val="diagram20217135_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912*540"/>
  <p:tag name="KSO_WM_SLIDE_POSITION" val="0*0"/>
  <p:tag name="KSO_WM_SLIDE_CONSTRAINT" val="%7b%22slideConstraint%22%3a%7b%22seriesAreas%22%3a%5b%5d%2c%22singleAreas%22%3a%5b%7b%22shapes%22%3a%5b24%5d%2c%22serialConstraintIndex%22%3a-1%2c%22areatextmark%22%3a0%2c%22pictureprocessmark%22%3a0%7d%5d%7d%7d"/>
  <p:tag name="KSO_WM_SLIDE_COLORSCHEME_VERSION" val="3.2"/>
  <p:tag name="KSO_WM_TEMPLATE_SUBCATEGORY" val="21"/>
  <p:tag name="KSO_WM_TEMPLATE_MASTER_TYPE" val="0"/>
  <p:tag name="KSO_WM_TEMPLATE_COLOR_TYPE" val="1"/>
  <p:tag name="KSO_WM_SLIDE_RATIO" val="1.777778"/>
  <p:tag name="KSO_WM_CHIP_INFOS" val="{&quot;layout_type&quot;:&quot;leftright&quot;,&quot;layout_feature&quot;:2,&quot;tags&quot;:{&quot;style&quot;:[&quot;商务&quot;,&quot;简约&quot;,&quot;卡通&quot;,&quot;欧美风&quot;,&quot;黑板风&quot;,&quot;渐变风&quot;]},&quot;slide_type&quot;:[&quot;text&quot;],&quot;aspect_ratio&quot;:&quot;16:9&quot;,&quot;diagram&quot;:{&quot;type&quot;:[],&quot;direction&quot;:0,&quot;isSupportDecBetweenItems&quot;:false}}"/>
  <p:tag name="KSO_WM_CHIP_FILLPROP" val="[[{&quot;fill_id&quot;:&quot;91a4e7836c6d4155ad053c42651ba485&quot;,&quot;fill_align&quot;:&quot;cm&quot;,&quot;text_align&quot;:&quot;cm&quot;,&quot;text_direction&quot;:&quot;horizontal&quot;,&quot;chip_types&quot;:[&quot;header&quot;]},{&quot;fill_id&quot;:&quot;d8d47328ad0b4b23ad19654c6e197ee5&quot;,&quot;fill_align&quot;:&quot;cm&quot;,&quot;text_align&quot;:&quot;lm&quot;,&quot;text_direction&quot;:&quot;horizontal&quot;,&quot;chip_types&quot;:[&quot;text&quot;,&quot;picture&quot;]},{&quot;fill_id&quot;:&quot;d232afdae4364dcc930c0c19b5e28f45&quot;,&quot;fill_align&quot;:&quot;cm&quot;,&quot;text_align&quot;:&quot;lm&quot;,&quot;text_direction&quot;:&quot;horizontal&quot;,&quot;chip_types&quot;:[&quot;pictext&quot;,&quot;text&quot;,&quot;picture&quot;,&quot;chart&quot;,&quot;table&quot;,&quot;video&quot;],&quot;support_features&quot;:[&quot;collage&quot;,&quot;carousel&quot;]}]]"/>
  <p:tag name="KSO_WM_CHIP_XID" val="5ed203c57ab0972fba70b229"/>
  <p:tag name="KSO_WM_CHIP_DECFILLPROP" val="[]"/>
  <p:tag name="KSO_WM_SLIDE_CAN_ADD_NAVIGATION" val="1"/>
  <p:tag name="KSO_WM_SLIDE_BACKGROUND" val="[&quot;leftRight&quot;,&quot;general&quot;]"/>
  <p:tag name="KSO_WM_CHIP_GROUPID" val="5ed7466bafe44fab1839bd3a"/>
  <p:tag name="KSO_WM_SLIDE_BK_DARK_LIGHT" val="2"/>
  <p:tag name="KSO_WM_SLIDE_BACKGROUND_TYPE" val="leftRight"/>
  <p:tag name="KSO_WM_SLIDE_SUPPORT_FEATURE_TYPE" val="0"/>
  <p:tag name="KSO_WM_TEMPLATE_ASSEMBLE_XID" val="60656ea64054ed1e2fb7fd0a"/>
  <p:tag name="KSO_WM_TEMPLATE_ASSEMBLE_GROUPID" val="60656ea64054ed1e2fb7fd0a"/>
  <p:tag name="KSO_WM_SLIDE_LAYOUT_INFO" val="{&quot;backgroundInfo&quot;:[{&quot;bottom&quot;:0,&quot;bottomAbs&quot;:false,&quot;left&quot;:0,&quot;leftAbs&quot;:false,&quot;right&quot;:0.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10:48&quot;,&quot;maxSize&quot;:{&quot;size1&quot;:33.799614474654661},&quot;minSize&quot;:{&quot;size1&quot;:33.799614474654661},&quot;normalSize&quot;:{&quot;size1&quot;:33.799614474654661},&quot;subLayout&quot;:[{&quot;id&quot;:&quot;2021-04-01T15:10:48&quot;,&quot;margin&quot;:{&quot;bottom&quot;:2.9630000591278076,&quot;left&quot;:1.6929999589920044,&quot;right&quot;:0,&quot;top&quot;:2.9630000591278076},&quot;type&quot;:0},{&quot;direction&quot;:1,&quot;id&quot;:&quot;2021-04-01T15:10:48&quot;,&quot;maxSize&quot;:{&quot;size1&quot;:41.599417638821471},&quot;minSize&quot;:{&quot;size1&quot;:41.599417638821471},&quot;normalSize&quot;:{&quot;size1&quot;:41.599417638821471},&quot;subLayout&quot;:[{&quot;id&quot;:&quot;2021-04-01T15:10:48&quot;,&quot;margin&quot;:{&quot;bottom&quot;:7.1970000267028809,&quot;left&quot;:1.6929999589920044,&quot;right&quot;:0,&quot;top&quot;:6.3499999046325684},&quot;type&quot;:0},{&quot;id&quot;:&quot;2021-04-01T15:10:48&quot;,&quot;margin&quot;:{&quot;bottom&quot;:2.9630000591278076,&quot;left&quot;:1.6929999589920044,&quot;right&quot;:1.6929999589920044,&quot;top&quot;:2.9630000591278076},&quot;type&quot;:0}],&quot;type&quot;:0}],&quot;type&quot;:0}"/>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xml><?xml version="1.0" encoding="utf-8"?>
<p:tagLst xmlns:p="http://schemas.openxmlformats.org/presentationml/2006/main">
  <p:tag name="TOP" val="53.57709"/>
  <p:tag name="LEFT" val="346.6909"/>
  <p:tag name="WIDTH" val="3.233858"/>
  <p:tag name="HEIGHT" val="12.12811"/>
  <p:tag name="LINEWEIGHT" val="6.25"/>
</p:tagLst>
</file>

<file path=ppt/tags/tag21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添加大标题"/>
  <p:tag name="KSO_WM_UNIT_ISNUMDGMTITLE" val="0"/>
  <p:tag name="KSO_WM_UNIT_TEXT_FILL_FORE_SCHEMECOLOR_INDEX_BRIGHTNESS" val="0"/>
  <p:tag name="KSO_WM_UNIT_TEXT_FILL_FORE_SCHEMECOLOR_INDEX" val="14"/>
  <p:tag name="KSO_WM_UNIT_TEXT_FILL_TYPE" val="1"/>
</p:tagLst>
</file>

<file path=ppt/tags/tag211.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4.xml><?xml version="1.0" encoding="utf-8"?>
<p:tagLst xmlns:p="http://schemas.openxmlformats.org/presentationml/2006/main">
  <p:tag name="KSO_WM_BEAUTIFY_FLAG" val="#wm#"/>
  <p:tag name="KSO_WM_TEMPLATE_CATEGORY" val="diagram"/>
  <p:tag name="KSO_WM_TEMPLATE_INDEX" val="20203671"/>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SLIDE_LAYOUT" val="a_f"/>
  <p:tag name="KSO_WM_SLIDE_LAYOUT_CNT" val="1_1"/>
</p:tagLst>
</file>

<file path=ppt/tags/tag215.xml><?xml version="1.0" encoding="utf-8"?>
<p:tagLst xmlns:p="http://schemas.openxmlformats.org/presentationml/2006/main">
  <p:tag name="TOP" val="130.067"/>
  <p:tag name="LEFT" val="167.0401"/>
  <p:tag name="WIDTH" val="625.9199"/>
  <p:tag name="HEIGHT" val="279.8661"/>
  <p:tag name="LINEWEIGHT" val="0.84"/>
  <p:tag name="FONTSIZE" val="15.12"/>
  <p:tag name="MARGINBOTTOM" val="3.024016"/>
  <p:tag name="MARGINLEFT" val="6.048031"/>
  <p:tag name="MARGINRIGHT" val="6.048031"/>
  <p:tag name="MARGINTOP" val="3.024016"/>
  <p:tag name="LINERULEAFTER" val="0"/>
  <p:tag name="SHADOWBLUR" val="12.6"/>
</p:tagLst>
</file>

<file path=ppt/tags/tag216.xml><?xml version="1.0" encoding="utf-8"?>
<p:tagLst xmlns:p="http://schemas.openxmlformats.org/presentationml/2006/main">
  <p:tag name="TOP" val="270"/>
  <p:tag name="LEFT" val="445.7777"/>
  <p:tag name="WIDTH" val="276.1936"/>
  <p:tag name="HEIGHT" val="63.18693"/>
  <p:tag name="FONTSIZE" val="13.44"/>
  <p:tag name="MARGINBOTTOM" val="3.024016"/>
  <p:tag name="MARGINLEFT" val="6.048031"/>
  <p:tag name="MARGINRIGHT" val="6.048031"/>
  <p:tag name="MARGINTOP" val="3.024016"/>
  <p:tag name="LINERULEAFTER" val="0"/>
</p:tagLst>
</file>

<file path=ppt/tags/tag217.xml><?xml version="1.0" encoding="utf-8"?>
<p:tagLst xmlns:p="http://schemas.openxmlformats.org/presentationml/2006/main">
  <p:tag name="TOP" val="256.5597"/>
  <p:tag name="LEFT" val="453.0325"/>
  <p:tag name="WIDTH" val="43.50394"/>
  <p:tag name="HEIGHT" val="0"/>
  <p:tag name="LINEWEIGHT" val="1.26"/>
</p:tagLst>
</file>

<file path=ppt/tags/tag218.xml><?xml version="1.0" encoding="utf-8"?>
<p:tagLst xmlns:p="http://schemas.openxmlformats.org/presentationml/2006/main">
  <p:tag name="TOP" val="160.7267"/>
  <p:tag name="LEFT" val="248.7387"/>
  <p:tag name="WIDTH" val="188.0991"/>
  <p:tag name="HEIGHT" val="209.0968"/>
  <p:tag name="FONTSIZE" val="167.16"/>
  <p:tag name="MARGINBOTTOM" val="3.24126"/>
  <p:tag name="MARGINLEFT" val="6.48252"/>
  <p:tag name="MARGINRIGHT" val="6.48252"/>
  <p:tag name="MARGINTOP" val="3.24126"/>
  <p:tag name="LINERULEAFTER" val="0"/>
  <p:tag name="TEXTSHADOWBLUR" val="0"/>
  <p:tag name="TEXTLINEWEIGHT" val="2.94"/>
</p:tagLst>
</file>

<file path=ppt/tags/tag219.xml><?xml version="1.0" encoding="utf-8"?>
<p:tagLst xmlns:p="http://schemas.openxmlformats.org/presentationml/2006/main">
  <p:tag name="TOP" val="190.566"/>
  <p:tag name="LEFT" val="601.8676"/>
  <p:tag name="WIDTH" val="25.02276"/>
  <p:tag name="HEIGHT" val="25.02276"/>
  <p:tag name="FONTSIZE" val="15.12"/>
  <p:tag name="MARGINBOTTOM" val="3.024016"/>
  <p:tag name="MARGINLEFT" val="6.048031"/>
  <p:tag name="MARGINRIGHT" val="6.048031"/>
  <p:tag name="MARGINTOP" val="3.024016"/>
  <p:tag name="LINERULEAFTER" val="0"/>
</p:tagLst>
</file>

<file path=ppt/tags/tag22.xml><?xml version="1.0" encoding="utf-8"?>
<p:tagLst xmlns:p="http://schemas.openxmlformats.org/presentationml/2006/main">
  <p:tag name="TOP" val="51.06992"/>
  <p:tag name="LEFT" val="355.838"/>
  <p:tag name="WIDTH" val="2.774646"/>
  <p:tag name="HEIGHT" val="10.40551"/>
  <p:tag name="LINEWEIGHT" val="4.75"/>
</p:tagLst>
</file>

<file path=ppt/tags/tag220.xml><?xml version="1.0" encoding="utf-8"?>
<p:tagLst xmlns:p="http://schemas.openxmlformats.org/presentationml/2006/main">
  <p:tag name="TOP" val="194.0753"/>
  <p:tag name="LEFT" val="444.8179"/>
  <p:tag name="WIDTH" val="180.491"/>
  <p:tag name="HEIGHT" val="55.94897"/>
  <p:tag name="FONTSIZE" val="40.32"/>
  <p:tag name="MARGINBOTTOM" val="3.24126"/>
  <p:tag name="MARGINLEFT" val="6.48252"/>
  <p:tag name="MARGINRIGHT" val="6.48252"/>
  <p:tag name="MARGINTOP" val="3.24126"/>
  <p:tag name="LINERULEAFTER" val="0"/>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8599_1*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8599"/>
  <p:tag name="KSO_WM_UNIT_VALUE" val="848"/>
  <p:tag name="KSO_WM_TEMPLATE_ASSEMBLE_XID" val="60656e7b4054ed1e2fb7f9b5"/>
  <p:tag name="KSO_WM_TEMPLATE_ASSEMBLE_GROUPID" val="60656e7b4054ed1e2fb7f9b5"/>
</p:tagLst>
</file>

<file path=ppt/tags/tag222.xml><?xml version="1.0" encoding="utf-8"?>
<p:tagLst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8599_1*a*1"/>
  <p:tag name="KSO_WM_TEMPLATE_CATEGORY" val="diagram"/>
  <p:tag name="KSO_WM_TEMPLATE_INDEX" val="2020859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5e70d964f02a4c5d93956428574526e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6a1ef812ec84c94a1c8091c9b155479"/>
  <p:tag name="KSO_WM_UNIT_TEXT_FILL_FORE_SCHEMECOLOR_INDEX_BRIGHTNESS" val="0"/>
  <p:tag name="KSO_WM_UNIT_TEXT_FILL_FORE_SCHEMECOLOR_INDEX" val="13"/>
  <p:tag name="KSO_WM_UNIT_TEXT_FILL_TYPE" val="1"/>
  <p:tag name="KSO_WM_TEMPLATE_ASSEMBLE_XID" val="60656e7b4054ed1e2fb7f9b5"/>
  <p:tag name="KSO_WM_TEMPLATE_ASSEMBLE_GROUPID" val="60656e7b4054ed1e2fb7f9b5"/>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9463_2*l_h_i*1_1_1"/>
  <p:tag name="KSO_WM_TEMPLATE_CATEGORY" val="diagram"/>
  <p:tag name="KSO_WM_TEMPLATE_INDEX" val="20219463"/>
  <p:tag name="KSO_WM_UNIT_LAYERLEVEL" val="1_1_1"/>
  <p:tag name="KSO_WM_TAG_VERSION" val="1.0"/>
  <p:tag name="KSO_WM_BEAUTIFY_FLAG" val="#wm#"/>
  <p:tag name="KSO_WM_CHIP_GROUPID" val="60bed63f4737e0f4c1ebe8d0"/>
  <p:tag name="KSO_WM_CHIP_XID" val="60bed63f4737e0f4c1ebe8d1"/>
  <p:tag name="KSO_WM_ASSEMBLE_CHIP_INDEX" val="435b901b251c448fa9e80cdf3b7a8120"/>
  <p:tag name="KSO_WM_UNIT_VALUE" val="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19463_2*l_h_i*1_1_3"/>
  <p:tag name="KSO_WM_TEMPLATE_CATEGORY" val="diagram"/>
  <p:tag name="KSO_WM_TEMPLATE_INDEX" val="20219463"/>
  <p:tag name="KSO_WM_UNIT_LAYERLEVEL" val="1_1_1"/>
  <p:tag name="KSO_WM_TAG_VERSION" val="1.0"/>
  <p:tag name="KSO_WM_BEAUTIFY_FLAG" val="#wm#"/>
  <p:tag name="KSO_WM_CHIP_GROUPID" val="60bed63f4737e0f4c1ebe8d0"/>
  <p:tag name="KSO_WM_CHIP_XID" val="60bed63f4737e0f4c1ebe8d1"/>
  <p:tag name="KSO_WM_ASSEMBLE_CHIP_INDEX" val="435b901b251c448fa9e80cdf3b7a8120"/>
  <p:tag name="KSO_WM_UNIT_VALUE" val="9"/>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2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9463_2*l_h_f*1_1_1"/>
  <p:tag name="KSO_WM_TEMPLATE_CATEGORY" val="diagram"/>
  <p:tag name="KSO_WM_TEMPLATE_INDEX" val="20219463"/>
  <p:tag name="KSO_WM_UNIT_LAYERLEVEL" val="1_1_1"/>
  <p:tag name="KSO_WM_TAG_VERSION" val="1.0"/>
  <p:tag name="KSO_WM_BEAUTIFY_FLAG" val="#wm#"/>
  <p:tag name="KSO_WM_UNIT_PRESET_TEXT" val="在此输入你阐述观点。"/>
  <p:tag name="KSO_WM_CHIP_GROUPID" val="60bed63f4737e0f4c1ebe8d0"/>
  <p:tag name="KSO_WM_CHIP_XID" val="60bed63f4737e0f4c1ebe8d1"/>
  <p:tag name="KSO_WM_ASSEMBLE_CHIP_INDEX" val="435b901b251c448fa9e80cdf3b7a8120"/>
  <p:tag name="KSO_WM_UNIT_VALUE" val="10"/>
  <p:tag name="KSO_WM_UNIT_TEXT_FILL_FORE_SCHEMECOLOR_INDEX_BRIGHTNESS" val="0"/>
  <p:tag name="KSO_WM_UNIT_TEXT_FILL_FORE_SCHEMECOLOR_INDEX" val="14"/>
  <p:tag name="KSO_WM_UNIT_TEXT_FILL_TYPE" val="1"/>
  <p:tag name="KSO_WM_UNIT_USESOURCEFORMAT_APPLY"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19463_2*l_h_i*1_1_2"/>
  <p:tag name="KSO_WM_TEMPLATE_CATEGORY" val="diagram"/>
  <p:tag name="KSO_WM_TEMPLATE_INDEX" val="20219463"/>
  <p:tag name="KSO_WM_UNIT_LAYERLEVEL" val="1_1_1"/>
  <p:tag name="KSO_WM_TAG_VERSION" val="1.0"/>
  <p:tag name="KSO_WM_BEAUTIFY_FLAG" val="#wm#"/>
  <p:tag name="KSO_WM_CHIP_GROUPID" val="60bed63f4737e0f4c1ebe8d0"/>
  <p:tag name="KSO_WM_CHIP_XID" val="60bed63f4737e0f4c1ebe8d1"/>
  <p:tag name="KSO_WM_ASSEMBLE_CHIP_INDEX" val="435b901b251c448fa9e80cdf3b7a8120"/>
  <p:tag name="KSO_WM_UNIT_VALUE" val="1"/>
  <p:tag name="KSO_WM_UNIT_TEXT_FILL_FORE_SCHEMECOLOR_INDEX_BRIGHTNESS" val="0.15"/>
  <p:tag name="KSO_WM_UNIT_TEXT_FILL_FORE_SCHEMECOLOR_INDEX" val="13"/>
  <p:tag name="KSO_WM_UNIT_TEXT_FILL_TYPE" val="1"/>
  <p:tag name="KSO_WM_UNIT_USESOURCEFORMAT_APPLY"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9463_2*l_h_i*1_2_1"/>
  <p:tag name="KSO_WM_TEMPLATE_CATEGORY" val="diagram"/>
  <p:tag name="KSO_WM_TEMPLATE_INDEX" val="20219463"/>
  <p:tag name="KSO_WM_UNIT_LAYERLEVEL" val="1_1_1"/>
  <p:tag name="KSO_WM_TAG_VERSION" val="1.0"/>
  <p:tag name="KSO_WM_BEAUTIFY_FLAG" val="#wm#"/>
  <p:tag name="KSO_WM_CHIP_GROUPID" val="60bed63f4737e0f4c1ebe8d0"/>
  <p:tag name="KSO_WM_CHIP_XID" val="60bed63f4737e0f4c1ebe8d1"/>
  <p:tag name="KSO_WM_ASSEMBLE_CHIP_INDEX" val="435b901b251c448fa9e80cdf3b7a8120"/>
  <p:tag name="KSO_WM_UNIT_VALUE" val="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19463_2*l_h_i*1_2_3"/>
  <p:tag name="KSO_WM_TEMPLATE_CATEGORY" val="diagram"/>
  <p:tag name="KSO_WM_TEMPLATE_INDEX" val="20219463"/>
  <p:tag name="KSO_WM_UNIT_LAYERLEVEL" val="1_1_1"/>
  <p:tag name="KSO_WM_TAG_VERSION" val="1.0"/>
  <p:tag name="KSO_WM_BEAUTIFY_FLAG" val="#wm#"/>
  <p:tag name="KSO_WM_CHIP_GROUPID" val="60bed63f4737e0f4c1ebe8d0"/>
  <p:tag name="KSO_WM_CHIP_XID" val="60bed63f4737e0f4c1ebe8d1"/>
  <p:tag name="KSO_WM_ASSEMBLE_CHIP_INDEX" val="435b901b251c448fa9e80cdf3b7a8120"/>
  <p:tag name="KSO_WM_UNIT_VALUE" val="9"/>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2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9463_2*l_h_f*1_2_1"/>
  <p:tag name="KSO_WM_TEMPLATE_CATEGORY" val="diagram"/>
  <p:tag name="KSO_WM_TEMPLATE_INDEX" val="20219463"/>
  <p:tag name="KSO_WM_UNIT_LAYERLEVEL" val="1_1_1"/>
  <p:tag name="KSO_WM_TAG_VERSION" val="1.0"/>
  <p:tag name="KSO_WM_BEAUTIFY_FLAG" val="#wm#"/>
  <p:tag name="KSO_WM_UNIT_PRESET_TEXT" val="在此输入你阐述观点。"/>
  <p:tag name="KSO_WM_CHIP_GROUPID" val="60bed63f4737e0f4c1ebe8d0"/>
  <p:tag name="KSO_WM_CHIP_XID" val="60bed63f4737e0f4c1ebe8d1"/>
  <p:tag name="KSO_WM_ASSEMBLE_CHIP_INDEX" val="435b901b251c448fa9e80cdf3b7a8120"/>
  <p:tag name="KSO_WM_UNIT_VALUE" val="10"/>
  <p:tag name="KSO_WM_UNIT_TEXT_FILL_FORE_SCHEMECOLOR_INDEX_BRIGHTNESS" val="0"/>
  <p:tag name="KSO_WM_UNIT_TEXT_FILL_FORE_SCHEMECOLOR_INDEX" val="14"/>
  <p:tag name="KSO_WM_UNIT_TEXT_FILL_TYPE" val="1"/>
  <p:tag name="KSO_WM_UNIT_USESOURCEFORMAT_APPLY" val="1"/>
</p:tagLst>
</file>

<file path=ppt/tags/tag23.xml><?xml version="1.0" encoding="utf-8"?>
<p:tagLst xmlns:p="http://schemas.openxmlformats.org/presentationml/2006/main">
  <p:tag name="TOP" val="56.12252"/>
  <p:tag name="LEFT" val="337.0246"/>
  <p:tag name="WIDTH" val="1.278425"/>
  <p:tag name="HEIGHT" val="4.794567"/>
  <p:tag name="LINEWEIGHT" val="2.75"/>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19463_2*l_h_i*1_2_2"/>
  <p:tag name="KSO_WM_TEMPLATE_CATEGORY" val="diagram"/>
  <p:tag name="KSO_WM_TEMPLATE_INDEX" val="20219463"/>
  <p:tag name="KSO_WM_UNIT_LAYERLEVEL" val="1_1_1"/>
  <p:tag name="KSO_WM_TAG_VERSION" val="1.0"/>
  <p:tag name="KSO_WM_BEAUTIFY_FLAG" val="#wm#"/>
  <p:tag name="KSO_WM_CHIP_GROUPID" val="60bed63f4737e0f4c1ebe8d0"/>
  <p:tag name="KSO_WM_CHIP_XID" val="60bed63f4737e0f4c1ebe8d1"/>
  <p:tag name="KSO_WM_ASSEMBLE_CHIP_INDEX" val="435b901b251c448fa9e80cdf3b7a8120"/>
  <p:tag name="KSO_WM_UNIT_VALUE" val="1"/>
  <p:tag name="KSO_WM_UNIT_TEXT_FILL_FORE_SCHEMECOLOR_INDEX_BRIGHTNESS" val="0.15"/>
  <p:tag name="KSO_WM_UNIT_TEXT_FILL_FORE_SCHEMECOLOR_INDEX" val="13"/>
  <p:tag name="KSO_WM_UNIT_TEXT_FILL_TYPE" val="1"/>
  <p:tag name="KSO_WM_UNIT_USESOURCEFORMAT_APPLY"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9463_2*l_h_i*1_3_1"/>
  <p:tag name="KSO_WM_TEMPLATE_CATEGORY" val="diagram"/>
  <p:tag name="KSO_WM_TEMPLATE_INDEX" val="20219463"/>
  <p:tag name="KSO_WM_UNIT_LAYERLEVEL" val="1_1_1"/>
  <p:tag name="KSO_WM_TAG_VERSION" val="1.0"/>
  <p:tag name="KSO_WM_BEAUTIFY_FLAG" val="#wm#"/>
  <p:tag name="KSO_WM_CHIP_GROUPID" val="60bed63f4737e0f4c1ebe8d0"/>
  <p:tag name="KSO_WM_CHIP_XID" val="60bed63f4737e0f4c1ebe8d1"/>
  <p:tag name="KSO_WM_ASSEMBLE_CHIP_INDEX" val="435b901b251c448fa9e80cdf3b7a8120"/>
  <p:tag name="KSO_WM_UNIT_VALUE" val="8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19463_2*l_h_i*1_3_3"/>
  <p:tag name="KSO_WM_TEMPLATE_CATEGORY" val="diagram"/>
  <p:tag name="KSO_WM_TEMPLATE_INDEX" val="20219463"/>
  <p:tag name="KSO_WM_UNIT_LAYERLEVEL" val="1_1_1"/>
  <p:tag name="KSO_WM_TAG_VERSION" val="1.0"/>
  <p:tag name="KSO_WM_BEAUTIFY_FLAG" val="#wm#"/>
  <p:tag name="KSO_WM_CHIP_GROUPID" val="60bed63f4737e0f4c1ebe8d0"/>
  <p:tag name="KSO_WM_CHIP_XID" val="60bed63f4737e0f4c1ebe8d1"/>
  <p:tag name="KSO_WM_ASSEMBLE_CHIP_INDEX" val="435b901b251c448fa9e80cdf3b7a8120"/>
  <p:tag name="KSO_WM_UNIT_VALUE" val="9"/>
  <p:tag name="KSO_WM_UNIT_FILL_FORE_SCHEMECOLOR_INDEX_BRIGHTNESS" val="0"/>
  <p:tag name="KSO_WM_UNIT_FILL_FORE_SCHEMECOLOR_INDEX" val="14"/>
  <p:tag name="KSO_WM_UNIT_FILL_TYPE" val="1"/>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3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9463_2*l_h_f*1_3_1"/>
  <p:tag name="KSO_WM_TEMPLATE_CATEGORY" val="diagram"/>
  <p:tag name="KSO_WM_TEMPLATE_INDEX" val="20219463"/>
  <p:tag name="KSO_WM_UNIT_LAYERLEVEL" val="1_1_1"/>
  <p:tag name="KSO_WM_TAG_VERSION" val="1.0"/>
  <p:tag name="KSO_WM_BEAUTIFY_FLAG" val="#wm#"/>
  <p:tag name="KSO_WM_UNIT_PRESET_TEXT" val="在此输入你阐述观点。"/>
  <p:tag name="KSO_WM_CHIP_GROUPID" val="60bed63f4737e0f4c1ebe8d0"/>
  <p:tag name="KSO_WM_CHIP_XID" val="60bed63f4737e0f4c1ebe8d1"/>
  <p:tag name="KSO_WM_ASSEMBLE_CHIP_INDEX" val="435b901b251c448fa9e80cdf3b7a8120"/>
  <p:tag name="KSO_WM_UNIT_VALUE" val="10"/>
  <p:tag name="KSO_WM_UNIT_TEXT_FILL_FORE_SCHEMECOLOR_INDEX_BRIGHTNESS" val="0"/>
  <p:tag name="KSO_WM_UNIT_TEXT_FILL_FORE_SCHEMECOLOR_INDEX" val="14"/>
  <p:tag name="KSO_WM_UNIT_TEXT_FILL_TYPE" val="1"/>
  <p:tag name="KSO_WM_UNIT_USESOURCEFORMAT_APPLY"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19463_2*l_h_i*1_3_2"/>
  <p:tag name="KSO_WM_TEMPLATE_CATEGORY" val="diagram"/>
  <p:tag name="KSO_WM_TEMPLATE_INDEX" val="20219463"/>
  <p:tag name="KSO_WM_UNIT_LAYERLEVEL" val="1_1_1"/>
  <p:tag name="KSO_WM_TAG_VERSION" val="1.0"/>
  <p:tag name="KSO_WM_BEAUTIFY_FLAG" val="#wm#"/>
  <p:tag name="KSO_WM_CHIP_GROUPID" val="60bed63f4737e0f4c1ebe8d0"/>
  <p:tag name="KSO_WM_CHIP_XID" val="60bed63f4737e0f4c1ebe8d1"/>
  <p:tag name="KSO_WM_ASSEMBLE_CHIP_INDEX" val="435b901b251c448fa9e80cdf3b7a8120"/>
  <p:tag name="KSO_WM_UNIT_VALUE" val="1"/>
  <p:tag name="KSO_WM_UNIT_TEXT_FILL_FORE_SCHEMECOLOR_INDEX_BRIGHTNESS" val="0.15"/>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BEAUTIFY_FLAG" val="#wm#"/>
  <p:tag name="KSO_WM_TEMPLATE_CATEGORY" val="diagram"/>
  <p:tag name="KSO_WM_TEMPLATE_INDEX" val="20208599"/>
  <p:tag name="KSO_WM_SLIDE_ID" val="diagram2020859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32"/>
  <p:tag name="KSO_WM_SLIDE_POSITION" val="0*48"/>
  <p:tag name="KSO_WM_TAG_VERSION" val="1.0"/>
  <p:tag name="KSO_WM_SLIDE_LAYOUT" val="a_d"/>
  <p:tag name="KSO_WM_SLIDE_LAYOUT_CNT" val="1_1"/>
  <p:tag name="KSO_WM_SLIDE_LAYOUT_INFO" val="{&quot;backgroundInfo&quot;:[{&quot;bottom&quot;:0.111111112,&quot;bottomAbs&quot;:false,&quot;left&quot;:0,&quot;leftAbs&quot;:false,&quot;right&quot;:0,&quot;rightAbs&quot;:false,&quot;top&quot;:0.24444444500000001,&quot;topAbs&quot;:false,&quot;type&quot;:&quot;belt&quot;}],&quot;id&quot;:&quot;2021-04-01T15:01:33&quot;,&quot;maxSize&quot;:{&quot;size1&quot;:24.399999999999999},&quot;minSize&quot;:{&quot;size1&quot;:17.800000000000001},&quot;normalSize&quot;:{&quot;size1&quot;:17.800000000000001},&quot;subLayout&quot;:[{&quot;id&quot;:&quot;2021-04-01T15:01:33&quot;,&quot;margin&quot;:{&quot;bottom&quot;:0.026000002399086952,&quot;left&quot;:2.5399999618530273,&quot;right&quot;:2.5399999618530273,&quot;top&quot;:1.2699999809265137},&quot;type&quot;:0},{&quot;id&quot;:&quot;2021-04-01T15:01:33&quot;,&quot;margin&quot;:{&quot;bottom&quot;:2.5399999618530273,&quot;left&quot;:2.5399999618530273,&quot;right&quot;:2.5399999618530273,&quot;top&quot;:2.0899999141693115},&quot;type&quot;:0}],&quot;type&quot;:0}"/>
  <p:tag name="KSO_WM_SLIDE_CAN_ADD_NAVIGATION" val="1"/>
  <p:tag name="KSO_WM_SLIDE_BACKGROUND" val="[&quot;belt&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f20c2fa491bb0086638b1c"/>
  <p:tag name="KSO_WM_CHIP_FILLPROP" val="[[{&quot;text_align&quot;:&quot;cm&quot;,&quot;text_direction&quot;:&quot;horizontal&quot;,&quot;support_big_font&quot;:false,&quot;picture_toward&quot;:0,&quot;picture_dockside&quot;:[],&quot;fill_id&quot;:&quot;cf10bc7cdb0c4d39b7a209a48c665fd2&quot;,&quot;fill_align&quot;:&quot;cm&quot;,&quot;chip_types&quot;:[&quot;header&quot;]},{&quot;text_align&quot;:&quot;cm&quot;,&quot;text_direction&quot;:&quot;horizontal&quot;,&quot;support_features&quot;:[&quot;collage&quot;,&quot;carousel&quot;],&quot;support_big_font&quot;:false,&quot;picture_toward&quot;:0,&quot;picture_dockside&quot;:[],&quot;fill_id&quot;:&quot;560f7508d1244e79a967d26269facfa8&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cf10bc7cdb0c4d39b7a209a48c665fd2&quot;,&quot;fill_align&quot;:&quot;cm&quot;,&quot;chip_types&quot;:[&quot;header&quot;]},{&quot;text_align&quot;:&quot;lm&quot;,&quot;text_direction&quot;:&quot;horizontal&quot;,&quot;support_big_font&quot;:false,&quot;picture_toward&quot;:0,&quot;picture_dockside&quot;:[],&quot;fill_id&quot;:&quot;560f7508d1244e79a967d26269facfa8&quot;,&quot;fill_align&quot;:&quot;cm&quot;,&quot;chip_types&quot;:[&quot;text&quot;]}]]"/>
  <p:tag name="KSO_WM_CHIP_DECFILLPROP" val="[]"/>
  <p:tag name="KSO_WM_CHIP_GROUPID" val="5ef20c2fa491bb0086638b1b"/>
  <p:tag name="KSO_WM_SLIDE_BK_DARK_LIGHT" val="2"/>
  <p:tag name="KSO_WM_SLIDE_BACKGROUND_TYPE" val="belt"/>
  <p:tag name="KSO_WM_SLIDE_SUPPORT_FEATURE_TYPE" val="3"/>
  <p:tag name="KSO_WM_TEMPLATE_ASSEMBLE_XID" val="60656e7b4054ed1e2fb7f9b5"/>
  <p:tag name="KSO_WM_TEMPLATE_ASSEMBLE_GROUPID" val="60656e7b4054ed1e2fb7f9b5"/>
</p:tagLst>
</file>

<file path=ppt/tags/tag236.xml><?xml version="1.0" encoding="utf-8"?>
<p:tagLst xmlns:p="http://schemas.openxmlformats.org/presentationml/2006/main">
  <p:tag name="TOP" val="130.067"/>
  <p:tag name="LEFT" val="167.0401"/>
  <p:tag name="WIDTH" val="625.9199"/>
  <p:tag name="HEIGHT" val="279.8661"/>
  <p:tag name="LINEWEIGHT" val="0.84"/>
  <p:tag name="FONTSIZE" val="15.12"/>
  <p:tag name="MARGINBOTTOM" val="3.024016"/>
  <p:tag name="MARGINLEFT" val="6.048031"/>
  <p:tag name="MARGINRIGHT" val="6.048031"/>
  <p:tag name="MARGINTOP" val="3.024016"/>
  <p:tag name="LINERULEAFTER" val="0"/>
  <p:tag name="SHADOWBLUR" val="12.6"/>
</p:tagLst>
</file>

<file path=ppt/tags/tag237.xml><?xml version="1.0" encoding="utf-8"?>
<p:tagLst xmlns:p="http://schemas.openxmlformats.org/presentationml/2006/main">
  <p:tag name="TOP" val="270"/>
  <p:tag name="LEFT" val="445.7777"/>
  <p:tag name="WIDTH" val="276.1936"/>
  <p:tag name="HEIGHT" val="63.18693"/>
  <p:tag name="FONTSIZE" val="13.44"/>
  <p:tag name="MARGINBOTTOM" val="3.024016"/>
  <p:tag name="MARGINLEFT" val="6.048031"/>
  <p:tag name="MARGINRIGHT" val="6.048031"/>
  <p:tag name="MARGINTOP" val="3.024016"/>
  <p:tag name="LINERULEAFTER" val="0"/>
</p:tagLst>
</file>

<file path=ppt/tags/tag238.xml><?xml version="1.0" encoding="utf-8"?>
<p:tagLst xmlns:p="http://schemas.openxmlformats.org/presentationml/2006/main">
  <p:tag name="TOP" val="256.5597"/>
  <p:tag name="LEFT" val="453.0325"/>
  <p:tag name="WIDTH" val="43.50394"/>
  <p:tag name="HEIGHT" val="0"/>
  <p:tag name="LINEWEIGHT" val="1.26"/>
</p:tagLst>
</file>

<file path=ppt/tags/tag239.xml><?xml version="1.0" encoding="utf-8"?>
<p:tagLst xmlns:p="http://schemas.openxmlformats.org/presentationml/2006/main">
  <p:tag name="TOP" val="160.7267"/>
  <p:tag name="LEFT" val="248.7387"/>
  <p:tag name="WIDTH" val="188.0991"/>
  <p:tag name="HEIGHT" val="209.0968"/>
  <p:tag name="FONTSIZE" val="167.16"/>
  <p:tag name="MARGINBOTTOM" val="3.24126"/>
  <p:tag name="MARGINLEFT" val="6.48252"/>
  <p:tag name="MARGINRIGHT" val="6.48252"/>
  <p:tag name="MARGINTOP" val="3.24126"/>
  <p:tag name="LINERULEAFTER" val="0"/>
  <p:tag name="TEXTSHADOWBLUR" val="0"/>
  <p:tag name="TEXTLINEWEIGHT" val="2.94"/>
</p:tagLst>
</file>

<file path=ppt/tags/tag24.xml><?xml version="1.0" encoding="utf-8"?>
<p:tagLst xmlns:p="http://schemas.openxmlformats.org/presentationml/2006/main">
  <p:tag name="TOP" val="53.57709"/>
  <p:tag name="LEFT" val="346.6909"/>
  <p:tag name="WIDTH" val="3.233858"/>
  <p:tag name="HEIGHT" val="12.12811"/>
  <p:tag name="LINEWEIGHT" val="6.25"/>
</p:tagLst>
</file>

<file path=ppt/tags/tag240.xml><?xml version="1.0" encoding="utf-8"?>
<p:tagLst xmlns:p="http://schemas.openxmlformats.org/presentationml/2006/main">
  <p:tag name="TOP" val="190.566"/>
  <p:tag name="LEFT" val="601.8676"/>
  <p:tag name="WIDTH" val="25.02276"/>
  <p:tag name="HEIGHT" val="25.02276"/>
  <p:tag name="FONTSIZE" val="15.12"/>
  <p:tag name="MARGINBOTTOM" val="3.024016"/>
  <p:tag name="MARGINLEFT" val="6.048031"/>
  <p:tag name="MARGINRIGHT" val="6.048031"/>
  <p:tag name="MARGINTOP" val="3.024016"/>
  <p:tag name="LINERULEAFTER" val="0"/>
</p:tagLst>
</file>

<file path=ppt/tags/tag241.xml><?xml version="1.0" encoding="utf-8"?>
<p:tagLst xmlns:p="http://schemas.openxmlformats.org/presentationml/2006/main">
  <p:tag name="TOP" val="194.0753"/>
  <p:tag name="LEFT" val="444.8179"/>
  <p:tag name="WIDTH" val="180.491"/>
  <p:tag name="HEIGHT" val="55.94897"/>
  <p:tag name="FONTSIZE" val="40.32"/>
  <p:tag name="MARGINBOTTOM" val="3.24126"/>
  <p:tag name="MARGINLEFT" val="6.48252"/>
  <p:tag name="MARGINRIGHT" val="6.48252"/>
  <p:tag name="MARGINTOP" val="3.24126"/>
  <p:tag name="LINERULEAFTER" val="0"/>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069_1*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069"/>
  <p:tag name="KSO_WM_UNIT_VALUE" val="901"/>
  <p:tag name="KSO_WM_TEMPLATE_ASSEMBLE_XID" val="6130c4e08b5cc6c91112a570"/>
  <p:tag name="KSO_WM_TEMPLATE_ASSEMBLE_GROUPID" val="6130c4e08b5cc6c91112a570"/>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13899_1*l_i*1_1"/>
  <p:tag name="KSO_WM_TEMPLATE_CATEGORY" val="diagram"/>
  <p:tag name="KSO_WM_TEMPLATE_INDEX" val="20213899"/>
  <p:tag name="KSO_WM_UNIT_LAYERLEVEL" val="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13899_1*l_i*1_2"/>
  <p:tag name="KSO_WM_TEMPLATE_CATEGORY" val="diagram"/>
  <p:tag name="KSO_WM_TEMPLATE_INDEX" val="20213899"/>
  <p:tag name="KSO_WM_UNIT_LAYERLEVEL" val="1_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13899_1*l_i*1_3"/>
  <p:tag name="KSO_WM_TEMPLATE_CATEGORY" val="diagram"/>
  <p:tag name="KSO_WM_TEMPLATE_INDEX" val="20213899"/>
  <p:tag name="KSO_WM_UNIT_LAYERLEVEL" val="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4"/>
  <p:tag name="KSO_WM_UNIT_ID" val="diagram20213899_1*l_i*1_4"/>
  <p:tag name="KSO_WM_TEMPLATE_CATEGORY" val="diagram"/>
  <p:tag name="KSO_WM_TEMPLATE_INDEX" val="20213899"/>
  <p:tag name="KSO_WM_UNIT_LAYERLEVEL" val="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5"/>
  <p:tag name="KSO_WM_UNIT_ID" val="diagram20213899_1*l_i*1_5"/>
  <p:tag name="KSO_WM_TEMPLATE_CATEGORY" val="diagram"/>
  <p:tag name="KSO_WM_TEMPLATE_INDEX" val="20213899"/>
  <p:tag name="KSO_WM_UNIT_LAYERLEVEL" val="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3899_1*l_h_i*1_4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3899_1*l_h_i*1_3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TOP" val="51.06992"/>
  <p:tag name="LEFT" val="355.838"/>
  <p:tag name="WIDTH" val="2.774646"/>
  <p:tag name="HEIGHT" val="10.40551"/>
  <p:tag name="LINEWEIGHT" val="4.75"/>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3899_1*l_h_i*1_2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3899_1*l_h_i*1_1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3899_1*l_h_f*1_1_1"/>
  <p:tag name="KSO_WM_TEMPLATE_CATEGORY" val="diagram"/>
  <p:tag name="KSO_WM_TEMPLATE_INDEX" val="20213899"/>
  <p:tag name="KSO_WM_UNIT_LAYERLEVEL" val="1_1_1"/>
  <p:tag name="KSO_WM_TAG_VERSION" val="1.0"/>
  <p:tag name="KSO_WM_BEAUTIFY_FLAG" val="#wm#"/>
  <p:tag name="KSO_WM_UNIT_PRESET_TEXT" val="单击此处输入你的正文，文字是您思想的提炼"/>
  <p:tag name="KSO_WM_UNIT_VALUE" val="44"/>
  <p:tag name="KSO_WM_UNIT_TEXT_FILL_FORE_SCHEMECOLOR_INDEX_BRIGHTNESS" val="0.25"/>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3899_1*l_h_f*1_2_1"/>
  <p:tag name="KSO_WM_TEMPLATE_CATEGORY" val="diagram"/>
  <p:tag name="KSO_WM_TEMPLATE_INDEX" val="20213899"/>
  <p:tag name="KSO_WM_UNIT_LAYERLEVEL" val="1_1_1"/>
  <p:tag name="KSO_WM_TAG_VERSION" val="1.0"/>
  <p:tag name="KSO_WM_BEAUTIFY_FLAG" val="#wm#"/>
  <p:tag name="KSO_WM_UNIT_PRESET_TEXT" val="单击此处输入你的正文，文字是您思想的提炼"/>
  <p:tag name="KSO_WM_UNIT_VALUE" val="44"/>
  <p:tag name="KSO_WM_UNIT_TEXT_FILL_FORE_SCHEMECOLOR_INDEX_BRIGHTNESS" val="0.25"/>
  <p:tag name="KSO_WM_UNIT_TEXT_FILL_FORE_SCHEMECOLOR_INDEX" val="13"/>
  <p:tag name="KSO_WM_UNIT_TEXT_FILL_TYPE" val="1"/>
  <p:tag name="KSO_WM_UNIT_USESOURCEFORMAT_APPLY" val="1"/>
</p:tagLst>
</file>

<file path=ppt/tags/tag25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3899_1*l_h_f*1_3_1"/>
  <p:tag name="KSO_WM_TEMPLATE_CATEGORY" val="diagram"/>
  <p:tag name="KSO_WM_TEMPLATE_INDEX" val="20213899"/>
  <p:tag name="KSO_WM_UNIT_LAYERLEVEL" val="1_1_1"/>
  <p:tag name="KSO_WM_TAG_VERSION" val="1.0"/>
  <p:tag name="KSO_WM_BEAUTIFY_FLAG" val="#wm#"/>
  <p:tag name="KSO_WM_UNIT_PRESET_TEXT" val="单击此处输入你的正文，文字是您思想的提炼"/>
  <p:tag name="KSO_WM_UNIT_VALUE" val="44"/>
  <p:tag name="KSO_WM_UNIT_TEXT_FILL_FORE_SCHEMECOLOR_INDEX_BRIGHTNESS" val="0.25"/>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3899_1*l_h_f*1_4_1"/>
  <p:tag name="KSO_WM_TEMPLATE_CATEGORY" val="diagram"/>
  <p:tag name="KSO_WM_TEMPLATE_INDEX" val="20213899"/>
  <p:tag name="KSO_WM_UNIT_LAYERLEVEL" val="1_1_1"/>
  <p:tag name="KSO_WM_TAG_VERSION" val="1.0"/>
  <p:tag name="KSO_WM_BEAUTIFY_FLAG" val="#wm#"/>
  <p:tag name="KSO_WM_UNIT_PRESET_TEXT" val="单击此处输入你的正文，文字是您思想的提炼"/>
  <p:tag name="KSO_WM_UNIT_VALUE" val="44"/>
  <p:tag name="KSO_WM_UNIT_TEXT_FILL_FORE_SCHEMECOLOR_INDEX_BRIGHTNESS" val="0.25"/>
  <p:tag name="KSO_WM_UNIT_TEXT_FILL_FORE_SCHEMECOLOR_INDEX" val="13"/>
  <p:tag name="KSO_WM_UNIT_TEXT_FILL_TYPE" val="1"/>
  <p:tag name="KSO_WM_UNIT_USESOURCEFORMAT_APPLY" val="1"/>
</p:tagLst>
</file>

<file path=ppt/tags/tag256.xml><?xml version="1.0" encoding="utf-8"?>
<p:tagLst xmlns:p="http://schemas.openxmlformats.org/presentationml/2006/main">
  <p:tag name="PA" val="v5.2.7"/>
  <p:tag name="KSO_WM_UNIT_VALUE" val="114*114"/>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13899_1*l_h_x*1_1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UNIT_ICON_FILEID" val="3140221"/>
  <p:tag name="KSO_WM_UNIT_ICON_STYLE" val="2"/>
</p:tagLst>
</file>

<file path=ppt/tags/tag257.xml><?xml version="1.0" encoding="utf-8"?>
<p:tagLst xmlns:p="http://schemas.openxmlformats.org/presentationml/2006/main">
  <p:tag name="KSO_WM_UNIT_VALUE" val="101*103"/>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13899_1*l_h_x*1_2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USESOURCEFORMAT_APPLY" val="1"/>
  <p:tag name="KSO_WM_UNIT_ICON_FILEID" val="3100858"/>
  <p:tag name="KSO_WM_UNIT_ICON_STYLE" val="1"/>
</p:tagLst>
</file>

<file path=ppt/tags/tag258.xml><?xml version="1.0" encoding="utf-8"?>
<p:tagLst xmlns:p="http://schemas.openxmlformats.org/presentationml/2006/main">
  <p:tag name="PA" val="v5.2.7"/>
  <p:tag name="PAMAINTYPE" val="4"/>
  <p:tag name="PATYPE" val="176"/>
  <p:tag name="PASUBTYPE" val="282"/>
  <p:tag name="RESOURCELIBID_SHAPE" val="491827"/>
  <p:tag name="RESOURCELIB_SHAPETYPE" val="4"/>
  <p:tag name="KSO_WM_UNIT_VALUE" val="99*90"/>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13899_1*l_h_x*1_3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USESOURCEFORMAT_APPLY" val="1"/>
  <p:tag name="KSO_WM_UNIT_ICON_FILEID" val="3140034"/>
  <p:tag name="KSO_WM_UNIT_ICON_STYLE" val="2"/>
</p:tagLst>
</file>

<file path=ppt/tags/tag259.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6.xml><?xml version="1.0" encoding="utf-8"?>
<p:tagLst xmlns:p="http://schemas.openxmlformats.org/presentationml/2006/main">
  <p:tag name="TOP" val="56.12252"/>
  <p:tag name="LEFT" val="337.0246"/>
  <p:tag name="WIDTH" val="1.278425"/>
  <p:tag name="HEIGHT" val="4.794567"/>
  <p:tag name="LINEWEIGHT" val="2.75"/>
</p:tagLst>
</file>

<file path=ppt/tags/tag260.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61.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62.xml><?xml version="1.0" encoding="utf-8"?>
<p:tagLst xmlns:p="http://schemas.openxmlformats.org/presentationml/2006/main">
  <p:tag name="PA" val="v5.2.7"/>
  <p:tag name="PAMAINTYPE" val="4"/>
  <p:tag name="PATYPE" val="176"/>
  <p:tag name="PASUBTYPE" val="282"/>
  <p:tag name="RESOURCELIBID_SHAPE" val="38590"/>
  <p:tag name="RESOURCELIB_SHAPETYPE" val="4"/>
  <p:tag name="KSO_WM_UNIT_VALUE" val="116*112"/>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13899_1*l_h_x*1_4_1"/>
  <p:tag name="KSO_WM_TEMPLATE_CATEGORY" val="diagram"/>
  <p:tag name="KSO_WM_TEMPLATE_INDEX" val="20213899"/>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USESOURCEFORMAT_APPLY" val="1"/>
  <p:tag name="KSO_WM_UNIT_ICON_FILEID" val="3139576"/>
  <p:tag name="KSO_WM_UNIT_ICON_STYLE" val="2"/>
</p:tagLst>
</file>

<file path=ppt/tags/tag263.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64.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65.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66.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67.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68.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69.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xml><?xml version="1.0" encoding="utf-8"?>
<p:tagLst xmlns:p="http://schemas.openxmlformats.org/presentationml/2006/main">
  <p:tag name="KSO_WM_UNIT_PLACING_PICTURE_USER_VIEWPORT" val="{&quot;height&quot;:8730,&quot;width&quot;:13880}"/>
</p:tagLst>
</file>

<file path=ppt/tags/tag270.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1.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2.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3.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4.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5.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6.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7.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8.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79.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xml><?xml version="1.0" encoding="utf-8"?>
<p:tagLst xmlns:p="http://schemas.openxmlformats.org/presentationml/2006/main">
  <p:tag name="KSO_WM_UNIT_VALUE" val="1904*1396"/>
  <p:tag name="KSO_WM_UNIT_HIGHLIGHT" val="0"/>
  <p:tag name="KSO_WM_UNIT_COMPATIBLE" val="1"/>
  <p:tag name="KSO_WM_UNIT_DIAGRAM_ISNUMVISUAL" val="0"/>
  <p:tag name="KSO_WM_UNIT_DIAGRAM_ISREFERUNIT" val="0"/>
  <p:tag name="KSO_WM_UNIT_TYPE" val="d"/>
  <p:tag name="KSO_WM_UNIT_INDEX" val="1"/>
  <p:tag name="KSO_WM_UNIT_ID" val="diagram20207829_1*d*1"/>
  <p:tag name="KSO_WM_TEMPLATE_CATEGORY" val="diagram"/>
  <p:tag name="KSO_WM_TEMPLATE_INDEX" val="20207829"/>
  <p:tag name="KSO_WM_UNIT_LAYERLEVEL" val="1"/>
  <p:tag name="KSO_WM_TAG_VERSION" val="1.0"/>
  <p:tag name="KSO_WM_BEAUTIFY_FLAG" val="#wm#"/>
  <p:tag name="KSO_WM_CHIP_GROUPID" val="5e7310da9a230a26b9e88a19"/>
  <p:tag name="KSO_WM_CHIP_XID" val="5e7310da9a230a26b9e88a1a"/>
  <p:tag name="KSO_WM_UNIT_DEC_AREA_ID" val="eff4ad6c0b4649599231e31ba72a8ea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b27db97e68e84acabbc1296657c892fa"/>
  <p:tag name="KSO_WM_UNIT_PLACING_PICTURE" val="b27db97e68e84acabbc1296657c892fa"/>
  <p:tag name="KSO_WM_TEMPLATE_ASSEMBLE_XID" val="60656e724054ed1e2fb7f8e8"/>
  <p:tag name="KSO_WM_TEMPLATE_ASSEMBLE_GROUPID" val="60656e724054ed1e2fb7f8e8"/>
</p:tagLst>
</file>

<file path=ppt/tags/tag280.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1.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2.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3.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4.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5.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6.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7.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8.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89.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9.xml><?xml version="1.0" encoding="utf-8"?>
<p:tagLst xmlns:p="http://schemas.openxmlformats.org/presentationml/2006/main">
  <p:tag name="KSO_WM_UNIT_ISCONTENTSTITLE" val="0"/>
  <p:tag name="KSO_WM_UNIT_ISNUMDGMTITLE" val="0"/>
  <p:tag name="KSO_WM_UNIT_NOCLEAR" val="0"/>
  <p:tag name="KSO_WM_UNIT_VALUE" val="15"/>
  <p:tag name="KSO_WM_UNIT_HIGHLIGHT" val="0"/>
  <p:tag name="KSO_WM_UNIT_COMPATIBLE" val="0"/>
  <p:tag name="KSO_WM_UNIT_DIAGRAM_ISNUMVISUAL" val="0"/>
  <p:tag name="KSO_WM_UNIT_DIAGRAM_ISREFERUNIT" val="0"/>
  <p:tag name="KSO_WM_UNIT_TYPE" val="a"/>
  <p:tag name="KSO_WM_UNIT_INDEX" val="1"/>
  <p:tag name="KSO_WM_UNIT_ID" val="diagram20207829_1*a*1"/>
  <p:tag name="KSO_WM_TEMPLATE_CATEGORY" val="diagram"/>
  <p:tag name="KSO_WM_TEMPLATE_INDEX" val="20207829"/>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d26b8d3083744928e23573179e3ffe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793d6b3180e140f0ac5107087356bde5"/>
  <p:tag name="KSO_WM_UNIT_TEXT_FILL_FORE_SCHEMECOLOR_INDEX_BRIGHTNESS" val="0"/>
  <p:tag name="KSO_WM_UNIT_TEXT_FILL_FORE_SCHEMECOLOR_INDEX" val="13"/>
  <p:tag name="KSO_WM_UNIT_TEXT_FILL_TYPE" val="1"/>
  <p:tag name="KSO_WM_TEMPLATE_ASSEMBLE_XID" val="60656e724054ed1e2fb7f8e8"/>
  <p:tag name="KSO_WM_TEMPLATE_ASSEMBLE_GROUPID" val="60656e724054ed1e2fb7f8e8"/>
</p:tagLst>
</file>

<file path=ppt/tags/tag290.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91.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92.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93.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94.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95.xml><?xml version="1.0" encoding="utf-8"?>
<p:tagLst xmlns:p="http://schemas.openxmlformats.org/presentationml/2006/main">
  <p:tag name="PA" val="v5.2.7"/>
  <p:tag name="KSO_WM_UNIT_FILL_FORE_SCHEMECOLOR_INDEX_BRIGHTNESS" val="0"/>
  <p:tag name="KSO_WM_UNIT_FILL_FORE_SCHEMECOLOR_INDEX" val="14"/>
  <p:tag name="KSO_WM_UNIT_FILL_TYPE" val="1"/>
</p:tagLst>
</file>

<file path=ppt/tags/tag296.xml><?xml version="1.0" encoding="utf-8"?>
<p:tagLst xmlns:p="http://schemas.openxmlformats.org/presentationml/2006/main">
  <p:tag name="KSO_WM_BEAUTIFY_FLAG" val="#wm#"/>
  <p:tag name="KSO_WM_TEMPLATE_CATEGORY" val="diagram"/>
  <p:tag name="KSO_WM_TEMPLATE_INDEX" val="20207069"/>
  <p:tag name="KSO_WM_SLIDE_LAYOUT_INFO" val="{&quot;direction&quot;:1,&quot;id&quot;:&quot;2021-11-13T12:10:27&quot;,&quot;maxSize&quot;:{&quot;size1&quot;:100},&quot;minSize&quot;:{&quot;size1&quot;:100},&quot;normalSize&quot;:{&quot;size1&quot;:100},&quot;subLayout&quot;:[{&quot;backgroundInfo&quot;:[{&quot;bottom&quot;:0.15555556100000001,&quot;bottomAbs&quot;:false,&quot;left&quot;:0,&quot;leftAbs&quot;:false,&quot;right&quot;:0,&quot;rightAbs&quot;:false,&quot;top&quot;:0.15555556100000001,&quot;topAbs&quot;:false,&quot;type&quot;:&quot;belt&quot;}],&quot;id&quot;:&quot;2021-11-13T12:10:27&quot;,&quot;maxSize&quot;:{&quot;size1&quot;:15.483165411595945},&quot;minSize&quot;:{&quot;size1&quot;:15.483165411595945},&quot;normalSize&quot;:{&quot;size1&quot;:15.483165411595945},&quot;subLayout&quot;:[{&quot;id&quot;:&quot;2021-11-13T12:10:27&quot;,&quot;type&quot;:0},{&quot;id&quot;:&quot;2021-11-13T12:10:27&quot;,&quot;maxSize&quot;:{&quot;size1&quot;:81.698401001411085},&quot;minSize&quot;:{&quot;size1&quot;:81.698401001411085},&quot;normalSize&quot;:{&quot;size1&quot;:81.698401001411085},&quot;subLayout&quot;:[{&quot;backgroundInfo&quot;:[{&quot;bottom&quot;:0,&quot;bottomAbs&quot;:false,&quot;left&quot;:0,&quot;leftAbs&quot;:false,&quot;right&quot;:0,&quot;rightAbs&quot;:false,&quot;top&quot;:0,&quot;topAbs&quot;:false,&quot;type&quot;:&quot;belt&quot;}],&quot;id&quot;:&quot;2021-11-13T12:10:27&quot;,&quot;margin&quot;:{&quot;bottom&quot;:0.42300000786781311,&quot;left&quot;:3.3870000839233398,&quot;right&quot;:3.3870000839233398,&quot;top&quot;:0.42300000786781311},&quot;type&quot;:0},{&quot;id&quot;:&quot;2021-11-13T12:10:27&quot;,&quot;type&quot;:0}],&quot;type&quot;:0}],&quot;type&quot;:0},{&quot;id&quot;:&quot;2021-11-13T12:10:27&quot;,&quot;type&quot;:0}],&quot;type&quot;:0}"/>
  <p:tag name="KSO_WM_SLIDE_CAN_ADD_NAVIGATION" val="1"/>
  <p:tag name="KSO_WM_SLIDE_BACKGROUND" val="[&quot;belt&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6f19c8605d5daf04fe6008"/>
  <p:tag name="KSO_WM_SLIDE_ID" val="diagram2020706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371"/>
  <p:tag name="KSO_WM_SLIDE_POSITION" val="0*84"/>
  <p:tag name="KSO_WM_TAG_VERSION" val="1.0"/>
  <p:tag name="KSO_WM_SLIDE_LAYOUT" val="d"/>
  <p:tag name="KSO_WM_SLIDE_LAYOUT_CNT" val="1"/>
  <p:tag name="KSO_WM_CHIP_FILLPROP" val="[[{&quot;text_align&quot;:&quot;lm&quot;,&quot;text_direction&quot;:&quot;horizontal&quot;,&quot;support_features&quot;:[&quot;collage&quot;,&quot;carousel&quot;],&quot;support_big_font&quot;:false,&quot;picture_toward&quot;:0,&quot;picture_dockside&quot;:[],&quot;fill_id&quot;:&quot;5b370d9c62884a6b9c7db59bf9b89d92&quot;,&quot;fill_align&quot;:&quot;cm&quot;,&quot;chip_types&quot;:[&quot;diagram&quot;,&quot;pictext&quot;,&quot;picture&quot;,&quot;chart&quot;,&quot;table&quot;,&quot;video&quot;]}],[{&quot;text_align&quot;:&quot;lm&quot;,&quot;text_direction&quot;:&quot;horizontal&quot;,&quot;support_big_font&quot;:false,&quot;picture_toward&quot;:0,&quot;picture_dockside&quot;:[],&quot;fill_id&quot;:&quot;5b370d9c62884a6b9c7db59bf9b89d92&quot;,&quot;fill_align&quot;:&quot;lm&quot;,&quot;chip_types&quot;:[&quot;text&quot;]}]]"/>
  <p:tag name="KSO_WM_CHIP_DECFILLPROP" val="[]"/>
  <p:tag name="KSO_WM_CHIP_GROUPID" val="5e6f19c8605d5daf04fe6007"/>
  <p:tag name="KSO_WM_SLIDE_BK_DARK_LIGHT" val="2"/>
  <p:tag name="KSO_WM_SLIDE_BACKGROUND_TYPE" val="belt"/>
  <p:tag name="KSO_WM_SLIDE_SUPPORT_FEATURE_TYPE" val="3"/>
  <p:tag name="KSO_WM_TEMPLATE_ASSEMBLE_XID" val="6130c4e08b5cc6c91112a570"/>
  <p:tag name="KSO_WM_TEMPLATE_ASSEMBLE_GROUPID" val="6130c4e08b5cc6c91112a570"/>
</p:tagLst>
</file>

<file path=ppt/tags/tag3.xml><?xml version="1.0" encoding="utf-8"?>
<p:tagLst xmlns:p="http://schemas.openxmlformats.org/presentationml/2006/main">
  <p:tag name="KSO_WM_TAG_VERSION" val="1.0"/>
  <p:tag name="KSO_WM_BEAUTIFY_FLAG" val="#wm#"/>
  <p:tag name="KSO_WM_UNIT_TYPE" val="i"/>
  <p:tag name="KSO_WM_UNIT_ID" val="diagram20189166_1*i*0"/>
  <p:tag name="KSO_WM_TEMPLATE_CATEGORY" val="diagram"/>
  <p:tag name="KSO_WM_TEMPLATE_INDEX" val="20189166"/>
  <p:tag name="KSO_WM_UNIT_INDEX" val="0"/>
</p:tagLst>
</file>

<file path=ppt/tags/tag30.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0"/>
  <p:tag name="KSO_WM_UNIT_HIGHLIGHT" val="0"/>
  <p:tag name="KSO_WM_UNIT_COMPATIBLE" val="0"/>
  <p:tag name="KSO_WM_UNIT_DIAGRAM_ISNUMVISUAL" val="0"/>
  <p:tag name="KSO_WM_UNIT_DIAGRAM_ISREFERUNIT" val="0"/>
  <p:tag name="KSO_WM_UNIT_TYPE" val="h_a"/>
  <p:tag name="KSO_WM_UNIT_INDEX" val="1_1"/>
  <p:tag name="KSO_WM_UNIT_ID" val="diagram20207829_1*h_a*1_1"/>
  <p:tag name="KSO_WM_TEMPLATE_CATEGORY" val="diagram"/>
  <p:tag name="KSO_WM_TEMPLATE_INDEX" val="20207829"/>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c8e9ceaf0e264a95937fb8ffcc3c619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bb35e9d1a0147529eeb00e52c167690"/>
  <p:tag name="KSO_WM_UNIT_TEXT_FILL_FORE_SCHEMECOLOR_INDEX_BRIGHTNESS" val="0"/>
  <p:tag name="KSO_WM_UNIT_TEXT_FILL_FORE_SCHEMECOLOR_INDEX" val="13"/>
  <p:tag name="KSO_WM_UNIT_TEXT_FILL_TYPE" val="1"/>
  <p:tag name="KSO_WM_TEMPLATE_ASSEMBLE_XID" val="60656e724054ed1e2fb7f8e8"/>
  <p:tag name="KSO_WM_TEMPLATE_ASSEMBLE_GROUPID" val="60656e724054ed1e2fb7f8e8"/>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5830_3*m_h_i*1_1_2"/>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32.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5830_3*m_h_f*1_1_1"/>
  <p:tag name="KSO_WM_TEMPLATE_CATEGORY" val="diagram"/>
  <p:tag name="KSO_WM_TEMPLATE_INDEX" val="2020583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5830_3*m_h_i*1_3_2"/>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34.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5830_3*m_h_f*1_3_1"/>
  <p:tag name="KSO_WM_TEMPLATE_CATEGORY" val="diagram"/>
  <p:tag name="KSO_WM_TEMPLATE_INDEX" val="2020583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5830_3*m_h_i*1_2_2"/>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36.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5830_3*m_h_f*1_2_1"/>
  <p:tag name="KSO_WM_TEMPLATE_CATEGORY" val="diagram"/>
  <p:tag name="KSO_WM_TEMPLATE_INDEX" val="2020583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5830_3*m_h_i*1_4_2"/>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38.xml><?xml version="1.0" encoding="utf-8"?>
<p:tagLst xmlns:p="http://schemas.openxmlformats.org/presentationml/2006/main">
  <p:tag name="KSO_WM_UNIT_SUBTYPE" val="a"/>
  <p:tag name="KSO_WM_UNIT_PRESET_TEXT" val="单点击此处添加正文，文字是您思想的提炼，为了演示发布的良好效果，请您尽可能提炼思想的精髓，然后简单的阐述您的观点。如果您的内容确实非常重要又难以精简，也请使用分段处理，对内容进行简单的梳理和提炼，这样会使逻辑框架相对清晰。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5830_3*m_h_f*1_4_1"/>
  <p:tag name="KSO_WM_TEMPLATE_CATEGORY" val="diagram"/>
  <p:tag name="KSO_WM_TEMPLATE_INDEX" val="20205830"/>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5830_3*m_h_i*1_1_3"/>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TEMPLATE_CATEGORY" val="diagram"/>
  <p:tag name="KSO_WM_TEMPLATE_INDEX" val="20189166"/>
  <p:tag name="KSO_WM_TAG_VERSION" val="1.0"/>
  <p:tag name="KSO_WM_UNIT_TYPE" val="a"/>
  <p:tag name="KSO_WM_UNIT_INDEX" val="1"/>
  <p:tag name="KSO_WM_UNIT_ID" val="diagram20189166_1*a*1"/>
  <p:tag name="KSO_WM_UNIT_LAYERLEVEL" val="1"/>
  <p:tag name="KSO_WM_UNIT_ISCONTENTSTITLE" val="1"/>
  <p:tag name="KSO_WM_UNIT_VALUE" val="4"/>
  <p:tag name="KSO_WM_UNIT_HIGHLIGHT" val="0"/>
  <p:tag name="KSO_WM_UNIT_COMPATIBLE" val="0"/>
  <p:tag name="KSO_WM_UNIT_CLEAR" val="0"/>
  <p:tag name="KSO_WM_BEAUTIFY_FLAG" val="#wm#"/>
  <p:tag name="KSO_WM_UNIT_PRESET_TEXT" val="content"/>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5830_3*m_h_i*1_1_4"/>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05830_3*m_h_i*1_1_1"/>
  <p:tag name="KSO_WM_TEMPLATE_CATEGORY" val="diagram"/>
  <p:tag name="KSO_WM_TEMPLATE_INDEX" val="20205830"/>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205830_3*m_h_i*1_1_5"/>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205830_3*m_h_i*1_1_6"/>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5830_3*m_h_i*1_2_3"/>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5830_3*m_h_i*1_2_4"/>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05830_3*m_h_i*1_2_1"/>
  <p:tag name="KSO_WM_TEMPLATE_CATEGORY" val="diagram"/>
  <p:tag name="KSO_WM_TEMPLATE_INDEX" val="20205830"/>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205830_3*m_h_i*1_2_5"/>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6"/>
  <p:tag name="KSO_WM_UNIT_ID" val="diagram20205830_3*m_h_i*1_2_6"/>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5830_3*m_h_i*1_3_3"/>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TEMPLATE_CATEGORY" val="diagram"/>
  <p:tag name="KSO_WM_TEMPLATE_INDEX" val="20189166"/>
  <p:tag name="KSO_WM_TAG_VERSION" val="1.0"/>
  <p:tag name="KSO_WM_UNIT_TYPE" val="l_h_a"/>
  <p:tag name="KSO_WM_UNIT_INDEX" val="1_1_1"/>
  <p:tag name="KSO_WM_UNIT_ID" val="diagram20189166_1*l_h_a*1_1_1"/>
  <p:tag name="KSO_WM_UNIT_LAYERLEVEL" val="1_1_1"/>
  <p:tag name="KSO_WM_UNIT_VALUE" val="12"/>
  <p:tag name="KSO_WM_UNIT_HIGHLIGHT" val="0"/>
  <p:tag name="KSO_WM_UNIT_COMPATIBLE" val="0"/>
  <p:tag name="KSO_WM_UNIT_CLEAR" val="0"/>
  <p:tag name="KSO_WM_BEAUTIFY_FLAG" val="#wm#"/>
  <p:tag name="KSO_WM_DIAGRAM_GROUP_CODE" val="l1-1"/>
  <p:tag name="KSO_WM_UNIT_PRESET_TEXT" val="年度工作概况"/>
  <p:tag name="KSO_WM_UNIT_TEXT_FILL_FORE_SCHEMECOLOR_INDEX" val="13"/>
  <p:tag name="KSO_WM_UNIT_TEXT_FILL_TYPE" val="1"/>
  <p:tag name="KSO_WM_UNIT_USESOURCEFORMAT_APPLY"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5830_3*m_h_i*1_3_4"/>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05830_3*m_h_i*1_3_1"/>
  <p:tag name="KSO_WM_TEMPLATE_CATEGORY" val="diagram"/>
  <p:tag name="KSO_WM_TEMPLATE_INDEX" val="20205830"/>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5"/>
  <p:tag name="KSO_WM_UNIT_ID" val="diagram20205830_3*m_h_i*1_3_5"/>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6"/>
  <p:tag name="KSO_WM_UNIT_ID" val="diagram20205830_3*m_h_i*1_3_6"/>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5830_3*m_h_i*1_4_3"/>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05830_3*m_h_i*1_4_4"/>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05830_3*m_h_i*1_4_1"/>
  <p:tag name="KSO_WM_TEMPLATE_CATEGORY" val="diagram"/>
  <p:tag name="KSO_WM_TEMPLATE_INDEX" val="20205830"/>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5"/>
  <p:tag name="KSO_WM_UNIT_ID" val="diagram20205830_3*m_h_i*1_4_5"/>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6"/>
  <p:tag name="KSO_WM_UNIT_ID" val="diagram20205830_3*m_h_i*1_4_6"/>
  <p:tag name="KSO_WM_TEMPLATE_CATEGORY" val="diagram"/>
  <p:tag name="KSO_WM_TEMPLATE_INDEX" val="20205830"/>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5"/>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7"/>
  <p:tag name="KSO_WM_UNIT_ID" val="diagram20205830_3*m_h_i*1_2_7"/>
  <p:tag name="KSO_WM_TEMPLATE_CATEGORY" val="diagram"/>
  <p:tag name="KSO_WM_TEMPLATE_INDEX" val="20205830"/>
  <p:tag name="KSO_WM_UNIT_LAYERLEVEL" val="1_1_1"/>
  <p:tag name="KSO_WM_TAG_VERSION" val="1.0"/>
  <p:tag name="KSO_WM_BEAUTIFY_FLAG" val="#wm#"/>
  <p:tag name="KSO_WM_UNIT_LINE_FORE_SCHEMECOLOR_INDEX_BRIGHTNESS" val="0.5"/>
  <p:tag name="KSO_WM_UNIT_LINE_FORE_SCHEMECOLOR_INDEX" val="13"/>
  <p:tag name="KSO_WM_UNIT_LINE_FILL_TYPE" val="2"/>
  <p:tag name="KSO_WM_UNIT_USESOURCEFORMAT_APPLY" val="1"/>
</p:tagLst>
</file>

<file path=ppt/tags/tag6.xml><?xml version="1.0" encoding="utf-8"?>
<p:tagLst xmlns:p="http://schemas.openxmlformats.org/presentationml/2006/main">
  <p:tag name="KSO_WM_TEMPLATE_CATEGORY" val="diagram"/>
  <p:tag name="KSO_WM_TEMPLATE_INDEX" val="20189166"/>
  <p:tag name="KSO_WM_TAG_VERSION" val="1.0"/>
  <p:tag name="KSO_WM_UNIT_TYPE" val="l_h_i"/>
  <p:tag name="KSO_WM_UNIT_INDEX" val="1_1_1"/>
  <p:tag name="KSO_WM_UNIT_ID" val="diagram20189166_1*l_h_i*1_1_1"/>
  <p:tag name="KSO_WM_UNIT_LAYERLEVEL" val="1_1_1"/>
  <p:tag name="KSO_WM_BEAUTIFY_FLAG" val="#wm#"/>
  <p:tag name="KSO_WM_DIAGRAM_GROUP_CODE" val="l1-1"/>
  <p:tag name="KSO_WM_UNIT_TEXT_FILL_FORE_SCHEMECOLOR_INDEX" val="13"/>
  <p:tag name="KSO_WM_UNIT_TEXT_FILL_TYPE" val="1"/>
  <p:tag name="KSO_WM_UNIT_USESOURCEFORMAT_APPLY"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7"/>
  <p:tag name="KSO_WM_UNIT_ID" val="diagram20205830_3*m_h_i*1_3_7"/>
  <p:tag name="KSO_WM_TEMPLATE_CATEGORY" val="diagram"/>
  <p:tag name="KSO_WM_TEMPLATE_INDEX" val="20205830"/>
  <p:tag name="KSO_WM_UNIT_LAYERLEVEL" val="1_1_1"/>
  <p:tag name="KSO_WM_TAG_VERSION" val="1.0"/>
  <p:tag name="KSO_WM_BEAUTIFY_FLAG" val="#wm#"/>
  <p:tag name="KSO_WM_UNIT_LINE_FORE_SCHEMECOLOR_INDEX_BRIGHTNESS" val="0.5"/>
  <p:tag name="KSO_WM_UNIT_LINE_FORE_SCHEMECOLOR_INDEX" val="13"/>
  <p:tag name="KSO_WM_UNIT_LINE_FILL_TYPE" val="2"/>
  <p:tag name="KSO_WM_UNIT_USESOURCEFORMAT_APPLY"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7"/>
  <p:tag name="KSO_WM_UNIT_ID" val="diagram20205830_3*m_h_i*1_4_7"/>
  <p:tag name="KSO_WM_TEMPLATE_CATEGORY" val="diagram"/>
  <p:tag name="KSO_WM_TEMPLATE_INDEX" val="20205830"/>
  <p:tag name="KSO_WM_UNIT_LAYERLEVEL" val="1_1_1"/>
  <p:tag name="KSO_WM_TAG_VERSION" val="1.0"/>
  <p:tag name="KSO_WM_BEAUTIFY_FLAG" val="#wm#"/>
  <p:tag name="KSO_WM_UNIT_LINE_FORE_SCHEMECOLOR_INDEX_BRIGHTNESS" val="0.5"/>
  <p:tag name="KSO_WM_UNIT_LINE_FORE_SCHEMECOLOR_INDEX" val="13"/>
  <p:tag name="KSO_WM_UNIT_LINE_FILL_TYPE" val="2"/>
  <p:tag name="KSO_WM_UNIT_USESOURCEFORMAT_APPLY" val="1"/>
</p:tagLst>
</file>

<file path=ppt/tags/tag62.xml><?xml version="1.0" encoding="utf-8"?>
<p:tagLst xmlns:p="http://schemas.openxmlformats.org/presentationml/2006/main">
  <p:tag name="KSO_WM_BEAUTIFY_FLAG" val="#wm#"/>
  <p:tag name="KSO_WM_TEMPLATE_CATEGORY" val="diagram"/>
  <p:tag name="KSO_WM_TEMPLATE_INDEX" val="20207829"/>
  <p:tag name="KSO_WM_SLIDE_RATIO" val="1.777778"/>
  <p:tag name="KSO_WM_SLIDE_ID" val="diagram20207829_1"/>
  <p:tag name="KSO_WM_TEMPLATE_SUBCATEGORY" val="21"/>
  <p:tag name="KSO_WM_TEMPLATE_MASTER_TYPE" val="0"/>
  <p:tag name="KSO_WM_TEMPLATE_COLOR_TYPE" val="1"/>
  <p:tag name="KSO_WM_SLIDE_TYPE" val="text"/>
  <p:tag name="KSO_WM_SLIDE_SUBTYPE" val="picTxt"/>
  <p:tag name="KSO_WM_SLIDE_ITEM_CNT" val="4"/>
  <p:tag name="KSO_WM_SLIDE_INDEX" val="1"/>
  <p:tag name="KSO_WM_SLIDE_SIZE" val="419.952*180.701"/>
  <p:tag name="KSO_WM_SLIDE_POSITION" val="468.004*239.302"/>
  <p:tag name="KSO_WM_TAG_VERSION" val="1.0"/>
  <p:tag name="KSO_WM_SLIDE_LAYOUT" val="a_d_h"/>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false,&quot;picture_toward&quot;:0,&quot;picture_dockside&quot;:[],&quot;fill_id&quot;:&quot;15b39f2fe1354cbba3da7eefc52df83c&quot;,&quot;fill_align&quot;:&quot;cm&quot;,&quot;chip_types&quot;:[&quot;picture&quot;]},{&quot;text_align&quot;:&quot;lb&quot;,&quot;text_direction&quot;:&quot;horizontal&quot;,&quot;support_big_font&quot;:false,&quot;picture_toward&quot;:0,&quot;picture_dockside&quot;:[],&quot;fill_id&quot;:&quot;b9356a8430bc449e810ff6c6c0088297&quot;,&quot;fill_align&quot;:&quot;lb&quot;,&quot;chip_types&quot;:[&quot;header&quot;]},{&quot;text_align&quot;:&quot;lt&quot;,&quot;text_direction&quot;:&quot;horizontal&quot;,&quot;support_big_font&quot;:false,&quot;picture_toward&quot;:0,&quot;picture_dockside&quot;:[],&quot;fill_id&quot;:&quot;87818fc08c124240a413214692eeb532&quot;,&quot;fill_align&quot;:&quot;lt&quot;,&quot;chip_types&quot;:[&quot;text&quot;,&quot;picture&quot;,&quot;chart&quot;,&quot;table&quot;]}]]"/>
  <p:tag name="KSO_WM_SLIDE_LAYOUT_INFO" val="{&quot;backgroundInfo&quot;:[{&quot;bottom&quot;:0,&quot;bottomAbs&quot;:false,&quot;left&quot;:0,&quot;leftAbs&quot;:false,&quot;right&quot;:0,&quot;rightAbs&quot;:false,&quot;top&quot;:0,&quot;topAbs&quot;:false,&quot;type&quot;:&quot;general&quot;}],&quot;direction&quot;:1,&quot;id&quot;:&quot;2021-04-01T14:59:21&quot;,&quot;maxSize&quot;:{&quot;size1&quot;:62.5},&quot;minSize&quot;:{&quot;size1&quot;:48.799999999999997},&quot;normalSize&quot;:{&quot;size1&quot;:50.518749999999997},&quot;subLayout&quot;:[{&quot;id&quot;:&quot;2021-04-01T14:59:21&quot;,&quot;margin&quot;:{&quot;bottom&quot;:0,&quot;left&quot;:0,&quot;right&quot;:2.5399999618530273,&quot;top&quot;:0},&quot;type&quot;:0},{&quot;id&quot;:&quot;2021-04-01T14:59:21&quot;,&quot;maxSize&quot;:{&quot;size1&quot;:41.555308059409811},&quot;minSize&quot;:{&quot;size1&quot;:23.755308059409813},&quot;normalSize&quot;:{&quot;size1&quot;:26.977715466817219},&quot;subLayout&quot;:[{&quot;id&quot;:&quot;2021-04-01T14:59:21&quot;,&quot;margin&quot;:{&quot;bottom&quot;:0.026000002399086952,&quot;left&quot;:0.026000002399086952,&quot;right&quot;:2.5399999618530273,&quot;top&quot;:2.5399999618530273},&quot;type&quot;:0},{&quot;id&quot;:&quot;2021-04-01T14:59:21&quot;,&quot;margin&quot;:{&quot;bottom&quot;:2.5399999618530273,&quot;left&quot;:0.026000002399086952,&quot;right&quot;:2.5399999618530273,&quot;top&quot;:0.81999999284744263},&quot;maxSize&quot;:{&quot;size1&quot;:35.956766944589681},&quot;minSize&quot;:{&quot;size1&quot;:20.056766944589675},&quot;normalSize&quot;:{&quot;size1&quot;:26.415046421199563},&quot;subLayout&quot;:[{&quot;id&quot;:&quot;2021-04-01T14:59:21&quot;,&quot;margin&quot;:{&quot;bottom&quot;:0.046929735690355301,&quot;left&quot;:0.026000002399086952,&quot;right&quot;:2.5399999618530273,&quot;top&quot;:0.81999999284744263},&quot;type&quot;:0},{&quot;id&quot;:&quot;2021-04-01T14:59:21&quot;,&quot;margin&quot;:{&quot;bottom&quot;:2.5399999618530273,&quot;left&quot;:0.026000002399086952,&quot;right&quot;:2.5399999618530273,&quot;top&quot;:0.14886245131492615},&quot;type&quot;:0}],&quot;type&quot;:0}],&quot;type&quot;:0}],&quot;type&quot;:0}"/>
  <p:tag name="KSO_WM_CHIP_XID" val="5eecb72aa758c1ec0b708a77"/>
  <p:tag name="KSO_WM_SLIDE_BACKGROUND" val="[&quot;general&quot;]"/>
  <p:tag name="KSO_WM_SLIDE_CAN_ADD_NAVIGATION" val="1"/>
  <p:tag name="KSO_WM_CHIP_DECFILLPROP" val="[]"/>
  <p:tag name="KSO_WM_CHIP_GROUPID" val="5eecb72aa758c1ec0b708a76"/>
  <p:tag name="KSO_WM_SLIDE_BK_DARK_LIGHT" val="2"/>
  <p:tag name="KSO_WM_SLIDE_BACKGROUND_TYPE" val="general"/>
  <p:tag name="KSO_WM_SLIDE_SUPPORT_FEATURE_TYPE" val="0"/>
  <p:tag name="KSO_WM_TEMPLATE_ASSEMBLE_XID" val="60656e724054ed1e2fb7f8e8"/>
  <p:tag name="KSO_WM_TEMPLATE_ASSEMBLE_GROUPID" val="60656e724054ed1e2fb7f8e8"/>
</p:tagLst>
</file>

<file path=ppt/tags/tag63.xml><?xml version="1.0" encoding="utf-8"?>
<p:tagLst xmlns:p="http://schemas.openxmlformats.org/presentationml/2006/main">
  <p:tag name="TOP" val="130.067"/>
  <p:tag name="LEFT" val="167.0401"/>
  <p:tag name="WIDTH" val="625.9199"/>
  <p:tag name="HEIGHT" val="279.8661"/>
  <p:tag name="LINEWEIGHT" val="0.84"/>
  <p:tag name="FONTSIZE" val="15.12"/>
  <p:tag name="MARGINBOTTOM" val="3.024016"/>
  <p:tag name="MARGINLEFT" val="6.048031"/>
  <p:tag name="MARGINRIGHT" val="6.048031"/>
  <p:tag name="MARGINTOP" val="3.024016"/>
  <p:tag name="LINERULEAFTER" val="0"/>
  <p:tag name="SHADOWBLUR" val="12.6"/>
</p:tagLst>
</file>

<file path=ppt/tags/tag64.xml><?xml version="1.0" encoding="utf-8"?>
<p:tagLst xmlns:p="http://schemas.openxmlformats.org/presentationml/2006/main">
  <p:tag name="TOP" val="270"/>
  <p:tag name="LEFT" val="445.7777"/>
  <p:tag name="WIDTH" val="276.1936"/>
  <p:tag name="HEIGHT" val="63.18693"/>
  <p:tag name="FONTSIZE" val="13.44"/>
  <p:tag name="MARGINBOTTOM" val="3.024016"/>
  <p:tag name="MARGINLEFT" val="6.048031"/>
  <p:tag name="MARGINRIGHT" val="6.048031"/>
  <p:tag name="MARGINTOP" val="3.024016"/>
  <p:tag name="LINERULEAFTER" val="0"/>
</p:tagLst>
</file>

<file path=ppt/tags/tag65.xml><?xml version="1.0" encoding="utf-8"?>
<p:tagLst xmlns:p="http://schemas.openxmlformats.org/presentationml/2006/main">
  <p:tag name="TOP" val="256.5597"/>
  <p:tag name="LEFT" val="453.0325"/>
  <p:tag name="WIDTH" val="43.50394"/>
  <p:tag name="HEIGHT" val="0"/>
  <p:tag name="LINEWEIGHT" val="1.26"/>
</p:tagLst>
</file>

<file path=ppt/tags/tag66.xml><?xml version="1.0" encoding="utf-8"?>
<p:tagLst xmlns:p="http://schemas.openxmlformats.org/presentationml/2006/main">
  <p:tag name="TOP" val="160.7267"/>
  <p:tag name="LEFT" val="248.7387"/>
  <p:tag name="WIDTH" val="188.0991"/>
  <p:tag name="HEIGHT" val="209.0968"/>
  <p:tag name="FONTSIZE" val="167.16"/>
  <p:tag name="MARGINBOTTOM" val="3.24126"/>
  <p:tag name="MARGINLEFT" val="6.48252"/>
  <p:tag name="MARGINRIGHT" val="6.48252"/>
  <p:tag name="MARGINTOP" val="3.24126"/>
  <p:tag name="LINERULEAFTER" val="0"/>
  <p:tag name="TEXTSHADOWBLUR" val="0"/>
  <p:tag name="TEXTLINEWEIGHT" val="2.94"/>
</p:tagLst>
</file>

<file path=ppt/tags/tag67.xml><?xml version="1.0" encoding="utf-8"?>
<p:tagLst xmlns:p="http://schemas.openxmlformats.org/presentationml/2006/main">
  <p:tag name="TOP" val="190.566"/>
  <p:tag name="LEFT" val="601.8676"/>
  <p:tag name="WIDTH" val="25.02276"/>
  <p:tag name="HEIGHT" val="25.02276"/>
  <p:tag name="FONTSIZE" val="15.12"/>
  <p:tag name="MARGINBOTTOM" val="3.024016"/>
  <p:tag name="MARGINLEFT" val="6.048031"/>
  <p:tag name="MARGINRIGHT" val="6.048031"/>
  <p:tag name="MARGINTOP" val="3.024016"/>
  <p:tag name="LINERULEAFTER" val="0"/>
</p:tagLst>
</file>

<file path=ppt/tags/tag68.xml><?xml version="1.0" encoding="utf-8"?>
<p:tagLst xmlns:p="http://schemas.openxmlformats.org/presentationml/2006/main">
  <p:tag name="TOP" val="194.0753"/>
  <p:tag name="LEFT" val="444.8179"/>
  <p:tag name="WIDTH" val="180.491"/>
  <p:tag name="HEIGHT" val="55.94897"/>
  <p:tag name="FONTSIZE" val="40.32"/>
  <p:tag name="MARGINBOTTOM" val="3.24126"/>
  <p:tag name="MARGINLEFT" val="6.48252"/>
  <p:tag name="MARGINRIGHT" val="6.48252"/>
  <p:tag name="MARGINTOP" val="3.24126"/>
  <p:tag name="LINERULEAFTER" val="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0184_3*m_i*1_1"/>
  <p:tag name="KSO_WM_TEMPLATE_CATEGORY" val="diagram"/>
  <p:tag name="KSO_WM_TEMPLATE_INDEX" val="20200184"/>
  <p:tag name="KSO_WM_UNIT_LAYERLEVEL" val="1_1"/>
  <p:tag name="KSO_WM_TAG_VERSION" val="1.0"/>
  <p:tag name="KSO_WM_BEAUTIFY_FLAG" val="#wm#"/>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13"/>
  <p:tag name="KSO_WM_UNIT_TEXT_FILL_TYPE" val="1"/>
  <p:tag name="KSO_WM_UNIT_USESOURCEFORMAT_APPLY" val="1"/>
</p:tagLst>
</file>

<file path=ppt/tags/tag7.xml><?xml version="1.0" encoding="utf-8"?>
<p:tagLst xmlns:p="http://schemas.openxmlformats.org/presentationml/2006/main">
  <p:tag name="KSO_WM_TEMPLATE_CATEGORY" val="diagram"/>
  <p:tag name="KSO_WM_TEMPLATE_INDEX" val="20189166"/>
  <p:tag name="KSO_WM_TAG_VERSION" val="1.0"/>
  <p:tag name="KSO_WM_UNIT_TYPE" val="l_h_a"/>
  <p:tag name="KSO_WM_UNIT_INDEX" val="1_2_1"/>
  <p:tag name="KSO_WM_UNIT_ID" val="diagram20189166_1*l_h_a*1_2_1"/>
  <p:tag name="KSO_WM_UNIT_LAYERLEVEL" val="1_1_1"/>
  <p:tag name="KSO_WM_UNIT_VALUE" val="12"/>
  <p:tag name="KSO_WM_UNIT_HIGHLIGHT" val="0"/>
  <p:tag name="KSO_WM_UNIT_COMPATIBLE" val="0"/>
  <p:tag name="KSO_WM_UNIT_CLEAR" val="0"/>
  <p:tag name="KSO_WM_BEAUTIFY_FLAG" val="#wm#"/>
  <p:tag name="KSO_WM_DIAGRAM_GROUP_CODE" val="l1-1"/>
  <p:tag name="KSO_WM_UNIT_PRESET_TEXT" val="工作完成情况"/>
  <p:tag name="KSO_WM_UNIT_TEXT_FILL_FORE_SCHEMECOLOR_INDEX" val="13"/>
  <p:tag name="KSO_WM_UNIT_TEXT_FILL_TYPE" val="1"/>
  <p:tag name="KSO_WM_UNIT_USESOURCEFORMAT_APPLY" val="1"/>
</p:tagLst>
</file>

<file path=ppt/tags/tag70.xml><?xml version="1.0" encoding="utf-8"?>
<p:tagLst xmlns:p="http://schemas.openxmlformats.org/presentationml/2006/main">
  <p:tag name="KSO_WM_UNIT_ISCONTENTSTITLE" val="0"/>
  <p:tag name="KSO_WM_UNIT_NOCLEAR" val="0"/>
  <p:tag name="KSO_WM_UNIT_VALUE" val="21"/>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diagram20200184_3*a*1"/>
  <p:tag name="KSO_WM_TEMPLATE_CATEGORY" val="diagram"/>
  <p:tag name="KSO_WM_TEMPLATE_INDEX" val="20200184"/>
  <p:tag name="KSO_WM_UNIT_LAYERLEVEL" val="1"/>
  <p:tag name="KSO_WM_TAG_VERSION" val="1.0"/>
  <p:tag name="KSO_WM_BEAUTIFY_FLAG" val="#wm#"/>
  <p:tag name="KSO_WM_UNIT_PRESET_TEXT" val="单击此处添加标题"/>
  <p:tag name="KSO_WM_UNIT_TEXT_FILL_FORE_SCHEMECOLOR_INDEX_BRIGHTNESS" val="0.35"/>
  <p:tag name="KSO_WM_UNIT_TEXT_FILL_FORE_SCHEMECOLOR_INDEX" val="13"/>
  <p:tag name="KSO_WM_UNIT_TEXT_FILL_TYPE" val="1"/>
  <p:tag name="KSO_WM_UNIT_USESOURCEFORMAT_APPLY"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0184_3*m_h_i*1_1_1"/>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0184_3*m_h_i*1_2_1"/>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0184_3*m_h_i*1_3_1"/>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0184_3*m_h_i*1_4_1"/>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0184_3*m_h_i*1_1_3"/>
  <p:tag name="KSO_WM_TEMPLATE_CATEGORY" val="diagram"/>
  <p:tag name="KSO_WM_TEMPLATE_INDEX" val="20200184"/>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0184_3*m_h_i*1_2_2"/>
  <p:tag name="KSO_WM_TEMPLATE_CATEGORY" val="diagram"/>
  <p:tag name="KSO_WM_TEMPLATE_INDEX" val="20200184"/>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0184_3*m_h_i*1_3_2"/>
  <p:tag name="KSO_WM_TEMPLATE_CATEGORY" val="diagram"/>
  <p:tag name="KSO_WM_TEMPLATE_INDEX" val="20200184"/>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0184_3*m_h_i*1_4_2"/>
  <p:tag name="KSO_WM_TEMPLATE_CATEGORY" val="diagram"/>
  <p:tag name="KSO_WM_TEMPLATE_INDEX" val="20200184"/>
  <p:tag name="KSO_WM_UNIT_LAYERLEVEL" val="1_1_1"/>
  <p:tag name="KSO_WM_TAG_VERSION" val="1.0"/>
  <p:tag name="KSO_WM_BEAUTIFY_FLAG" val="#wm#"/>
  <p:tag name="KSO_WM_UNIT_TEXT_FILL_FORE_SCHEMECOLOR_INDEX_BRIGHTNESS" val="0.35"/>
  <p:tag name="KSO_WM_UNIT_TEXT_FILL_FORE_SCHEMECOLOR_INDEX" val="13"/>
  <p:tag name="KSO_WM_UNIT_TEXT_FILL_TYPE" val="1"/>
  <p:tag name="KSO_WM_UNIT_USESOURCEFORMAT_APPLY"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diagram20200184_3*i*1"/>
  <p:tag name="KSO_WM_TEMPLATE_CATEGORY" val="diagram"/>
  <p:tag name="KSO_WM_TEMPLATE_INDEX" val="20200184"/>
  <p:tag name="KSO_WM_UNIT_LAYERLEVEL" val="1"/>
  <p:tag name="KSO_WM_TAG_VERSION" val="1.0"/>
  <p:tag name="KSO_WM_BEAUTIFY_FLAG" val="#wm#"/>
  <p:tag name="KSO_WM_UNIT_USESOURCEFORMAT_APPLY" val="1"/>
  <p:tag name="KSO_WM_UNIT_LINE_FORE_SCHEMECOLOR_INDEX" val="14"/>
  <p:tag name="KSO_WM_UNIT_LINE_FILL_TYPE" val="2"/>
</p:tagLst>
</file>

<file path=ppt/tags/tag8.xml><?xml version="1.0" encoding="utf-8"?>
<p:tagLst xmlns:p="http://schemas.openxmlformats.org/presentationml/2006/main">
  <p:tag name="KSO_WM_TEMPLATE_CATEGORY" val="diagram"/>
  <p:tag name="KSO_WM_TEMPLATE_INDEX" val="20189166"/>
  <p:tag name="KSO_WM_TAG_VERSION" val="1.0"/>
  <p:tag name="KSO_WM_UNIT_TYPE" val="l_h_i"/>
  <p:tag name="KSO_WM_UNIT_INDEX" val="1_2_1"/>
  <p:tag name="KSO_WM_UNIT_ID" val="diagram20189166_1*l_h_i*1_2_1"/>
  <p:tag name="KSO_WM_UNIT_LAYERLEVEL" val="1_1_1"/>
  <p:tag name="KSO_WM_BEAUTIFY_FLAG" val="#wm#"/>
  <p:tag name="KSO_WM_DIAGRAM_GROUP_CODE" val="l1-1"/>
  <p:tag name="KSO_WM_UNIT_TEXT_FILL_FORE_SCHEMECOLOR_INDEX" val="13"/>
  <p:tag name="KSO_WM_UNIT_TEXT_FILL_TYPE" val="1"/>
  <p:tag name="KSO_WM_UNIT_USESOURCEFORMAT_APPLY"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0184_3*m_h_i*1_1_4"/>
  <p:tag name="KSO_WM_TEMPLATE_CATEGORY" val="diagram"/>
  <p:tag name="KSO_WM_TEMPLATE_INDEX" val="20200184"/>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USESOURCEFORMAT_APPLY" val="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5"/>
  <p:tag name="KSO_WM_UNIT_ID" val="diagram20200184_3*m_h_i*1_1_5"/>
  <p:tag name="KSO_WM_TEMPLATE_CATEGORY" val="diagram"/>
  <p:tag name="KSO_WM_TEMPLATE_INDEX" val="20200184"/>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USESOURCEFORMAT_APPLY"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6"/>
  <p:tag name="KSO_WM_UNIT_ID" val="diagram20200184_3*m_h_i*1_1_6"/>
  <p:tag name="KSO_WM_TEMPLATE_CATEGORY" val="diagram"/>
  <p:tag name="KSO_WM_TEMPLATE_INDEX" val="20200184"/>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7"/>
  <p:tag name="KSO_WM_UNIT_ID" val="diagram20200184_3*m_h_i*1_1_7"/>
  <p:tag name="KSO_WM_TEMPLATE_CATEGORY" val="diagram"/>
  <p:tag name="KSO_WM_TEMPLATE_INDEX" val="202001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4.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0184_3*m_h_f*1_1_1"/>
  <p:tag name="KSO_WM_TEMPLATE_CATEGORY" val="diagram"/>
  <p:tag name="KSO_WM_TEMPLATE_INDEX" val="20200184"/>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35"/>
  <p:tag name="KSO_WM_UNIT_TEXT_FILL_FORE_SCHEMECOLOR_INDEX" val="14"/>
  <p:tag name="KSO_WM_UNIT_TEXT_FILL_TYPE" val="1"/>
  <p:tag name="KSO_WM_UNIT_USESOURCEFORMAT_APPLY" val="1"/>
</p:tagLst>
</file>

<file path=ppt/tags/tag85.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00184_3*m_h_a*1_1_1"/>
  <p:tag name="KSO_WM_TEMPLATE_CATEGORY" val="diagram"/>
  <p:tag name="KSO_WM_TEMPLATE_INDEX" val="20200184"/>
  <p:tag name="KSO_WM_UNIT_LAYERLEVEL" val="1_1_1"/>
  <p:tag name="KSO_WM_TAG_VERSION" val="1.0"/>
  <p:tag name="KSO_WM_BEAUTIFY_FLAG" val="#wm#"/>
  <p:tag name="KSO_WM_UNIT_PRESET_TEXT" val="单击此处添加标题"/>
  <p:tag name="KSO_WM_UNIT_TEXT_FILL_FORE_SCHEMECOLOR_INDEX_BRIGHTNESS" val="0.5"/>
  <p:tag name="KSO_WM_UNIT_TEXT_FILL_FORE_SCHEMECOLOR_INDEX" val="13"/>
  <p:tag name="KSO_WM_UNIT_TEXT_FILL_TYPE" val="1"/>
  <p:tag name="KSO_WM_UNIT_USESOURCEFORMAT_APPLY" val="1"/>
</p:tagLst>
</file>

<file path=ppt/tags/tag86.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0184_3*m_h_f*1_2_1"/>
  <p:tag name="KSO_WM_TEMPLATE_CATEGORY" val="diagram"/>
  <p:tag name="KSO_WM_TEMPLATE_INDEX" val="20200184"/>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35"/>
  <p:tag name="KSO_WM_UNIT_TEXT_FILL_FORE_SCHEMECOLOR_INDEX" val="14"/>
  <p:tag name="KSO_WM_UNIT_TEXT_FILL_TYPE" val="1"/>
  <p:tag name="KSO_WM_UNIT_USESOURCEFORMAT_APPLY" val="1"/>
</p:tagLst>
</file>

<file path=ppt/tags/tag87.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00184_3*m_h_a*1_2_1"/>
  <p:tag name="KSO_WM_TEMPLATE_CATEGORY" val="diagram"/>
  <p:tag name="KSO_WM_TEMPLATE_INDEX" val="20200184"/>
  <p:tag name="KSO_WM_UNIT_LAYERLEVEL" val="1_1_1"/>
  <p:tag name="KSO_WM_TAG_VERSION" val="1.0"/>
  <p:tag name="KSO_WM_BEAUTIFY_FLAG" val="#wm#"/>
  <p:tag name="KSO_WM_UNIT_PRESET_TEXT" val="单击此处添加标题"/>
  <p:tag name="KSO_WM_UNIT_TEXT_FILL_FORE_SCHEMECOLOR_INDEX_BRIGHTNESS" val="0.5"/>
  <p:tag name="KSO_WM_UNIT_TEXT_FILL_FORE_SCHEMECOLOR_INDEX" val="13"/>
  <p:tag name="KSO_WM_UNIT_TEXT_FILL_TYPE" val="1"/>
  <p:tag name="KSO_WM_UNIT_USESOURCEFORMAT_APPLY" val="1"/>
</p:tagLst>
</file>

<file path=ppt/tags/tag88.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0184_3*m_h_f*1_3_1"/>
  <p:tag name="KSO_WM_TEMPLATE_CATEGORY" val="diagram"/>
  <p:tag name="KSO_WM_TEMPLATE_INDEX" val="20200184"/>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35"/>
  <p:tag name="KSO_WM_UNIT_TEXT_FILL_FORE_SCHEMECOLOR_INDEX" val="14"/>
  <p:tag name="KSO_WM_UNIT_TEXT_FILL_TYPE" val="1"/>
  <p:tag name="KSO_WM_UNIT_USESOURCEFORMAT_APPLY" val="1"/>
</p:tagLst>
</file>

<file path=ppt/tags/tag89.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0184_3*m_h_a*1_3_1"/>
  <p:tag name="KSO_WM_TEMPLATE_CATEGORY" val="diagram"/>
  <p:tag name="KSO_WM_TEMPLATE_INDEX" val="20200184"/>
  <p:tag name="KSO_WM_UNIT_LAYERLEVEL" val="1_1_1"/>
  <p:tag name="KSO_WM_TAG_VERSION" val="1.0"/>
  <p:tag name="KSO_WM_BEAUTIFY_FLAG" val="#wm#"/>
  <p:tag name="KSO_WM_UNIT_PRESET_TEXT" val="单击此处添加标题"/>
  <p:tag name="KSO_WM_UNIT_TEXT_FILL_FORE_SCHEMECOLOR_INDEX_BRIGHTNESS" val="0.5"/>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TEMPLATE_CATEGORY" val="diagram"/>
  <p:tag name="KSO_WM_TEMPLATE_INDEX" val="20189166"/>
  <p:tag name="KSO_WM_TAG_VERSION" val="1.0"/>
  <p:tag name="KSO_WM_UNIT_TYPE" val="l_h_a"/>
  <p:tag name="KSO_WM_UNIT_INDEX" val="1_3_1"/>
  <p:tag name="KSO_WM_UNIT_ID" val="diagram20189166_1*l_h_a*1_3_1"/>
  <p:tag name="KSO_WM_UNIT_LAYERLEVEL" val="1_1_1"/>
  <p:tag name="KSO_WM_UNIT_VALUE" val="12"/>
  <p:tag name="KSO_WM_UNIT_HIGHLIGHT" val="0"/>
  <p:tag name="KSO_WM_UNIT_COMPATIBLE" val="0"/>
  <p:tag name="KSO_WM_UNIT_CLEAR" val="0"/>
  <p:tag name="KSO_WM_BEAUTIFY_FLAG" val="#wm#"/>
  <p:tag name="KSO_WM_DIAGRAM_GROUP_CODE" val="l1-1"/>
  <p:tag name="KSO_WM_UNIT_PRESET_TEXT" val="项目成果展示"/>
  <p:tag name="KSO_WM_UNIT_TEXT_FILL_FORE_SCHEMECOLOR_INDEX" val="13"/>
  <p:tag name="KSO_WM_UNIT_TEXT_FILL_TYPE" val="1"/>
  <p:tag name="KSO_WM_UNIT_USESOURCEFORMAT_APPLY" val="1"/>
</p:tagLst>
</file>

<file path=ppt/tags/tag90.xml><?xml version="1.0" encoding="utf-8"?>
<p:tagLst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0184_3*m_h_f*1_4_1"/>
  <p:tag name="KSO_WM_TEMPLATE_CATEGORY" val="diagram"/>
  <p:tag name="KSO_WM_TEMPLATE_INDEX" val="20200184"/>
  <p:tag name="KSO_WM_UNIT_LAYERLEVEL" val="1_1_1"/>
  <p:tag name="KSO_WM_TAG_VERSION" val="1.0"/>
  <p:tag name="KSO_WM_BEAUTIFY_FLAG" val="#wm#"/>
  <p:tag name="KSO_WM_UNIT_PRESET_TEXT" val="单击此处添加文本具体内容，简明扼要的阐述您的观点。"/>
  <p:tag name="KSO_WM_UNIT_TEXT_FILL_FORE_SCHEMECOLOR_INDEX_BRIGHTNESS" val="-0.35"/>
  <p:tag name="KSO_WM_UNIT_TEXT_FILL_FORE_SCHEMECOLOR_INDEX" val="14"/>
  <p:tag name="KSO_WM_UNIT_TEXT_FILL_TYPE" val="1"/>
  <p:tag name="KSO_WM_UNIT_USESOURCEFORMAT_APPLY" val="1"/>
</p:tagLst>
</file>

<file path=ppt/tags/tag91.xml><?xml version="1.0" encoding="utf-8"?>
<p:tagLst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00184_3*m_h_a*1_4_1"/>
  <p:tag name="KSO_WM_TEMPLATE_CATEGORY" val="diagram"/>
  <p:tag name="KSO_WM_TEMPLATE_INDEX" val="20200184"/>
  <p:tag name="KSO_WM_UNIT_LAYERLEVEL" val="1_1_1"/>
  <p:tag name="KSO_WM_TAG_VERSION" val="1.0"/>
  <p:tag name="KSO_WM_BEAUTIFY_FLAG" val="#wm#"/>
  <p:tag name="KSO_WM_UNIT_PRESET_TEXT" val="单击此处添加标题"/>
  <p:tag name="KSO_WM_UNIT_TEXT_FILL_FORE_SCHEMECOLOR_INDEX_BRIGHTNESS" val="0.5"/>
  <p:tag name="KSO_WM_UNIT_TEXT_FILL_FORE_SCHEMECOLOR_INDEX" val="13"/>
  <p:tag name="KSO_WM_UNIT_TEXT_FILL_TYPE" val="1"/>
  <p:tag name="KSO_WM_UNIT_USESOURCEFORMAT_APPLY"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3"/>
  <p:tag name="KSO_WM_UNIT_ID" val="diagram20200184_3*i*3"/>
  <p:tag name="KSO_WM_TEMPLATE_CATEGORY" val="diagram"/>
  <p:tag name="KSO_WM_TEMPLATE_INDEX" val="20200184"/>
  <p:tag name="KSO_WM_UNIT_LAYERLEVEL" val="1"/>
  <p:tag name="KSO_WM_TAG_VERSION" val="1.0"/>
  <p:tag name="KSO_WM_BEAUTIFY_FLAG" val="#wm#"/>
  <p:tag name="KSO_WM_UNIT_USESOURCEFORMAT_APPLY" val="1"/>
  <p:tag name="KSO_WM_UNIT_LINE_FORE_SCHEMECOLOR_INDEX" val="14"/>
  <p:tag name="KSO_WM_UNIT_LINE_FILL_TYPE"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0184_3*m_h_i*1_2_3"/>
  <p:tag name="KSO_WM_TEMPLATE_CATEGORY" val="diagram"/>
  <p:tag name="KSO_WM_TEMPLATE_INDEX" val="20200184"/>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USESOURCEFORMAT_APPLY"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00184_3*m_h_i*1_2_4"/>
  <p:tag name="KSO_WM_TEMPLATE_CATEGORY" val="diagram"/>
  <p:tag name="KSO_WM_TEMPLATE_INDEX" val="20200184"/>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USESOURCEFORMAT_APPLY" val="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5"/>
  <p:tag name="KSO_WM_UNIT_ID" val="diagram20200184_3*m_h_i*1_2_5"/>
  <p:tag name="KSO_WM_TEMPLATE_CATEGORY" val="diagram"/>
  <p:tag name="KSO_WM_TEMPLATE_INDEX" val="20200184"/>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0184_3*m_h_i*1_3_3"/>
  <p:tag name="KSO_WM_TEMPLATE_CATEGORY" val="diagram"/>
  <p:tag name="KSO_WM_TEMPLATE_INDEX" val="20200184"/>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USESOURCEFORMAT_APPLY"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00184_3*m_h_i*1_3_4"/>
  <p:tag name="KSO_WM_TEMPLATE_CATEGORY" val="diagram"/>
  <p:tag name="KSO_WM_TEMPLATE_INDEX" val="20200184"/>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0184_3*m_h_i*1_4_3"/>
  <p:tag name="KSO_WM_TEMPLATE_CATEGORY" val="diagram"/>
  <p:tag name="KSO_WM_TEMPLATE_INDEX" val="20200184"/>
  <p:tag name="KSO_WM_UNIT_LAYERLEVEL" val="1_1_1"/>
  <p:tag name="KSO_WM_TAG_VERSION" val="1.0"/>
  <p:tag name="KSO_WM_BEAUTIFY_FLAG" val="#wm#"/>
  <p:tag name="KSO_WM_UNIT_LINE_FORE_SCHEMECOLOR_INDEX_BRIGHTNESS" val="-0.35"/>
  <p:tag name="KSO_WM_UNIT_LINE_FORE_SCHEMECOLOR_INDEX" val="14"/>
  <p:tag name="KSO_WM_UNIT_LINE_FILL_TYPE" val="2"/>
  <p:tag name="KSO_WM_UNIT_USESOURCEFORMAT_APPLY"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00184_3*m_h_i*1_4_4"/>
  <p:tag name="KSO_WM_TEMPLATE_CATEGORY" val="diagram"/>
  <p:tag name="KSO_WM_TEMPLATE_INDEX" val="20200184"/>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heme/theme1.xml><?xml version="1.0" encoding="utf-8"?>
<a:theme xmlns:a="http://schemas.openxmlformats.org/drawingml/2006/main" name="去吧皮卡丘">
  <a:themeElements>
    <a:clrScheme name="模板-教学课件（黄黑）">
      <a:dk1>
        <a:srgbClr val="000000"/>
      </a:dk1>
      <a:lt1>
        <a:srgbClr val="FFFFFF"/>
      </a:lt1>
      <a:dk2>
        <a:srgbClr val="595959"/>
      </a:dk2>
      <a:lt2>
        <a:srgbClr val="203864"/>
      </a:lt2>
      <a:accent1>
        <a:srgbClr val="FDC520"/>
      </a:accent1>
      <a:accent2>
        <a:srgbClr val="ED7D31"/>
      </a:accent2>
      <a:accent3>
        <a:srgbClr val="1ABC9C"/>
      </a:accent3>
      <a:accent4>
        <a:srgbClr val="0BD0D9"/>
      </a:accent4>
      <a:accent5>
        <a:srgbClr val="009DD9"/>
      </a:accent5>
      <a:accent6>
        <a:srgbClr val="A272ED"/>
      </a:accent6>
      <a:hlink>
        <a:srgbClr val="0563C1"/>
      </a:hlink>
      <a:folHlink>
        <a:srgbClr val="954F72"/>
      </a:folHlink>
    </a:clrScheme>
    <a:fontScheme name="微软雅黑组">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cap="rnd">
          <a:solidFill>
            <a:schemeClr val="bg1">
              <a:lumMod val="75000"/>
            </a:schemeClr>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120000"/>
          </a:lnSpc>
          <a:spcAft>
            <a:spcPts val="600"/>
          </a:spcAft>
          <a:defRPr spc="8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2535</Words>
  <Application>WPS 演示</Application>
  <PresentationFormat>宽屏</PresentationFormat>
  <Paragraphs>187</Paragraphs>
  <Slides>19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微软雅黑</vt:lpstr>
      <vt:lpstr>Arial Black</vt:lpstr>
      <vt:lpstr>Arial</vt:lpstr>
      <vt:lpstr>Impact</vt:lpstr>
      <vt:lpstr>Calibri</vt:lpstr>
      <vt:lpstr>微软雅黑 Light</vt:lpstr>
      <vt:lpstr>Segoe UI</vt:lpstr>
      <vt:lpstr>Neris Thin</vt:lpstr>
      <vt:lpstr>Segoe Print</vt:lpstr>
      <vt:lpstr>Gulim</vt:lpstr>
      <vt:lpstr>Arial Unicode MS</vt:lpstr>
      <vt:lpstr>Malgun Gothic</vt:lpstr>
      <vt:lpstr>等线</vt:lpstr>
      <vt:lpstr>去吧皮卡丘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creator>
  <cp:lastModifiedBy>whistle</cp:lastModifiedBy>
  <cp:revision>173</cp:revision>
  <dcterms:created xsi:type="dcterms:W3CDTF">2018-09-05T01:53:00Z</dcterms:created>
  <dcterms:modified xsi:type="dcterms:W3CDTF">2021-11-13T04:10:41Z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KSOTemplateUUID">
    <vt:lpwstr>v1.0_mb_NhBmLiZVRCaYLz1c7LCxyg==</vt:lpwstr>
  </property>
</Properties>
</file>