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83" r:id="rId4"/>
    <p:sldId id="285" r:id="rId5"/>
    <p:sldId id="287" r:id="rId6"/>
    <p:sldId id="288" r:id="rId7"/>
    <p:sldId id="289" r:id="rId8"/>
    <p:sldId id="290" r:id="rId9"/>
    <p:sldId id="286" r:id="rId10"/>
    <p:sldId id="291" r:id="rId11"/>
    <p:sldId id="292" r:id="rId12"/>
    <p:sldId id="284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FengChen" initials="H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107" d="100"/>
          <a:sy n="107" d="100"/>
        </p:scale>
        <p:origin x="138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30T15:18:23.763" idx="1">
    <p:pos x="5159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965576" y="2415989"/>
            <a:ext cx="4499349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该作品能够自动根据时间切换网页的显示模式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有着日间模式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护眼模式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夜间模式等多种模式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能够帮助用户缓解用眼疲劳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1788364"/>
            <a:ext cx="5091953" cy="4434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猫猫虫不是虫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谷歌浏览器插件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智能护眼模式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作品截图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12"/>
          <a:stretch>
            <a:fillRect/>
          </a:stretch>
        </p:blipFill>
        <p:spPr>
          <a:xfrm>
            <a:off x="2002243" y="1264023"/>
            <a:ext cx="8187514" cy="4329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5" b="34117"/>
          <a:stretch>
            <a:fillRect/>
          </a:stretch>
        </p:blipFill>
        <p:spPr>
          <a:xfrm>
            <a:off x="2222614" y="1380564"/>
            <a:ext cx="7746772" cy="4096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9"/>
          <a:stretch>
            <a:fillRect/>
          </a:stretch>
        </p:blipFill>
        <p:spPr>
          <a:xfrm>
            <a:off x="2378386" y="1423147"/>
            <a:ext cx="7435228" cy="4011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安装指南：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直接将代码复制到自定义谷歌浏览器插件中即可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猫猫虫不是虫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南京理工大学 何丰辰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1216105249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作品基于谷歌浏览器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是一款谷歌浏览器插件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Lenovo</cp:lastModifiedBy>
  <cp:revision>39</cp:revision>
  <dcterms:created xsi:type="dcterms:W3CDTF">2022-08-25T04:07:00Z</dcterms:created>
  <dcterms:modified xsi:type="dcterms:W3CDTF">2022-08-30T08:41:03Z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794192A2026144B1878D0387E7093E60</vt:lpwstr>
  </property>
  <property fmtid="{D5CDD505-2E9C-101B-9397-08002B2CF9AE}" pid="3" name="KSOProductBuildVer">
    <vt:lpwstr>2052-11.1.0.11751</vt:lpwstr>
  </property>
</Properties>
</file>