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604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6/18/2018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14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085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797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365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6/18/2018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68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6/18/2018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489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431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154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105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052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6/18/2018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490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6/18/2018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948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6/18/2018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442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6/18/2018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7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6/18/2018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385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6/18/2018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724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6/18/2018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76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92748-66B0-47CA-AD14-A6055FC97D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>
                <a:latin typeface="Roboto Th" pitchFamily="2" charset="0"/>
                <a:ea typeface="Roboto Th" pitchFamily="2" charset="0"/>
              </a:rPr>
              <a:t>Testresultaten </a:t>
            </a:r>
            <a:br>
              <a:rPr lang="nl-NL" dirty="0">
                <a:latin typeface="Roboto Th" pitchFamily="2" charset="0"/>
                <a:ea typeface="Roboto Th" pitchFamily="2" charset="0"/>
              </a:rPr>
            </a:br>
            <a:r>
              <a:rPr lang="nl-NL" dirty="0">
                <a:latin typeface="Roboto Th" pitchFamily="2" charset="0"/>
                <a:ea typeface="Roboto Th" pitchFamily="2" charset="0"/>
              </a:rPr>
              <a:t>Flat Alexander Applicatie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D9785B-6FBA-4CD0-8017-A413B5805B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178803"/>
          </a:xfrm>
        </p:spPr>
        <p:txBody>
          <a:bodyPr/>
          <a:lstStyle/>
          <a:p>
            <a:r>
              <a:rPr lang="nl-NL" dirty="0">
                <a:solidFill>
                  <a:schemeClr val="accent1">
                    <a:lumMod val="20000"/>
                    <a:lumOff val="80000"/>
                  </a:schemeClr>
                </a:solidFill>
                <a:latin typeface="Roboto Th" pitchFamily="2" charset="0"/>
                <a:ea typeface="Roboto Th" pitchFamily="2" charset="0"/>
              </a:rPr>
              <a:t>Koen Klerx</a:t>
            </a:r>
          </a:p>
          <a:p>
            <a:r>
              <a:rPr lang="nl-NL" dirty="0">
                <a:solidFill>
                  <a:schemeClr val="accent1">
                    <a:lumMod val="20000"/>
                    <a:lumOff val="80000"/>
                  </a:schemeClr>
                </a:solidFill>
                <a:latin typeface="Roboto Th" pitchFamily="2" charset="0"/>
                <a:ea typeface="Roboto Th" pitchFamily="2" charset="0"/>
              </a:rPr>
              <a:t>Mitchel van Hamburg</a:t>
            </a:r>
          </a:p>
          <a:p>
            <a:r>
              <a:rPr lang="nl-NL" dirty="0">
                <a:solidFill>
                  <a:schemeClr val="accent1">
                    <a:lumMod val="20000"/>
                    <a:lumOff val="80000"/>
                  </a:schemeClr>
                </a:solidFill>
                <a:latin typeface="Roboto Th" pitchFamily="2" charset="0"/>
                <a:ea typeface="Roboto Th" pitchFamily="2" charset="0"/>
              </a:rPr>
              <a:t>Sander de Quelerij</a:t>
            </a:r>
          </a:p>
        </p:txBody>
      </p:sp>
    </p:spTree>
    <p:extLst>
      <p:ext uri="{BB962C8B-B14F-4D97-AF65-F5344CB8AC3E}">
        <p14:creationId xmlns:p14="http://schemas.microsoft.com/office/powerpoint/2010/main" val="1988385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4C4F7-0706-48AB-B214-2B0F05559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Roboto Th" pitchFamily="2" charset="0"/>
                <a:ea typeface="Roboto Th" pitchFamily="2" charset="0"/>
              </a:rPr>
              <a:t>Design test -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D23BE-5C04-4850-B54D-D3B305A8E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000" dirty="0">
                <a:solidFill>
                  <a:schemeClr val="bg2">
                    <a:lumMod val="10000"/>
                  </a:schemeClr>
                </a:solidFill>
                <a:latin typeface="Roboto Th" pitchFamily="2" charset="0"/>
                <a:ea typeface="Roboto Th" pitchFamily="2" charset="0"/>
              </a:rPr>
              <a:t>Verschillende opties Creëren</a:t>
            </a:r>
          </a:p>
          <a:p>
            <a:r>
              <a:rPr lang="nl-NL" sz="2000" dirty="0">
                <a:solidFill>
                  <a:schemeClr val="bg2">
                    <a:lumMod val="10000"/>
                  </a:schemeClr>
                </a:solidFill>
                <a:latin typeface="Roboto Th" pitchFamily="2" charset="0"/>
                <a:ea typeface="Roboto Th" pitchFamily="2" charset="0"/>
              </a:rPr>
              <a:t>Voorleggen bij testgroep</a:t>
            </a:r>
          </a:p>
          <a:p>
            <a:r>
              <a:rPr lang="nl-NL" sz="2000" dirty="0">
                <a:solidFill>
                  <a:schemeClr val="bg2">
                    <a:lumMod val="10000"/>
                  </a:schemeClr>
                </a:solidFill>
                <a:latin typeface="Roboto Th" pitchFamily="2" charset="0"/>
                <a:ea typeface="Roboto Th" pitchFamily="2" charset="0"/>
              </a:rPr>
              <a:t>Interview afnemen met testpersonen</a:t>
            </a:r>
          </a:p>
        </p:txBody>
      </p:sp>
    </p:spTree>
    <p:extLst>
      <p:ext uri="{BB962C8B-B14F-4D97-AF65-F5344CB8AC3E}">
        <p14:creationId xmlns:p14="http://schemas.microsoft.com/office/powerpoint/2010/main" val="2278308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21DB-AEA2-41EB-9FCB-36098765B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Roboto Th" pitchFamily="2" charset="0"/>
                <a:ea typeface="Roboto Th" pitchFamily="2" charset="0"/>
              </a:rPr>
              <a:t>Design Test - Opties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B8453F-E371-45A1-879D-DBDF660234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7464" y="2621719"/>
            <a:ext cx="1816996" cy="323021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8128F6-BB89-4141-BEE0-48DF22FCF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145" y="2579224"/>
            <a:ext cx="1698853" cy="30201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07077B-9A0C-4F47-9D72-E10E9759D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176615" y="4282455"/>
            <a:ext cx="1530669" cy="15306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65BAC6-CDD7-4E83-9348-36AF2CF63E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6773560" y="4282454"/>
            <a:ext cx="1530669" cy="15306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BB8C99A-76EC-4441-952A-1B021E96A2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6773561" y="2663665"/>
            <a:ext cx="1530669" cy="15306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C48CBAE-8160-4F96-BD14-FE6363C905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5176616" y="2663666"/>
            <a:ext cx="1530669" cy="15306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A6F92AB-F9C2-44F3-8FBC-65F4A0DA18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65023" y="2479105"/>
            <a:ext cx="2382908" cy="423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333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157BB-9760-4AAC-8AE7-493E2E000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Roboto Th" pitchFamily="2" charset="0"/>
                <a:ea typeface="Roboto Th" pitchFamily="2" charset="0"/>
              </a:rPr>
              <a:t>Design Test - Resultaten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7DAE8-342A-4CA7-B283-398816C1A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2000" dirty="0">
                <a:solidFill>
                  <a:schemeClr val="bg2">
                    <a:lumMod val="10000"/>
                  </a:schemeClr>
                </a:solidFill>
                <a:latin typeface="Roboto Th" pitchFamily="2" charset="0"/>
                <a:ea typeface="Roboto Th" pitchFamily="2" charset="0"/>
              </a:rPr>
              <a:t>Designs gekozen op basis van input testgroep</a:t>
            </a:r>
          </a:p>
          <a:p>
            <a:pPr marL="0" indent="0">
              <a:buNone/>
            </a:pPr>
            <a:endParaRPr lang="nl-NL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536FAC-D330-4F5F-A4D6-47F74FEB1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476" y="3733101"/>
            <a:ext cx="1830804" cy="18308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BD3598-079E-4ED7-8DFB-B8303C522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305" y="3733101"/>
            <a:ext cx="1830804" cy="18308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35737E-EC29-4E98-9E39-8ECCC8A2EA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7135" y="3733101"/>
            <a:ext cx="1830804" cy="183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6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F0FD2-EE1F-45A3-A0F5-DC39A71C8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Roboto Th" pitchFamily="2" charset="0"/>
                <a:ea typeface="Roboto Th" pitchFamily="2" charset="0"/>
              </a:rPr>
              <a:t>Usability and Functionality Test -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433C-EB66-4671-83C1-F6BE841E3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2000" dirty="0">
                <a:solidFill>
                  <a:schemeClr val="bg2">
                    <a:lumMod val="10000"/>
                  </a:schemeClr>
                </a:solidFill>
                <a:latin typeface="Roboto Th" pitchFamily="2" charset="0"/>
                <a:ea typeface="Roboto Th" pitchFamily="2" charset="0"/>
              </a:rPr>
              <a:t>Testgroep voert taken uit zonder uitleg</a:t>
            </a:r>
          </a:p>
          <a:p>
            <a:r>
              <a:rPr lang="nl-NL" sz="2000" dirty="0">
                <a:solidFill>
                  <a:schemeClr val="bg2">
                    <a:lumMod val="10000"/>
                  </a:schemeClr>
                </a:solidFill>
                <a:latin typeface="Roboto Th" pitchFamily="2" charset="0"/>
                <a:ea typeface="Roboto Th" pitchFamily="2" charset="0"/>
              </a:rPr>
              <a:t>Observeren testpersonen</a:t>
            </a:r>
          </a:p>
          <a:p>
            <a:r>
              <a:rPr lang="nl-NL" sz="2000" dirty="0">
                <a:solidFill>
                  <a:schemeClr val="bg2">
                    <a:lumMod val="10000"/>
                  </a:schemeClr>
                </a:solidFill>
                <a:latin typeface="Roboto Th" pitchFamily="2" charset="0"/>
                <a:ea typeface="Roboto Th" pitchFamily="2" charset="0"/>
              </a:rPr>
              <a:t>Testpersonen leggen enquête af na handelingen</a:t>
            </a:r>
          </a:p>
          <a:p>
            <a:endParaRPr lang="nl-NL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321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0FFDC-369F-44AB-A3C7-B1EADDEE7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47920"/>
            <a:ext cx="8861501" cy="728480"/>
          </a:xfrm>
        </p:spPr>
        <p:txBody>
          <a:bodyPr/>
          <a:lstStyle/>
          <a:p>
            <a:r>
              <a:rPr lang="nl-NL" dirty="0">
                <a:latin typeface="Roboto Th" pitchFamily="2" charset="0"/>
                <a:ea typeface="Roboto Th" pitchFamily="2" charset="0"/>
              </a:rPr>
              <a:t>Usability and Functionality Test - Resultaten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7F2A4-2F85-404F-81FC-4635D9067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000" dirty="0">
                <a:solidFill>
                  <a:schemeClr val="bg2">
                    <a:lumMod val="10000"/>
                  </a:schemeClr>
                </a:solidFill>
                <a:latin typeface="Roboto Th" pitchFamily="2" charset="0"/>
                <a:ea typeface="Roboto Th" pitchFamily="2" charset="0"/>
              </a:rPr>
              <a:t>Observaties:</a:t>
            </a:r>
          </a:p>
          <a:p>
            <a:pPr lvl="1"/>
            <a:r>
              <a:rPr lang="nl-NL" sz="1800" dirty="0">
                <a:solidFill>
                  <a:schemeClr val="bg2">
                    <a:lumMod val="10000"/>
                  </a:schemeClr>
                </a:solidFill>
                <a:latin typeface="Roboto Th" pitchFamily="2" charset="0"/>
                <a:ea typeface="Roboto Th" pitchFamily="2" charset="0"/>
              </a:rPr>
              <a:t>Margins/kleuren buttons</a:t>
            </a:r>
          </a:p>
          <a:p>
            <a:pPr lvl="1"/>
            <a:r>
              <a:rPr lang="nl-NL" sz="1800" dirty="0">
                <a:solidFill>
                  <a:schemeClr val="bg2">
                    <a:lumMod val="10000"/>
                  </a:schemeClr>
                </a:solidFill>
                <a:latin typeface="Roboto Th" pitchFamily="2" charset="0"/>
                <a:ea typeface="Roboto Th" pitchFamily="2" charset="0"/>
              </a:rPr>
              <a:t>Roteb pagina slaat data niet correct op</a:t>
            </a:r>
          </a:p>
          <a:p>
            <a:pPr lvl="1"/>
            <a:r>
              <a:rPr lang="nl-NL" sz="1800" dirty="0">
                <a:solidFill>
                  <a:schemeClr val="bg2">
                    <a:lumMod val="10000"/>
                  </a:schemeClr>
                </a:solidFill>
                <a:latin typeface="Roboto Th" pitchFamily="2" charset="0"/>
                <a:ea typeface="Roboto Th" pitchFamily="2" charset="0"/>
              </a:rPr>
              <a:t>Herhaal wachtwoord </a:t>
            </a:r>
          </a:p>
          <a:p>
            <a:r>
              <a:rPr lang="nl-NL" sz="2000" dirty="0">
                <a:solidFill>
                  <a:schemeClr val="bg2">
                    <a:lumMod val="10000"/>
                  </a:schemeClr>
                </a:solidFill>
                <a:latin typeface="Roboto Th" pitchFamily="2" charset="0"/>
                <a:ea typeface="Roboto Th" pitchFamily="2" charset="0"/>
              </a:rPr>
              <a:t>Enquête:</a:t>
            </a:r>
          </a:p>
          <a:p>
            <a:pPr lvl="1"/>
            <a:r>
              <a:rPr lang="nl-NL" sz="1800" dirty="0">
                <a:solidFill>
                  <a:schemeClr val="bg2">
                    <a:lumMod val="10000"/>
                  </a:schemeClr>
                </a:solidFill>
                <a:latin typeface="Roboto Th" pitchFamily="2" charset="0"/>
                <a:ea typeface="Roboto Th" pitchFamily="2" charset="0"/>
              </a:rPr>
              <a:t>Bel icoontje Roteb</a:t>
            </a:r>
          </a:p>
          <a:p>
            <a:pPr lvl="1"/>
            <a:r>
              <a:rPr lang="nl-NL" sz="1800" dirty="0">
                <a:solidFill>
                  <a:schemeClr val="bg2">
                    <a:lumMod val="10000"/>
                  </a:schemeClr>
                </a:solidFill>
                <a:latin typeface="Roboto Th" pitchFamily="2" charset="0"/>
                <a:ea typeface="Roboto Th" pitchFamily="2" charset="0"/>
              </a:rPr>
              <a:t>Kleuren kalender te donker</a:t>
            </a:r>
          </a:p>
          <a:p>
            <a:pPr lvl="1"/>
            <a:r>
              <a:rPr lang="nl-NL" sz="1800" dirty="0">
                <a:solidFill>
                  <a:schemeClr val="bg2">
                    <a:lumMod val="10000"/>
                  </a:schemeClr>
                </a:solidFill>
                <a:latin typeface="Roboto Th" pitchFamily="2" charset="0"/>
                <a:ea typeface="Roboto Th" pitchFamily="2" charset="0"/>
              </a:rPr>
              <a:t>Roteb pagina onduidelijk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5D234D-AA38-4EAF-BDDB-A9B5CA8C4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0933" y="4487819"/>
            <a:ext cx="1905434" cy="63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7863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Custom 2">
      <a:dk1>
        <a:srgbClr val="FEF7EB"/>
      </a:dk1>
      <a:lt1>
        <a:sysClr val="window" lastClr="FFFFFF"/>
      </a:lt1>
      <a:dk2>
        <a:srgbClr val="FA731A"/>
      </a:dk2>
      <a:lt2>
        <a:srgbClr val="EBEBEB"/>
      </a:lt2>
      <a:accent1>
        <a:srgbClr val="FA731A"/>
      </a:accent1>
      <a:accent2>
        <a:srgbClr val="FBDA9B"/>
      </a:accent2>
      <a:accent3>
        <a:srgbClr val="FBAB75"/>
      </a:accent3>
      <a:accent4>
        <a:srgbClr val="FDC7A3"/>
      </a:accent4>
      <a:accent5>
        <a:srgbClr val="EE5818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25</TotalTime>
  <Words>91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Roboto Th</vt:lpstr>
      <vt:lpstr>Wingdings 3</vt:lpstr>
      <vt:lpstr>Ion Boardroom</vt:lpstr>
      <vt:lpstr>Testresultaten  Flat Alexander Applicatie</vt:lpstr>
      <vt:lpstr>Design test - Plan</vt:lpstr>
      <vt:lpstr>Design Test - Opties</vt:lpstr>
      <vt:lpstr>Design Test - Resultaten</vt:lpstr>
      <vt:lpstr>Usability and Functionality Test - Plan</vt:lpstr>
      <vt:lpstr>Usability and Functionality Test - Resultaten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Testresultaten  Flat Alexander Applicatie</dc:title>
  <dc:creator>chris</dc:creator>
  <cp:lastModifiedBy>chris</cp:lastModifiedBy>
  <cp:revision>3</cp:revision>
  <dcterms:created xsi:type="dcterms:W3CDTF">2018-06-18T18:59:08Z</dcterms:created>
  <dcterms:modified xsi:type="dcterms:W3CDTF">2018-06-18T19:25:07Z</dcterms:modified>
</cp:coreProperties>
</file>