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7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9CCF1-A327-4D7E-AAFC-77C57ABE14B1}" v="6" dt="2025-03-02T06:31:33.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211" autoAdjust="0"/>
  </p:normalViewPr>
  <p:slideViewPr>
    <p:cSldViewPr>
      <p:cViewPr varScale="1">
        <p:scale>
          <a:sx n="101" d="100"/>
          <a:sy n="101" d="100"/>
        </p:scale>
        <p:origin x="850" y="67"/>
      </p:cViewPr>
      <p:guideLst/>
    </p:cSldViewPr>
  </p:slideViewPr>
  <p:notesTextViewPr>
    <p:cViewPr>
      <p:scale>
        <a:sx n="125" d="100"/>
        <a:sy n="125" d="100"/>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E7B9CCF1-A327-4D7E-AAFC-77C57ABE14B1}"/>
    <pc:docChg chg="undo custSel addSld delSld modSld sldOrd">
      <pc:chgData name="Le Nhat Tung" userId="77b0905b33e1f80d" providerId="LiveId" clId="{E7B9CCF1-A327-4D7E-AAFC-77C57ABE14B1}" dt="2025-03-02T06:31:33.369" v="859"/>
      <pc:docMkLst>
        <pc:docMk/>
      </pc:docMkLst>
      <pc:sldChg chg="modSp mod">
        <pc:chgData name="Le Nhat Tung" userId="77b0905b33e1f80d" providerId="LiveId" clId="{E7B9CCF1-A327-4D7E-AAFC-77C57ABE14B1}" dt="2025-03-02T03:10:56.753" v="65" actId="20577"/>
        <pc:sldMkLst>
          <pc:docMk/>
          <pc:sldMk cId="4180960959" sldId="256"/>
        </pc:sldMkLst>
        <pc:spChg chg="mod">
          <ac:chgData name="Le Nhat Tung" userId="77b0905b33e1f80d" providerId="LiveId" clId="{E7B9CCF1-A327-4D7E-AAFC-77C57ABE14B1}" dt="2025-03-02T03:10:56.753" v="65" actId="20577"/>
          <ac:spMkLst>
            <pc:docMk/>
            <pc:sldMk cId="4180960959" sldId="256"/>
            <ac:spMk id="3" creationId="{C53E7493-6663-B110-0BA4-DCD80C786155}"/>
          </ac:spMkLst>
        </pc:spChg>
      </pc:sldChg>
      <pc:sldChg chg="modSp new mod modNotesTx">
        <pc:chgData name="Le Nhat Tung" userId="77b0905b33e1f80d" providerId="LiveId" clId="{E7B9CCF1-A327-4D7E-AAFC-77C57ABE14B1}" dt="2025-03-02T03:13:38.594" v="86"/>
        <pc:sldMkLst>
          <pc:docMk/>
          <pc:sldMk cId="4095241378" sldId="257"/>
        </pc:sldMkLst>
        <pc:spChg chg="mod">
          <ac:chgData name="Le Nhat Tung" userId="77b0905b33e1f80d" providerId="LiveId" clId="{E7B9CCF1-A327-4D7E-AAFC-77C57ABE14B1}" dt="2025-03-02T03:12:16.758" v="71" actId="20577"/>
          <ac:spMkLst>
            <pc:docMk/>
            <pc:sldMk cId="4095241378" sldId="257"/>
            <ac:spMk id="2" creationId="{EC286B6F-2149-0E16-3434-EAB948C5F960}"/>
          </ac:spMkLst>
        </pc:spChg>
        <pc:spChg chg="mod">
          <ac:chgData name="Le Nhat Tung" userId="77b0905b33e1f80d" providerId="LiveId" clId="{E7B9CCF1-A327-4D7E-AAFC-77C57ABE14B1}" dt="2025-03-02T03:12:50.863" v="80" actId="2710"/>
          <ac:spMkLst>
            <pc:docMk/>
            <pc:sldMk cId="4095241378" sldId="257"/>
            <ac:spMk id="3" creationId="{E8E38DBD-A214-12F1-BC6C-B13FC78C3CF7}"/>
          </ac:spMkLst>
        </pc:spChg>
      </pc:sldChg>
      <pc:sldChg chg="addSp delSp modSp new mod modNotesTx">
        <pc:chgData name="Le Nhat Tung" userId="77b0905b33e1f80d" providerId="LiveId" clId="{E7B9CCF1-A327-4D7E-AAFC-77C57ABE14B1}" dt="2025-03-02T03:15:23.964" v="92" actId="20577"/>
        <pc:sldMkLst>
          <pc:docMk/>
          <pc:sldMk cId="3147523520" sldId="258"/>
        </pc:sldMkLst>
        <pc:spChg chg="del">
          <ac:chgData name="Le Nhat Tung" userId="77b0905b33e1f80d" providerId="LiveId" clId="{E7B9CCF1-A327-4D7E-AAFC-77C57ABE14B1}" dt="2025-03-02T03:13:18.498" v="82" actId="478"/>
          <ac:spMkLst>
            <pc:docMk/>
            <pc:sldMk cId="3147523520" sldId="258"/>
            <ac:spMk id="2" creationId="{BEC1DE4C-C667-E4D8-2151-031A91370378}"/>
          </ac:spMkLst>
        </pc:spChg>
        <pc:spChg chg="del">
          <ac:chgData name="Le Nhat Tung" userId="77b0905b33e1f80d" providerId="LiveId" clId="{E7B9CCF1-A327-4D7E-AAFC-77C57ABE14B1}" dt="2025-03-02T03:13:18.498" v="82" actId="478"/>
          <ac:spMkLst>
            <pc:docMk/>
            <pc:sldMk cId="3147523520" sldId="258"/>
            <ac:spMk id="3" creationId="{8F37F75E-E1F2-7480-ED65-16A5ACFD70C6}"/>
          </ac:spMkLst>
        </pc:spChg>
        <pc:spChg chg="del">
          <ac:chgData name="Le Nhat Tung" userId="77b0905b33e1f80d" providerId="LiveId" clId="{E7B9CCF1-A327-4D7E-AAFC-77C57ABE14B1}" dt="2025-03-02T03:13:18.498" v="82" actId="478"/>
          <ac:spMkLst>
            <pc:docMk/>
            <pc:sldMk cId="3147523520" sldId="258"/>
            <ac:spMk id="4" creationId="{95953531-4157-1EC7-75A6-AC1BED62B454}"/>
          </ac:spMkLst>
        </pc:spChg>
        <pc:picChg chg="add mod">
          <ac:chgData name="Le Nhat Tung" userId="77b0905b33e1f80d" providerId="LiveId" clId="{E7B9CCF1-A327-4D7E-AAFC-77C57ABE14B1}" dt="2025-03-02T03:13:22.841" v="85" actId="1076"/>
          <ac:picMkLst>
            <pc:docMk/>
            <pc:sldMk cId="3147523520" sldId="258"/>
            <ac:picMk id="6" creationId="{B21A007A-986E-33C2-01C8-68DBE3D205E3}"/>
          </ac:picMkLst>
        </pc:picChg>
      </pc:sldChg>
      <pc:sldChg chg="del">
        <pc:chgData name="Le Nhat Tung" userId="77b0905b33e1f80d" providerId="LiveId" clId="{E7B9CCF1-A327-4D7E-AAFC-77C57ABE14B1}" dt="2025-03-02T03:11:36.219" v="66" actId="47"/>
        <pc:sldMkLst>
          <pc:docMk/>
          <pc:sldMk cId="3479567547" sldId="258"/>
        </pc:sldMkLst>
      </pc:sldChg>
      <pc:sldChg chg="addSp modSp new mod">
        <pc:chgData name="Le Nhat Tung" userId="77b0905b33e1f80d" providerId="LiveId" clId="{E7B9CCF1-A327-4D7E-AAFC-77C57ABE14B1}" dt="2025-03-02T03:16:56.865" v="105" actId="1076"/>
        <pc:sldMkLst>
          <pc:docMk/>
          <pc:sldMk cId="1865405810" sldId="259"/>
        </pc:sldMkLst>
        <pc:spChg chg="mod">
          <ac:chgData name="Le Nhat Tung" userId="77b0905b33e1f80d" providerId="LiveId" clId="{E7B9CCF1-A327-4D7E-AAFC-77C57ABE14B1}" dt="2025-03-02T03:15:51.951" v="94"/>
          <ac:spMkLst>
            <pc:docMk/>
            <pc:sldMk cId="1865405810" sldId="259"/>
            <ac:spMk id="2" creationId="{B87F4B0C-1F20-A165-87B4-B232B02C8DF0}"/>
          </ac:spMkLst>
        </pc:spChg>
        <pc:spChg chg="mod">
          <ac:chgData name="Le Nhat Tung" userId="77b0905b33e1f80d" providerId="LiveId" clId="{E7B9CCF1-A327-4D7E-AAFC-77C57ABE14B1}" dt="2025-03-02T03:16:47.849" v="101" actId="6549"/>
          <ac:spMkLst>
            <pc:docMk/>
            <pc:sldMk cId="1865405810" sldId="259"/>
            <ac:spMk id="3" creationId="{92777841-975F-8578-318E-96F490084524}"/>
          </ac:spMkLst>
        </pc:spChg>
        <pc:picChg chg="add mod">
          <ac:chgData name="Le Nhat Tung" userId="77b0905b33e1f80d" providerId="LiveId" clId="{E7B9CCF1-A327-4D7E-AAFC-77C57ABE14B1}" dt="2025-03-02T03:16:56.865" v="105" actId="1076"/>
          <ac:picMkLst>
            <pc:docMk/>
            <pc:sldMk cId="1865405810" sldId="259"/>
            <ac:picMk id="6" creationId="{720F26DA-CE31-1FC8-DF3F-B9DA8C7573B0}"/>
          </ac:picMkLst>
        </pc:picChg>
      </pc:sldChg>
      <pc:sldChg chg="del">
        <pc:chgData name="Le Nhat Tung" userId="77b0905b33e1f80d" providerId="LiveId" clId="{E7B9CCF1-A327-4D7E-AAFC-77C57ABE14B1}" dt="2025-03-02T03:11:36.219" v="66" actId="47"/>
        <pc:sldMkLst>
          <pc:docMk/>
          <pc:sldMk cId="2889634879" sldId="259"/>
        </pc:sldMkLst>
      </pc:sldChg>
      <pc:sldChg chg="del">
        <pc:chgData name="Le Nhat Tung" userId="77b0905b33e1f80d" providerId="LiveId" clId="{E7B9CCF1-A327-4D7E-AAFC-77C57ABE14B1}" dt="2025-03-02T03:11:36.219" v="66" actId="47"/>
        <pc:sldMkLst>
          <pc:docMk/>
          <pc:sldMk cId="1309040198" sldId="260"/>
        </pc:sldMkLst>
      </pc:sldChg>
      <pc:sldChg chg="addSp modSp new mod">
        <pc:chgData name="Le Nhat Tung" userId="77b0905b33e1f80d" providerId="LiveId" clId="{E7B9CCF1-A327-4D7E-AAFC-77C57ABE14B1}" dt="2025-03-02T03:18:04.778" v="120" actId="1076"/>
        <pc:sldMkLst>
          <pc:docMk/>
          <pc:sldMk cId="2529856316" sldId="260"/>
        </pc:sldMkLst>
        <pc:spChg chg="mod">
          <ac:chgData name="Le Nhat Tung" userId="77b0905b33e1f80d" providerId="LiveId" clId="{E7B9CCF1-A327-4D7E-AAFC-77C57ABE14B1}" dt="2025-03-02T03:17:41.587" v="108"/>
          <ac:spMkLst>
            <pc:docMk/>
            <pc:sldMk cId="2529856316" sldId="260"/>
            <ac:spMk id="2" creationId="{E96F7A94-CA84-4405-9853-62D39250019C}"/>
          </ac:spMkLst>
        </pc:spChg>
        <pc:spChg chg="mod">
          <ac:chgData name="Le Nhat Tung" userId="77b0905b33e1f80d" providerId="LiveId" clId="{E7B9CCF1-A327-4D7E-AAFC-77C57ABE14B1}" dt="2025-03-02T03:17:49.495" v="116" actId="20577"/>
          <ac:spMkLst>
            <pc:docMk/>
            <pc:sldMk cId="2529856316" sldId="260"/>
            <ac:spMk id="3" creationId="{3CB13F59-4B42-6F2A-7088-05C550615DF8}"/>
          </ac:spMkLst>
        </pc:spChg>
        <pc:picChg chg="add mod">
          <ac:chgData name="Le Nhat Tung" userId="77b0905b33e1f80d" providerId="LiveId" clId="{E7B9CCF1-A327-4D7E-AAFC-77C57ABE14B1}" dt="2025-03-02T03:18:04.778" v="120" actId="1076"/>
          <ac:picMkLst>
            <pc:docMk/>
            <pc:sldMk cId="2529856316" sldId="260"/>
            <ac:picMk id="6" creationId="{97645D18-41AA-B9C6-D6A7-E56A7835C0AF}"/>
          </ac:picMkLst>
        </pc:picChg>
      </pc:sldChg>
      <pc:sldChg chg="del">
        <pc:chgData name="Le Nhat Tung" userId="77b0905b33e1f80d" providerId="LiveId" clId="{E7B9CCF1-A327-4D7E-AAFC-77C57ABE14B1}" dt="2025-03-02T03:11:36.219" v="66" actId="47"/>
        <pc:sldMkLst>
          <pc:docMk/>
          <pc:sldMk cId="659353779" sldId="261"/>
        </pc:sldMkLst>
      </pc:sldChg>
      <pc:sldChg chg="addSp modSp new mod">
        <pc:chgData name="Le Nhat Tung" userId="77b0905b33e1f80d" providerId="LiveId" clId="{E7B9CCF1-A327-4D7E-AAFC-77C57ABE14B1}" dt="2025-03-02T03:19:41.991" v="144" actId="122"/>
        <pc:sldMkLst>
          <pc:docMk/>
          <pc:sldMk cId="2011307764" sldId="261"/>
        </pc:sldMkLst>
        <pc:spChg chg="mod">
          <ac:chgData name="Le Nhat Tung" userId="77b0905b33e1f80d" providerId="LiveId" clId="{E7B9CCF1-A327-4D7E-AAFC-77C57ABE14B1}" dt="2025-03-02T03:19:11.108" v="136"/>
          <ac:spMkLst>
            <pc:docMk/>
            <pc:sldMk cId="2011307764" sldId="261"/>
            <ac:spMk id="2" creationId="{E4AEB324-7722-6F70-D404-A9932DB87194}"/>
          </ac:spMkLst>
        </pc:spChg>
        <pc:spChg chg="mod">
          <ac:chgData name="Le Nhat Tung" userId="77b0905b33e1f80d" providerId="LiveId" clId="{E7B9CCF1-A327-4D7E-AAFC-77C57ABE14B1}" dt="2025-03-02T03:19:04.921" v="135" actId="403"/>
          <ac:spMkLst>
            <pc:docMk/>
            <pc:sldMk cId="2011307764" sldId="261"/>
            <ac:spMk id="3" creationId="{39FD485C-56C5-D1B5-1134-BE92A6511471}"/>
          </ac:spMkLst>
        </pc:spChg>
        <pc:spChg chg="add mod">
          <ac:chgData name="Le Nhat Tung" userId="77b0905b33e1f80d" providerId="LiveId" clId="{E7B9CCF1-A327-4D7E-AAFC-77C57ABE14B1}" dt="2025-03-02T03:19:41.991" v="144" actId="122"/>
          <ac:spMkLst>
            <pc:docMk/>
            <pc:sldMk cId="2011307764" sldId="261"/>
            <ac:spMk id="6" creationId="{DDAF99C8-5E25-B86D-FEC7-DC89913918A4}"/>
          </ac:spMkLst>
        </pc:spChg>
      </pc:sldChg>
      <pc:sldChg chg="del">
        <pc:chgData name="Le Nhat Tung" userId="77b0905b33e1f80d" providerId="LiveId" clId="{E7B9CCF1-A327-4D7E-AAFC-77C57ABE14B1}" dt="2025-03-02T03:11:36.219" v="66" actId="47"/>
        <pc:sldMkLst>
          <pc:docMk/>
          <pc:sldMk cId="1904436431" sldId="262"/>
        </pc:sldMkLst>
      </pc:sldChg>
      <pc:sldChg chg="addSp delSp modSp new mod modNotesTx">
        <pc:chgData name="Le Nhat Tung" userId="77b0905b33e1f80d" providerId="LiveId" clId="{E7B9CCF1-A327-4D7E-AAFC-77C57ABE14B1}" dt="2025-03-02T03:22:22.874" v="175"/>
        <pc:sldMkLst>
          <pc:docMk/>
          <pc:sldMk cId="3127997851" sldId="262"/>
        </pc:sldMkLst>
        <pc:spChg chg="mod">
          <ac:chgData name="Le Nhat Tung" userId="77b0905b33e1f80d" providerId="LiveId" clId="{E7B9CCF1-A327-4D7E-AAFC-77C57ABE14B1}" dt="2025-03-02T03:19:55.694" v="147"/>
          <ac:spMkLst>
            <pc:docMk/>
            <pc:sldMk cId="3127997851" sldId="262"/>
            <ac:spMk id="2" creationId="{DCD1ACD8-9B63-809A-B708-74BCCEC5A0CA}"/>
          </ac:spMkLst>
        </pc:spChg>
        <pc:spChg chg="del mod">
          <ac:chgData name="Le Nhat Tung" userId="77b0905b33e1f80d" providerId="LiveId" clId="{E7B9CCF1-A327-4D7E-AAFC-77C57ABE14B1}" dt="2025-03-02T03:20:59.431" v="154" actId="478"/>
          <ac:spMkLst>
            <pc:docMk/>
            <pc:sldMk cId="3127997851" sldId="262"/>
            <ac:spMk id="3" creationId="{E6002587-D28D-7BB2-0047-81BA8357B5C1}"/>
          </ac:spMkLst>
        </pc:spChg>
        <pc:spChg chg="add del mod">
          <ac:chgData name="Le Nhat Tung" userId="77b0905b33e1f80d" providerId="LiveId" clId="{E7B9CCF1-A327-4D7E-AAFC-77C57ABE14B1}" dt="2025-03-02T03:21:02.628" v="155" actId="478"/>
          <ac:spMkLst>
            <pc:docMk/>
            <pc:sldMk cId="3127997851" sldId="262"/>
            <ac:spMk id="6" creationId="{C0ED5750-C24F-199F-9D82-0CB3D92CC328}"/>
          </ac:spMkLst>
        </pc:spChg>
        <pc:picChg chg="add mod">
          <ac:chgData name="Le Nhat Tung" userId="77b0905b33e1f80d" providerId="LiveId" clId="{E7B9CCF1-A327-4D7E-AAFC-77C57ABE14B1}" dt="2025-03-02T03:21:08.089" v="158" actId="1076"/>
          <ac:picMkLst>
            <pc:docMk/>
            <pc:sldMk cId="3127997851" sldId="262"/>
            <ac:picMk id="8" creationId="{CAE8602C-1AF6-692D-C86B-6323AC331A81}"/>
          </ac:picMkLst>
        </pc:picChg>
      </pc:sldChg>
      <pc:sldChg chg="del">
        <pc:chgData name="Le Nhat Tung" userId="77b0905b33e1f80d" providerId="LiveId" clId="{E7B9CCF1-A327-4D7E-AAFC-77C57ABE14B1}" dt="2025-03-02T03:11:36.219" v="66" actId="47"/>
        <pc:sldMkLst>
          <pc:docMk/>
          <pc:sldMk cId="2334234129" sldId="263"/>
        </pc:sldMkLst>
      </pc:sldChg>
      <pc:sldChg chg="addSp delSp modSp add mod">
        <pc:chgData name="Le Nhat Tung" userId="77b0905b33e1f80d" providerId="LiveId" clId="{E7B9CCF1-A327-4D7E-AAFC-77C57ABE14B1}" dt="2025-03-02T03:22:02.867" v="173" actId="1076"/>
        <pc:sldMkLst>
          <pc:docMk/>
          <pc:sldMk cId="3117196901" sldId="263"/>
        </pc:sldMkLst>
        <pc:spChg chg="add mod">
          <ac:chgData name="Le Nhat Tung" userId="77b0905b33e1f80d" providerId="LiveId" clId="{E7B9CCF1-A327-4D7E-AAFC-77C57ABE14B1}" dt="2025-03-02T03:22:02.867" v="173" actId="1076"/>
          <ac:spMkLst>
            <pc:docMk/>
            <pc:sldMk cId="3117196901" sldId="263"/>
            <ac:spMk id="5" creationId="{B8A89763-773C-FED4-B37E-123AEF146E59}"/>
          </ac:spMkLst>
        </pc:spChg>
        <pc:picChg chg="del">
          <ac:chgData name="Le Nhat Tung" userId="77b0905b33e1f80d" providerId="LiveId" clId="{E7B9CCF1-A327-4D7E-AAFC-77C57ABE14B1}" dt="2025-03-02T03:21:39.125" v="160" actId="478"/>
          <ac:picMkLst>
            <pc:docMk/>
            <pc:sldMk cId="3117196901" sldId="263"/>
            <ac:picMk id="8" creationId="{D7CE7A5A-B3EF-228A-A9C2-53113E39E266}"/>
          </ac:picMkLst>
        </pc:picChg>
      </pc:sldChg>
      <pc:sldChg chg="addSp delSp modSp new mod">
        <pc:chgData name="Le Nhat Tung" userId="77b0905b33e1f80d" providerId="LiveId" clId="{E7B9CCF1-A327-4D7E-AAFC-77C57ABE14B1}" dt="2025-03-02T03:23:49.234" v="180" actId="1076"/>
        <pc:sldMkLst>
          <pc:docMk/>
          <pc:sldMk cId="2567893267" sldId="264"/>
        </pc:sldMkLst>
        <pc:spChg chg="mod">
          <ac:chgData name="Le Nhat Tung" userId="77b0905b33e1f80d" providerId="LiveId" clId="{E7B9CCF1-A327-4D7E-AAFC-77C57ABE14B1}" dt="2025-03-02T03:22:55.160" v="176"/>
          <ac:spMkLst>
            <pc:docMk/>
            <pc:sldMk cId="2567893267" sldId="264"/>
            <ac:spMk id="2" creationId="{AB1A4C3C-99D1-D473-F729-9CFB771BA9C4}"/>
          </ac:spMkLst>
        </pc:spChg>
        <pc:spChg chg="del">
          <ac:chgData name="Le Nhat Tung" userId="77b0905b33e1f80d" providerId="LiveId" clId="{E7B9CCF1-A327-4D7E-AAFC-77C57ABE14B1}" dt="2025-03-02T03:23:43.825" v="177" actId="478"/>
          <ac:spMkLst>
            <pc:docMk/>
            <pc:sldMk cId="2567893267" sldId="264"/>
            <ac:spMk id="3" creationId="{EFA667ED-B5AA-E813-B4AF-56C65FB62B72}"/>
          </ac:spMkLst>
        </pc:spChg>
        <pc:picChg chg="add mod">
          <ac:chgData name="Le Nhat Tung" userId="77b0905b33e1f80d" providerId="LiveId" clId="{E7B9CCF1-A327-4D7E-AAFC-77C57ABE14B1}" dt="2025-03-02T03:23:49.234" v="180" actId="1076"/>
          <ac:picMkLst>
            <pc:docMk/>
            <pc:sldMk cId="2567893267" sldId="264"/>
            <ac:picMk id="6" creationId="{4FDB5C51-CB1D-E968-DA4E-3801C73E05A2}"/>
          </ac:picMkLst>
        </pc:picChg>
      </pc:sldChg>
      <pc:sldChg chg="del">
        <pc:chgData name="Le Nhat Tung" userId="77b0905b33e1f80d" providerId="LiveId" clId="{E7B9CCF1-A327-4D7E-AAFC-77C57ABE14B1}" dt="2025-03-02T03:11:36.219" v="66" actId="47"/>
        <pc:sldMkLst>
          <pc:docMk/>
          <pc:sldMk cId="3031369477" sldId="264"/>
        </pc:sldMkLst>
      </pc:sldChg>
      <pc:sldChg chg="modSp new mod">
        <pc:chgData name="Le Nhat Tung" userId="77b0905b33e1f80d" providerId="LiveId" clId="{E7B9CCF1-A327-4D7E-AAFC-77C57ABE14B1}" dt="2025-03-02T03:26:29.279" v="201" actId="114"/>
        <pc:sldMkLst>
          <pc:docMk/>
          <pc:sldMk cId="762689674" sldId="265"/>
        </pc:sldMkLst>
        <pc:spChg chg="mod">
          <ac:chgData name="Le Nhat Tung" userId="77b0905b33e1f80d" providerId="LiveId" clId="{E7B9CCF1-A327-4D7E-AAFC-77C57ABE14B1}" dt="2025-03-02T03:25:49.215" v="183" actId="404"/>
          <ac:spMkLst>
            <pc:docMk/>
            <pc:sldMk cId="762689674" sldId="265"/>
            <ac:spMk id="2" creationId="{1DA2FEC9-8F30-B7AD-1BE2-3CCFD3F42729}"/>
          </ac:spMkLst>
        </pc:spChg>
        <pc:spChg chg="mod">
          <ac:chgData name="Le Nhat Tung" userId="77b0905b33e1f80d" providerId="LiveId" clId="{E7B9CCF1-A327-4D7E-AAFC-77C57ABE14B1}" dt="2025-03-02T03:26:29.279" v="201" actId="114"/>
          <ac:spMkLst>
            <pc:docMk/>
            <pc:sldMk cId="762689674" sldId="265"/>
            <ac:spMk id="3" creationId="{DE1ADC27-9639-51F2-647B-1BAC2DD422EC}"/>
          </ac:spMkLst>
        </pc:spChg>
      </pc:sldChg>
      <pc:sldChg chg="del">
        <pc:chgData name="Le Nhat Tung" userId="77b0905b33e1f80d" providerId="LiveId" clId="{E7B9CCF1-A327-4D7E-AAFC-77C57ABE14B1}" dt="2025-03-02T03:11:36.219" v="66" actId="47"/>
        <pc:sldMkLst>
          <pc:docMk/>
          <pc:sldMk cId="2979812234" sldId="265"/>
        </pc:sldMkLst>
      </pc:sldChg>
      <pc:sldChg chg="modSp new del mod">
        <pc:chgData name="Le Nhat Tung" userId="77b0905b33e1f80d" providerId="LiveId" clId="{E7B9CCF1-A327-4D7E-AAFC-77C57ABE14B1}" dt="2025-03-02T03:26:42.536" v="204" actId="47"/>
        <pc:sldMkLst>
          <pc:docMk/>
          <pc:sldMk cId="1675353097" sldId="266"/>
        </pc:sldMkLst>
        <pc:spChg chg="mod">
          <ac:chgData name="Le Nhat Tung" userId="77b0905b33e1f80d" providerId="LiveId" clId="{E7B9CCF1-A327-4D7E-AAFC-77C57ABE14B1}" dt="2025-03-02T03:26:39.380" v="203"/>
          <ac:spMkLst>
            <pc:docMk/>
            <pc:sldMk cId="1675353097" sldId="266"/>
            <ac:spMk id="2" creationId="{1C274538-5ADB-37D7-E574-940C29126335}"/>
          </ac:spMkLst>
        </pc:spChg>
      </pc:sldChg>
      <pc:sldChg chg="modSp add mod">
        <pc:chgData name="Le Nhat Tung" userId="77b0905b33e1f80d" providerId="LiveId" clId="{E7B9CCF1-A327-4D7E-AAFC-77C57ABE14B1}" dt="2025-03-02T03:29:40.628" v="355" actId="20577"/>
        <pc:sldMkLst>
          <pc:docMk/>
          <pc:sldMk cId="2702505295" sldId="266"/>
        </pc:sldMkLst>
        <pc:spChg chg="mod">
          <ac:chgData name="Le Nhat Tung" userId="77b0905b33e1f80d" providerId="LiveId" clId="{E7B9CCF1-A327-4D7E-AAFC-77C57ABE14B1}" dt="2025-03-02T03:29:40.628" v="355" actId="20577"/>
          <ac:spMkLst>
            <pc:docMk/>
            <pc:sldMk cId="2702505295" sldId="266"/>
            <ac:spMk id="3" creationId="{ED25CAC2-52D0-656E-B991-A1856038228B}"/>
          </ac:spMkLst>
        </pc:spChg>
      </pc:sldChg>
      <pc:sldChg chg="del">
        <pc:chgData name="Le Nhat Tung" userId="77b0905b33e1f80d" providerId="LiveId" clId="{E7B9CCF1-A327-4D7E-AAFC-77C57ABE14B1}" dt="2025-03-02T03:11:36.219" v="66" actId="47"/>
        <pc:sldMkLst>
          <pc:docMk/>
          <pc:sldMk cId="3036564678" sldId="266"/>
        </pc:sldMkLst>
      </pc:sldChg>
      <pc:sldChg chg="modSp new mod">
        <pc:chgData name="Le Nhat Tung" userId="77b0905b33e1f80d" providerId="LiveId" clId="{E7B9CCF1-A327-4D7E-AAFC-77C57ABE14B1}" dt="2025-03-02T03:30:04.221" v="361" actId="404"/>
        <pc:sldMkLst>
          <pc:docMk/>
          <pc:sldMk cId="803737210" sldId="267"/>
        </pc:sldMkLst>
        <pc:spChg chg="mod">
          <ac:chgData name="Le Nhat Tung" userId="77b0905b33e1f80d" providerId="LiveId" clId="{E7B9CCF1-A327-4D7E-AAFC-77C57ABE14B1}" dt="2025-03-02T03:30:04.221" v="361" actId="404"/>
          <ac:spMkLst>
            <pc:docMk/>
            <pc:sldMk cId="803737210" sldId="267"/>
            <ac:spMk id="2" creationId="{CCED2EE1-3420-62BB-A937-BA6C5CC5F6D7}"/>
          </ac:spMkLst>
        </pc:spChg>
        <pc:spChg chg="mod">
          <ac:chgData name="Le Nhat Tung" userId="77b0905b33e1f80d" providerId="LiveId" clId="{E7B9CCF1-A327-4D7E-AAFC-77C57ABE14B1}" dt="2025-03-02T03:29:56.298" v="359" actId="20577"/>
          <ac:spMkLst>
            <pc:docMk/>
            <pc:sldMk cId="803737210" sldId="267"/>
            <ac:spMk id="3" creationId="{8E65296D-4430-266B-2DAD-BA3B19FB67D4}"/>
          </ac:spMkLst>
        </pc:spChg>
      </pc:sldChg>
      <pc:sldChg chg="del">
        <pc:chgData name="Le Nhat Tung" userId="77b0905b33e1f80d" providerId="LiveId" clId="{E7B9CCF1-A327-4D7E-AAFC-77C57ABE14B1}" dt="2025-03-02T03:11:36.219" v="66" actId="47"/>
        <pc:sldMkLst>
          <pc:docMk/>
          <pc:sldMk cId="1190438287" sldId="267"/>
        </pc:sldMkLst>
      </pc:sldChg>
      <pc:sldChg chg="modSp add mod">
        <pc:chgData name="Le Nhat Tung" userId="77b0905b33e1f80d" providerId="LiveId" clId="{E7B9CCF1-A327-4D7E-AAFC-77C57ABE14B1}" dt="2025-03-02T03:31:12.414" v="375" actId="403"/>
        <pc:sldMkLst>
          <pc:docMk/>
          <pc:sldMk cId="2366199259" sldId="268"/>
        </pc:sldMkLst>
        <pc:spChg chg="mod">
          <ac:chgData name="Le Nhat Tung" userId="77b0905b33e1f80d" providerId="LiveId" clId="{E7B9CCF1-A327-4D7E-AAFC-77C57ABE14B1}" dt="2025-03-02T03:31:12.414" v="375" actId="403"/>
          <ac:spMkLst>
            <pc:docMk/>
            <pc:sldMk cId="2366199259" sldId="268"/>
            <ac:spMk id="3" creationId="{82E2FE04-8CFC-9CCD-6FC7-03B988B69227}"/>
          </ac:spMkLst>
        </pc:spChg>
      </pc:sldChg>
      <pc:sldChg chg="del">
        <pc:chgData name="Le Nhat Tung" userId="77b0905b33e1f80d" providerId="LiveId" clId="{E7B9CCF1-A327-4D7E-AAFC-77C57ABE14B1}" dt="2025-03-02T03:11:36.219" v="66" actId="47"/>
        <pc:sldMkLst>
          <pc:docMk/>
          <pc:sldMk cId="4181368557" sldId="268"/>
        </pc:sldMkLst>
      </pc:sldChg>
      <pc:sldChg chg="del">
        <pc:chgData name="Le Nhat Tung" userId="77b0905b33e1f80d" providerId="LiveId" clId="{E7B9CCF1-A327-4D7E-AAFC-77C57ABE14B1}" dt="2025-03-02T03:11:36.219" v="66" actId="47"/>
        <pc:sldMkLst>
          <pc:docMk/>
          <pc:sldMk cId="22386930" sldId="269"/>
        </pc:sldMkLst>
      </pc:sldChg>
      <pc:sldChg chg="modSp new mod">
        <pc:chgData name="Le Nhat Tung" userId="77b0905b33e1f80d" providerId="LiveId" clId="{E7B9CCF1-A327-4D7E-AAFC-77C57ABE14B1}" dt="2025-03-02T03:32:27.967" v="383" actId="20577"/>
        <pc:sldMkLst>
          <pc:docMk/>
          <pc:sldMk cId="4182016329" sldId="269"/>
        </pc:sldMkLst>
        <pc:spChg chg="mod">
          <ac:chgData name="Le Nhat Tung" userId="77b0905b33e1f80d" providerId="LiveId" clId="{E7B9CCF1-A327-4D7E-AAFC-77C57ABE14B1}" dt="2025-03-02T03:31:35.077" v="378" actId="404"/>
          <ac:spMkLst>
            <pc:docMk/>
            <pc:sldMk cId="4182016329" sldId="269"/>
            <ac:spMk id="2" creationId="{DB013DBF-DBA2-69EE-10E4-56DC49319C0B}"/>
          </ac:spMkLst>
        </pc:spChg>
        <pc:spChg chg="mod">
          <ac:chgData name="Le Nhat Tung" userId="77b0905b33e1f80d" providerId="LiveId" clId="{E7B9CCF1-A327-4D7E-AAFC-77C57ABE14B1}" dt="2025-03-02T03:32:27.967" v="383" actId="20577"/>
          <ac:spMkLst>
            <pc:docMk/>
            <pc:sldMk cId="4182016329" sldId="269"/>
            <ac:spMk id="3" creationId="{75F9C4CD-EA4A-0E03-25E3-973D3473522C}"/>
          </ac:spMkLst>
        </pc:spChg>
      </pc:sldChg>
      <pc:sldChg chg="del">
        <pc:chgData name="Le Nhat Tung" userId="77b0905b33e1f80d" providerId="LiveId" clId="{E7B9CCF1-A327-4D7E-AAFC-77C57ABE14B1}" dt="2025-03-02T03:11:36.219" v="66" actId="47"/>
        <pc:sldMkLst>
          <pc:docMk/>
          <pc:sldMk cId="2299488303" sldId="270"/>
        </pc:sldMkLst>
      </pc:sldChg>
      <pc:sldChg chg="addSp delSp modSp new mod">
        <pc:chgData name="Le Nhat Tung" userId="77b0905b33e1f80d" providerId="LiveId" clId="{E7B9CCF1-A327-4D7E-AAFC-77C57ABE14B1}" dt="2025-03-02T04:14:23.151" v="820" actId="22"/>
        <pc:sldMkLst>
          <pc:docMk/>
          <pc:sldMk cId="3362136566" sldId="270"/>
        </pc:sldMkLst>
        <pc:spChg chg="mod">
          <ac:chgData name="Le Nhat Tung" userId="77b0905b33e1f80d" providerId="LiveId" clId="{E7B9CCF1-A327-4D7E-AAFC-77C57ABE14B1}" dt="2025-03-02T03:32:36.616" v="387" actId="404"/>
          <ac:spMkLst>
            <pc:docMk/>
            <pc:sldMk cId="3362136566" sldId="270"/>
            <ac:spMk id="2" creationId="{3F0DA913-E1CC-B070-7F35-B81FC62048C2}"/>
          </ac:spMkLst>
        </pc:spChg>
        <pc:spChg chg="mod">
          <ac:chgData name="Le Nhat Tung" userId="77b0905b33e1f80d" providerId="LiveId" clId="{E7B9CCF1-A327-4D7E-AAFC-77C57ABE14B1}" dt="2025-03-02T03:33:36.210" v="403" actId="20577"/>
          <ac:spMkLst>
            <pc:docMk/>
            <pc:sldMk cId="3362136566" sldId="270"/>
            <ac:spMk id="3" creationId="{1B11E05D-281C-9887-99E6-E898BDDF9CA3}"/>
          </ac:spMkLst>
        </pc:spChg>
        <pc:picChg chg="add del">
          <ac:chgData name="Le Nhat Tung" userId="77b0905b33e1f80d" providerId="LiveId" clId="{E7B9CCF1-A327-4D7E-AAFC-77C57ABE14B1}" dt="2025-03-02T04:14:23.151" v="820" actId="22"/>
          <ac:picMkLst>
            <pc:docMk/>
            <pc:sldMk cId="3362136566" sldId="270"/>
            <ac:picMk id="6" creationId="{C8F29C78-8683-FA44-0C0B-68828864A25A}"/>
          </ac:picMkLst>
        </pc:picChg>
      </pc:sldChg>
      <pc:sldChg chg="del">
        <pc:chgData name="Le Nhat Tung" userId="77b0905b33e1f80d" providerId="LiveId" clId="{E7B9CCF1-A327-4D7E-AAFC-77C57ABE14B1}" dt="2025-03-02T03:11:36.219" v="66" actId="47"/>
        <pc:sldMkLst>
          <pc:docMk/>
          <pc:sldMk cId="285230370" sldId="271"/>
        </pc:sldMkLst>
      </pc:sldChg>
      <pc:sldChg chg="addSp delSp modSp new mod">
        <pc:chgData name="Le Nhat Tung" userId="77b0905b33e1f80d" providerId="LiveId" clId="{E7B9CCF1-A327-4D7E-AAFC-77C57ABE14B1}" dt="2025-03-02T03:34:19.688" v="408" actId="1076"/>
        <pc:sldMkLst>
          <pc:docMk/>
          <pc:sldMk cId="3813043303" sldId="271"/>
        </pc:sldMkLst>
        <pc:spChg chg="del">
          <ac:chgData name="Le Nhat Tung" userId="77b0905b33e1f80d" providerId="LiveId" clId="{E7B9CCF1-A327-4D7E-AAFC-77C57ABE14B1}" dt="2025-03-02T03:34:13.549" v="405" actId="478"/>
          <ac:spMkLst>
            <pc:docMk/>
            <pc:sldMk cId="3813043303" sldId="271"/>
            <ac:spMk id="2" creationId="{76FC2E45-4E8A-91D3-692F-C736224DBAAC}"/>
          </ac:spMkLst>
        </pc:spChg>
        <pc:spChg chg="del">
          <ac:chgData name="Le Nhat Tung" userId="77b0905b33e1f80d" providerId="LiveId" clId="{E7B9CCF1-A327-4D7E-AAFC-77C57ABE14B1}" dt="2025-03-02T03:34:13.549" v="405" actId="478"/>
          <ac:spMkLst>
            <pc:docMk/>
            <pc:sldMk cId="3813043303" sldId="271"/>
            <ac:spMk id="3" creationId="{7B258886-AA9F-5335-A80F-8E83E75A4BC4}"/>
          </ac:spMkLst>
        </pc:spChg>
        <pc:spChg chg="del">
          <ac:chgData name="Le Nhat Tung" userId="77b0905b33e1f80d" providerId="LiveId" clId="{E7B9CCF1-A327-4D7E-AAFC-77C57ABE14B1}" dt="2025-03-02T03:34:13.549" v="405" actId="478"/>
          <ac:spMkLst>
            <pc:docMk/>
            <pc:sldMk cId="3813043303" sldId="271"/>
            <ac:spMk id="4" creationId="{6F6CE388-1F37-6E9D-EE71-E5A78492F098}"/>
          </ac:spMkLst>
        </pc:spChg>
        <pc:picChg chg="add mod">
          <ac:chgData name="Le Nhat Tung" userId="77b0905b33e1f80d" providerId="LiveId" clId="{E7B9CCF1-A327-4D7E-AAFC-77C57ABE14B1}" dt="2025-03-02T03:34:19.688" v="408" actId="1076"/>
          <ac:picMkLst>
            <pc:docMk/>
            <pc:sldMk cId="3813043303" sldId="271"/>
            <ac:picMk id="6" creationId="{59EA0794-61F7-2BAB-BEEE-0896AA5A9124}"/>
          </ac:picMkLst>
        </pc:picChg>
      </pc:sldChg>
      <pc:sldChg chg="del">
        <pc:chgData name="Le Nhat Tung" userId="77b0905b33e1f80d" providerId="LiveId" clId="{E7B9CCF1-A327-4D7E-AAFC-77C57ABE14B1}" dt="2025-03-02T03:11:36.219" v="66" actId="47"/>
        <pc:sldMkLst>
          <pc:docMk/>
          <pc:sldMk cId="472965230" sldId="272"/>
        </pc:sldMkLst>
      </pc:sldChg>
      <pc:sldChg chg="addSp delSp modSp new mod modNotesTx">
        <pc:chgData name="Le Nhat Tung" userId="77b0905b33e1f80d" providerId="LiveId" clId="{E7B9CCF1-A327-4D7E-AAFC-77C57ABE14B1}" dt="2025-03-02T03:53:28.373" v="506"/>
        <pc:sldMkLst>
          <pc:docMk/>
          <pc:sldMk cId="974386484" sldId="272"/>
        </pc:sldMkLst>
        <pc:spChg chg="mod">
          <ac:chgData name="Le Nhat Tung" userId="77b0905b33e1f80d" providerId="LiveId" clId="{E7B9CCF1-A327-4D7E-AAFC-77C57ABE14B1}" dt="2025-03-02T03:38:52.978" v="418" actId="20577"/>
          <ac:spMkLst>
            <pc:docMk/>
            <pc:sldMk cId="974386484" sldId="272"/>
            <ac:spMk id="2" creationId="{BCCCCF0D-BD53-7ACA-C4EC-9D0262F0802E}"/>
          </ac:spMkLst>
        </pc:spChg>
        <pc:spChg chg="del">
          <ac:chgData name="Le Nhat Tung" userId="77b0905b33e1f80d" providerId="LiveId" clId="{E7B9CCF1-A327-4D7E-AAFC-77C57ABE14B1}" dt="2025-03-02T03:39:43.589" v="419" actId="478"/>
          <ac:spMkLst>
            <pc:docMk/>
            <pc:sldMk cId="974386484" sldId="272"/>
            <ac:spMk id="3" creationId="{642BFB86-E3DB-6077-C724-CFA0DBB77005}"/>
          </ac:spMkLst>
        </pc:spChg>
        <pc:picChg chg="add mod">
          <ac:chgData name="Le Nhat Tung" userId="77b0905b33e1f80d" providerId="LiveId" clId="{E7B9CCF1-A327-4D7E-AAFC-77C57ABE14B1}" dt="2025-03-02T03:39:48.121" v="422" actId="1076"/>
          <ac:picMkLst>
            <pc:docMk/>
            <pc:sldMk cId="974386484" sldId="272"/>
            <ac:picMk id="6" creationId="{B0C2C027-4C1A-DBF9-BE25-832A1CA1C787}"/>
          </ac:picMkLst>
        </pc:picChg>
      </pc:sldChg>
      <pc:sldChg chg="addSp delSp new mod modNotesTx">
        <pc:chgData name="Le Nhat Tung" userId="77b0905b33e1f80d" providerId="LiveId" clId="{E7B9CCF1-A327-4D7E-AAFC-77C57ABE14B1}" dt="2025-03-02T03:53:40.456" v="507"/>
        <pc:sldMkLst>
          <pc:docMk/>
          <pc:sldMk cId="197870826" sldId="273"/>
        </pc:sldMkLst>
        <pc:spChg chg="del">
          <ac:chgData name="Le Nhat Tung" userId="77b0905b33e1f80d" providerId="LiveId" clId="{E7B9CCF1-A327-4D7E-AAFC-77C57ABE14B1}" dt="2025-03-02T03:41:17.959" v="424" actId="478"/>
          <ac:spMkLst>
            <pc:docMk/>
            <pc:sldMk cId="197870826" sldId="273"/>
            <ac:spMk id="2" creationId="{E153F8D9-2484-45AA-4DE4-401A057FD8B2}"/>
          </ac:spMkLst>
        </pc:spChg>
        <pc:spChg chg="del">
          <ac:chgData name="Le Nhat Tung" userId="77b0905b33e1f80d" providerId="LiveId" clId="{E7B9CCF1-A327-4D7E-AAFC-77C57ABE14B1}" dt="2025-03-02T03:41:17.959" v="424" actId="478"/>
          <ac:spMkLst>
            <pc:docMk/>
            <pc:sldMk cId="197870826" sldId="273"/>
            <ac:spMk id="3" creationId="{5B8F2D8B-6F9F-0CA1-7227-6C8D8EB21D32}"/>
          </ac:spMkLst>
        </pc:spChg>
        <pc:spChg chg="del">
          <ac:chgData name="Le Nhat Tung" userId="77b0905b33e1f80d" providerId="LiveId" clId="{E7B9CCF1-A327-4D7E-AAFC-77C57ABE14B1}" dt="2025-03-02T03:41:17.959" v="424" actId="478"/>
          <ac:spMkLst>
            <pc:docMk/>
            <pc:sldMk cId="197870826" sldId="273"/>
            <ac:spMk id="4" creationId="{78CAB8B3-A400-6D00-9F0C-AD0FC8DBE3C6}"/>
          </ac:spMkLst>
        </pc:spChg>
        <pc:picChg chg="add">
          <ac:chgData name="Le Nhat Tung" userId="77b0905b33e1f80d" providerId="LiveId" clId="{E7B9CCF1-A327-4D7E-AAFC-77C57ABE14B1}" dt="2025-03-02T03:41:18.376" v="425" actId="22"/>
          <ac:picMkLst>
            <pc:docMk/>
            <pc:sldMk cId="197870826" sldId="273"/>
            <ac:picMk id="6" creationId="{117F95C4-3927-8CA7-1647-0650F5A537AE}"/>
          </ac:picMkLst>
        </pc:picChg>
      </pc:sldChg>
      <pc:sldChg chg="del">
        <pc:chgData name="Le Nhat Tung" userId="77b0905b33e1f80d" providerId="LiveId" clId="{E7B9CCF1-A327-4D7E-AAFC-77C57ABE14B1}" dt="2025-03-02T03:11:36.219" v="66" actId="47"/>
        <pc:sldMkLst>
          <pc:docMk/>
          <pc:sldMk cId="3066018345" sldId="273"/>
        </pc:sldMkLst>
      </pc:sldChg>
      <pc:sldChg chg="addSp delSp modSp new mod modNotesTx">
        <pc:chgData name="Le Nhat Tung" userId="77b0905b33e1f80d" providerId="LiveId" clId="{E7B9CCF1-A327-4D7E-AAFC-77C57ABE14B1}" dt="2025-03-02T03:54:00.327" v="508"/>
        <pc:sldMkLst>
          <pc:docMk/>
          <pc:sldMk cId="1920698637" sldId="274"/>
        </pc:sldMkLst>
        <pc:spChg chg="del">
          <ac:chgData name="Le Nhat Tung" userId="77b0905b33e1f80d" providerId="LiveId" clId="{E7B9CCF1-A327-4D7E-AAFC-77C57ABE14B1}" dt="2025-03-02T03:41:32.711" v="427" actId="478"/>
          <ac:spMkLst>
            <pc:docMk/>
            <pc:sldMk cId="1920698637" sldId="274"/>
            <ac:spMk id="2" creationId="{BC7C696C-DC85-50BD-CB80-8D6AF219CD00}"/>
          </ac:spMkLst>
        </pc:spChg>
        <pc:spChg chg="del">
          <ac:chgData name="Le Nhat Tung" userId="77b0905b33e1f80d" providerId="LiveId" clId="{E7B9CCF1-A327-4D7E-AAFC-77C57ABE14B1}" dt="2025-03-02T03:41:32.711" v="427" actId="478"/>
          <ac:spMkLst>
            <pc:docMk/>
            <pc:sldMk cId="1920698637" sldId="274"/>
            <ac:spMk id="3" creationId="{A587C862-0B3F-F016-123F-F0350634CD1B}"/>
          </ac:spMkLst>
        </pc:spChg>
        <pc:spChg chg="del">
          <ac:chgData name="Le Nhat Tung" userId="77b0905b33e1f80d" providerId="LiveId" clId="{E7B9CCF1-A327-4D7E-AAFC-77C57ABE14B1}" dt="2025-03-02T03:41:32.711" v="427" actId="478"/>
          <ac:spMkLst>
            <pc:docMk/>
            <pc:sldMk cId="1920698637" sldId="274"/>
            <ac:spMk id="4" creationId="{D8F222F2-F50D-9D3D-9E1D-E7C602B7F169}"/>
          </ac:spMkLst>
        </pc:spChg>
        <pc:picChg chg="add mod">
          <ac:chgData name="Le Nhat Tung" userId="77b0905b33e1f80d" providerId="LiveId" clId="{E7B9CCF1-A327-4D7E-AAFC-77C57ABE14B1}" dt="2025-03-02T03:42:02.726" v="433" actId="14100"/>
          <ac:picMkLst>
            <pc:docMk/>
            <pc:sldMk cId="1920698637" sldId="274"/>
            <ac:picMk id="6" creationId="{6D6B7651-2C7A-A67F-4667-21751EBCE070}"/>
          </ac:picMkLst>
        </pc:picChg>
      </pc:sldChg>
      <pc:sldChg chg="del">
        <pc:chgData name="Le Nhat Tung" userId="77b0905b33e1f80d" providerId="LiveId" clId="{E7B9CCF1-A327-4D7E-AAFC-77C57ABE14B1}" dt="2025-03-02T03:11:36.219" v="66" actId="47"/>
        <pc:sldMkLst>
          <pc:docMk/>
          <pc:sldMk cId="2681572744" sldId="274"/>
        </pc:sldMkLst>
      </pc:sldChg>
      <pc:sldChg chg="addSp delSp new mod modNotesTx">
        <pc:chgData name="Le Nhat Tung" userId="77b0905b33e1f80d" providerId="LiveId" clId="{E7B9CCF1-A327-4D7E-AAFC-77C57ABE14B1}" dt="2025-03-02T03:54:18.616" v="509"/>
        <pc:sldMkLst>
          <pc:docMk/>
          <pc:sldMk cId="158733307" sldId="275"/>
        </pc:sldMkLst>
        <pc:spChg chg="del">
          <ac:chgData name="Le Nhat Tung" userId="77b0905b33e1f80d" providerId="LiveId" clId="{E7B9CCF1-A327-4D7E-AAFC-77C57ABE14B1}" dt="2025-03-02T03:43:10.537" v="435" actId="478"/>
          <ac:spMkLst>
            <pc:docMk/>
            <pc:sldMk cId="158733307" sldId="275"/>
            <ac:spMk id="2" creationId="{62DAA3F0-F090-CC69-2791-EA436247E9CD}"/>
          </ac:spMkLst>
        </pc:spChg>
        <pc:spChg chg="del">
          <ac:chgData name="Le Nhat Tung" userId="77b0905b33e1f80d" providerId="LiveId" clId="{E7B9CCF1-A327-4D7E-AAFC-77C57ABE14B1}" dt="2025-03-02T03:43:10.537" v="435" actId="478"/>
          <ac:spMkLst>
            <pc:docMk/>
            <pc:sldMk cId="158733307" sldId="275"/>
            <ac:spMk id="3" creationId="{02F94819-4B4D-E6BB-DCF7-56600F3A969E}"/>
          </ac:spMkLst>
        </pc:spChg>
        <pc:spChg chg="del">
          <ac:chgData name="Le Nhat Tung" userId="77b0905b33e1f80d" providerId="LiveId" clId="{E7B9CCF1-A327-4D7E-AAFC-77C57ABE14B1}" dt="2025-03-02T03:43:10.537" v="435" actId="478"/>
          <ac:spMkLst>
            <pc:docMk/>
            <pc:sldMk cId="158733307" sldId="275"/>
            <ac:spMk id="4" creationId="{F19F87CD-2575-EAE6-9F6C-6B9F11D6B2FC}"/>
          </ac:spMkLst>
        </pc:spChg>
        <pc:picChg chg="add">
          <ac:chgData name="Le Nhat Tung" userId="77b0905b33e1f80d" providerId="LiveId" clId="{E7B9CCF1-A327-4D7E-AAFC-77C57ABE14B1}" dt="2025-03-02T03:43:10.860" v="436" actId="22"/>
          <ac:picMkLst>
            <pc:docMk/>
            <pc:sldMk cId="158733307" sldId="275"/>
            <ac:picMk id="6" creationId="{35E7AB60-9EAF-FE58-8B1D-45AF6348CDE0}"/>
          </ac:picMkLst>
        </pc:picChg>
      </pc:sldChg>
      <pc:sldChg chg="del">
        <pc:chgData name="Le Nhat Tung" userId="77b0905b33e1f80d" providerId="LiveId" clId="{E7B9CCF1-A327-4D7E-AAFC-77C57ABE14B1}" dt="2025-03-02T03:11:36.219" v="66" actId="47"/>
        <pc:sldMkLst>
          <pc:docMk/>
          <pc:sldMk cId="413064458" sldId="275"/>
        </pc:sldMkLst>
      </pc:sldChg>
      <pc:sldChg chg="addSp delSp modSp new mod ord modNotesTx">
        <pc:chgData name="Le Nhat Tung" userId="77b0905b33e1f80d" providerId="LiveId" clId="{E7B9CCF1-A327-4D7E-AAFC-77C57ABE14B1}" dt="2025-03-02T03:47:34.221" v="475"/>
        <pc:sldMkLst>
          <pc:docMk/>
          <pc:sldMk cId="1174118995" sldId="276"/>
        </pc:sldMkLst>
        <pc:spChg chg="mod">
          <ac:chgData name="Le Nhat Tung" userId="77b0905b33e1f80d" providerId="LiveId" clId="{E7B9CCF1-A327-4D7E-AAFC-77C57ABE14B1}" dt="2025-03-02T03:45:02.122" v="466" actId="20577"/>
          <ac:spMkLst>
            <pc:docMk/>
            <pc:sldMk cId="1174118995" sldId="276"/>
            <ac:spMk id="2" creationId="{C5EE449D-EC18-8646-D5BD-16011FBCFD1E}"/>
          </ac:spMkLst>
        </pc:spChg>
        <pc:spChg chg="del">
          <ac:chgData name="Le Nhat Tung" userId="77b0905b33e1f80d" providerId="LiveId" clId="{E7B9CCF1-A327-4D7E-AAFC-77C57ABE14B1}" dt="2025-03-02T03:45:34.915" v="467" actId="478"/>
          <ac:spMkLst>
            <pc:docMk/>
            <pc:sldMk cId="1174118995" sldId="276"/>
            <ac:spMk id="3" creationId="{9118206B-F2B4-8EA0-C8DB-20957E7F5ED9}"/>
          </ac:spMkLst>
        </pc:spChg>
        <pc:spChg chg="add del">
          <ac:chgData name="Le Nhat Tung" userId="77b0905b33e1f80d" providerId="LiveId" clId="{E7B9CCF1-A327-4D7E-AAFC-77C57ABE14B1}" dt="2025-03-02T03:46:01.375" v="471" actId="22"/>
          <ac:spMkLst>
            <pc:docMk/>
            <pc:sldMk cId="1174118995" sldId="276"/>
            <ac:spMk id="8" creationId="{830316BE-A1BC-0F31-B0A2-4AFFDC31B913}"/>
          </ac:spMkLst>
        </pc:spChg>
        <pc:spChg chg="add mod">
          <ac:chgData name="Le Nhat Tung" userId="77b0905b33e1f80d" providerId="LiveId" clId="{E7B9CCF1-A327-4D7E-AAFC-77C57ABE14B1}" dt="2025-03-02T03:46:05.799" v="474" actId="1076"/>
          <ac:spMkLst>
            <pc:docMk/>
            <pc:sldMk cId="1174118995" sldId="276"/>
            <ac:spMk id="10" creationId="{3E606AF4-5879-988F-F65D-2773EAC3B8C7}"/>
          </ac:spMkLst>
        </pc:spChg>
        <pc:picChg chg="add del">
          <ac:chgData name="Le Nhat Tung" userId="77b0905b33e1f80d" providerId="LiveId" clId="{E7B9CCF1-A327-4D7E-AAFC-77C57ABE14B1}" dt="2025-03-02T03:45:40.786" v="469" actId="478"/>
          <ac:picMkLst>
            <pc:docMk/>
            <pc:sldMk cId="1174118995" sldId="276"/>
            <ac:picMk id="6" creationId="{1BD9BB91-22A0-FD75-DCB1-D8A5DA942BED}"/>
          </ac:picMkLst>
        </pc:picChg>
      </pc:sldChg>
      <pc:sldChg chg="del">
        <pc:chgData name="Le Nhat Tung" userId="77b0905b33e1f80d" providerId="LiveId" clId="{E7B9CCF1-A327-4D7E-AAFC-77C57ABE14B1}" dt="2025-03-02T03:11:36.219" v="66" actId="47"/>
        <pc:sldMkLst>
          <pc:docMk/>
          <pc:sldMk cId="3154249524" sldId="276"/>
        </pc:sldMkLst>
      </pc:sldChg>
      <pc:sldChg chg="del">
        <pc:chgData name="Le Nhat Tung" userId="77b0905b33e1f80d" providerId="LiveId" clId="{E7B9CCF1-A327-4D7E-AAFC-77C57ABE14B1}" dt="2025-03-02T03:11:36.219" v="66" actId="47"/>
        <pc:sldMkLst>
          <pc:docMk/>
          <pc:sldMk cId="517762750" sldId="277"/>
        </pc:sldMkLst>
      </pc:sldChg>
      <pc:sldChg chg="addSp delSp modSp new del mod modNotesTx">
        <pc:chgData name="Le Nhat Tung" userId="77b0905b33e1f80d" providerId="LiveId" clId="{E7B9CCF1-A327-4D7E-AAFC-77C57ABE14B1}" dt="2025-03-02T05:55:16.103" v="858" actId="47"/>
        <pc:sldMkLst>
          <pc:docMk/>
          <pc:sldMk cId="2604633801" sldId="277"/>
        </pc:sldMkLst>
        <pc:spChg chg="del">
          <ac:chgData name="Le Nhat Tung" userId="77b0905b33e1f80d" providerId="LiveId" clId="{E7B9CCF1-A327-4D7E-AAFC-77C57ABE14B1}" dt="2025-03-02T03:48:09.927" v="477" actId="478"/>
          <ac:spMkLst>
            <pc:docMk/>
            <pc:sldMk cId="2604633801" sldId="277"/>
            <ac:spMk id="2" creationId="{72E72255-0425-60C1-814C-D3FB4A91872B}"/>
          </ac:spMkLst>
        </pc:spChg>
        <pc:spChg chg="del">
          <ac:chgData name="Le Nhat Tung" userId="77b0905b33e1f80d" providerId="LiveId" clId="{E7B9CCF1-A327-4D7E-AAFC-77C57ABE14B1}" dt="2025-03-02T03:48:09.927" v="477" actId="478"/>
          <ac:spMkLst>
            <pc:docMk/>
            <pc:sldMk cId="2604633801" sldId="277"/>
            <ac:spMk id="3" creationId="{49ACD827-D8FD-4AD2-01E8-407210584CD5}"/>
          </ac:spMkLst>
        </pc:spChg>
        <pc:spChg chg="del">
          <ac:chgData name="Le Nhat Tung" userId="77b0905b33e1f80d" providerId="LiveId" clId="{E7B9CCF1-A327-4D7E-AAFC-77C57ABE14B1}" dt="2025-03-02T03:48:09.927" v="477" actId="478"/>
          <ac:spMkLst>
            <pc:docMk/>
            <pc:sldMk cId="2604633801" sldId="277"/>
            <ac:spMk id="4" creationId="{B2F7BA24-382C-1B53-25F3-D6E33141E32F}"/>
          </ac:spMkLst>
        </pc:spChg>
        <pc:picChg chg="add mod modCrop">
          <ac:chgData name="Le Nhat Tung" userId="77b0905b33e1f80d" providerId="LiveId" clId="{E7B9CCF1-A327-4D7E-AAFC-77C57ABE14B1}" dt="2025-03-02T04:18:55.824" v="834" actId="14100"/>
          <ac:picMkLst>
            <pc:docMk/>
            <pc:sldMk cId="2604633801" sldId="277"/>
            <ac:picMk id="6" creationId="{6C19EA8F-8C55-693C-29EC-42C602821C4F}"/>
          </ac:picMkLst>
        </pc:picChg>
        <pc:picChg chg="add mod modCrop">
          <ac:chgData name="Le Nhat Tung" userId="77b0905b33e1f80d" providerId="LiveId" clId="{E7B9CCF1-A327-4D7E-AAFC-77C57ABE14B1}" dt="2025-03-02T03:49:02.353" v="492" actId="1076"/>
          <ac:picMkLst>
            <pc:docMk/>
            <pc:sldMk cId="2604633801" sldId="277"/>
            <ac:picMk id="8" creationId="{7865208E-D953-5676-CCDF-E5B4F266AE00}"/>
          </ac:picMkLst>
        </pc:picChg>
      </pc:sldChg>
      <pc:sldChg chg="addSp delSp modSp new del mod modNotesTx">
        <pc:chgData name="Le Nhat Tung" userId="77b0905b33e1f80d" providerId="LiveId" clId="{E7B9CCF1-A327-4D7E-AAFC-77C57ABE14B1}" dt="2025-03-02T05:55:16.103" v="858" actId="47"/>
        <pc:sldMkLst>
          <pc:docMk/>
          <pc:sldMk cId="3332822262" sldId="278"/>
        </pc:sldMkLst>
        <pc:spChg chg="del">
          <ac:chgData name="Le Nhat Tung" userId="77b0905b33e1f80d" providerId="LiveId" clId="{E7B9CCF1-A327-4D7E-AAFC-77C57ABE14B1}" dt="2025-03-02T03:49:30.901" v="496" actId="478"/>
          <ac:spMkLst>
            <pc:docMk/>
            <pc:sldMk cId="3332822262" sldId="278"/>
            <ac:spMk id="2" creationId="{927A18AC-5D1C-1FFA-BF3C-AFE3E29E3D7A}"/>
          </ac:spMkLst>
        </pc:spChg>
        <pc:spChg chg="del">
          <ac:chgData name="Le Nhat Tung" userId="77b0905b33e1f80d" providerId="LiveId" clId="{E7B9CCF1-A327-4D7E-AAFC-77C57ABE14B1}" dt="2025-03-02T03:49:30.901" v="496" actId="478"/>
          <ac:spMkLst>
            <pc:docMk/>
            <pc:sldMk cId="3332822262" sldId="278"/>
            <ac:spMk id="3" creationId="{464C5CAD-E125-1F90-B05D-6B21113D8225}"/>
          </ac:spMkLst>
        </pc:spChg>
        <pc:spChg chg="del">
          <ac:chgData name="Le Nhat Tung" userId="77b0905b33e1f80d" providerId="LiveId" clId="{E7B9CCF1-A327-4D7E-AAFC-77C57ABE14B1}" dt="2025-03-02T03:49:30.901" v="496" actId="478"/>
          <ac:spMkLst>
            <pc:docMk/>
            <pc:sldMk cId="3332822262" sldId="278"/>
            <ac:spMk id="4" creationId="{53D0DBD5-5381-72F0-5404-02031E66AF43}"/>
          </ac:spMkLst>
        </pc:spChg>
        <pc:picChg chg="add del">
          <ac:chgData name="Le Nhat Tung" userId="77b0905b33e1f80d" providerId="LiveId" clId="{E7B9CCF1-A327-4D7E-AAFC-77C57ABE14B1}" dt="2025-03-02T03:49:30.901" v="496" actId="478"/>
          <ac:picMkLst>
            <pc:docMk/>
            <pc:sldMk cId="3332822262" sldId="278"/>
            <ac:picMk id="6" creationId="{EF0A9E8F-61A8-6453-28BD-5F53EE282247}"/>
          </ac:picMkLst>
        </pc:picChg>
        <pc:picChg chg="add mod modCrop">
          <ac:chgData name="Le Nhat Tung" userId="77b0905b33e1f80d" providerId="LiveId" clId="{E7B9CCF1-A327-4D7E-AAFC-77C57ABE14B1}" dt="2025-03-02T04:19:34.365" v="836" actId="1076"/>
          <ac:picMkLst>
            <pc:docMk/>
            <pc:sldMk cId="3332822262" sldId="278"/>
            <ac:picMk id="8" creationId="{246AA471-88C8-3940-003C-CC0C4D90812B}"/>
          </ac:picMkLst>
        </pc:picChg>
        <pc:picChg chg="add mod modCrop">
          <ac:chgData name="Le Nhat Tung" userId="77b0905b33e1f80d" providerId="LiveId" clId="{E7B9CCF1-A327-4D7E-AAFC-77C57ABE14B1}" dt="2025-03-02T04:19:42.132" v="838" actId="1076"/>
          <ac:picMkLst>
            <pc:docMk/>
            <pc:sldMk cId="3332822262" sldId="278"/>
            <ac:picMk id="10" creationId="{264784E1-918F-CDE7-390A-FC6A80E517D3}"/>
          </ac:picMkLst>
        </pc:picChg>
      </pc:sldChg>
      <pc:sldChg chg="del">
        <pc:chgData name="Le Nhat Tung" userId="77b0905b33e1f80d" providerId="LiveId" clId="{E7B9CCF1-A327-4D7E-AAFC-77C57ABE14B1}" dt="2025-03-02T03:11:36.219" v="66" actId="47"/>
        <pc:sldMkLst>
          <pc:docMk/>
          <pc:sldMk cId="4279037747" sldId="278"/>
        </pc:sldMkLst>
      </pc:sldChg>
      <pc:sldChg chg="del">
        <pc:chgData name="Le Nhat Tung" userId="77b0905b33e1f80d" providerId="LiveId" clId="{E7B9CCF1-A327-4D7E-AAFC-77C57ABE14B1}" dt="2025-03-02T03:11:36.219" v="66" actId="47"/>
        <pc:sldMkLst>
          <pc:docMk/>
          <pc:sldMk cId="1278656550" sldId="279"/>
        </pc:sldMkLst>
      </pc:sldChg>
      <pc:sldChg chg="modSp new mod">
        <pc:chgData name="Le Nhat Tung" userId="77b0905b33e1f80d" providerId="LiveId" clId="{E7B9CCF1-A327-4D7E-AAFC-77C57ABE14B1}" dt="2025-03-02T03:55:39.161" v="521" actId="27636"/>
        <pc:sldMkLst>
          <pc:docMk/>
          <pc:sldMk cId="2504320797" sldId="279"/>
        </pc:sldMkLst>
        <pc:spChg chg="mod">
          <ac:chgData name="Le Nhat Tung" userId="77b0905b33e1f80d" providerId="LiveId" clId="{E7B9CCF1-A327-4D7E-AAFC-77C57ABE14B1}" dt="2025-03-02T03:54:42.530" v="510"/>
          <ac:spMkLst>
            <pc:docMk/>
            <pc:sldMk cId="2504320797" sldId="279"/>
            <ac:spMk id="2" creationId="{B26D13E8-14AC-97D7-BF7B-E50D3623BC66}"/>
          </ac:spMkLst>
        </pc:spChg>
        <pc:spChg chg="mod">
          <ac:chgData name="Le Nhat Tung" userId="77b0905b33e1f80d" providerId="LiveId" clId="{E7B9CCF1-A327-4D7E-AAFC-77C57ABE14B1}" dt="2025-03-02T03:55:39.161" v="521" actId="27636"/>
          <ac:spMkLst>
            <pc:docMk/>
            <pc:sldMk cId="2504320797" sldId="279"/>
            <ac:spMk id="3" creationId="{9E4F2404-A43F-89AD-B719-7EDFB3BB0983}"/>
          </ac:spMkLst>
        </pc:spChg>
      </pc:sldChg>
      <pc:sldChg chg="addSp modSp add mod">
        <pc:chgData name="Le Nhat Tung" userId="77b0905b33e1f80d" providerId="LiveId" clId="{E7B9CCF1-A327-4D7E-AAFC-77C57ABE14B1}" dt="2025-03-02T03:56:40.918" v="531" actId="1076"/>
        <pc:sldMkLst>
          <pc:docMk/>
          <pc:sldMk cId="1414010017" sldId="280"/>
        </pc:sldMkLst>
        <pc:spChg chg="mod">
          <ac:chgData name="Le Nhat Tung" userId="77b0905b33e1f80d" providerId="LiveId" clId="{E7B9CCF1-A327-4D7E-AAFC-77C57ABE14B1}" dt="2025-03-02T03:56:09.386" v="529"/>
          <ac:spMkLst>
            <pc:docMk/>
            <pc:sldMk cId="1414010017" sldId="280"/>
            <ac:spMk id="3" creationId="{042D399E-8E0A-7E6F-45E4-265FE36D02ED}"/>
          </ac:spMkLst>
        </pc:spChg>
        <pc:picChg chg="add mod">
          <ac:chgData name="Le Nhat Tung" userId="77b0905b33e1f80d" providerId="LiveId" clId="{E7B9CCF1-A327-4D7E-AAFC-77C57ABE14B1}" dt="2025-03-02T03:56:40.918" v="531" actId="1076"/>
          <ac:picMkLst>
            <pc:docMk/>
            <pc:sldMk cId="1414010017" sldId="280"/>
            <ac:picMk id="6" creationId="{1929BCD6-E2D1-541A-E2E7-8AE9612648AC}"/>
          </ac:picMkLst>
        </pc:picChg>
      </pc:sldChg>
      <pc:sldChg chg="del">
        <pc:chgData name="Le Nhat Tung" userId="77b0905b33e1f80d" providerId="LiveId" clId="{E7B9CCF1-A327-4D7E-AAFC-77C57ABE14B1}" dt="2025-03-02T03:11:36.219" v="66" actId="47"/>
        <pc:sldMkLst>
          <pc:docMk/>
          <pc:sldMk cId="2141372343" sldId="280"/>
        </pc:sldMkLst>
      </pc:sldChg>
      <pc:sldChg chg="addSp modSp new mod">
        <pc:chgData name="Le Nhat Tung" userId="77b0905b33e1f80d" providerId="LiveId" clId="{E7B9CCF1-A327-4D7E-AAFC-77C57ABE14B1}" dt="2025-03-02T03:57:30.240" v="538" actId="1076"/>
        <pc:sldMkLst>
          <pc:docMk/>
          <pc:sldMk cId="685476151" sldId="281"/>
        </pc:sldMkLst>
        <pc:spChg chg="mod">
          <ac:chgData name="Le Nhat Tung" userId="77b0905b33e1f80d" providerId="LiveId" clId="{E7B9CCF1-A327-4D7E-AAFC-77C57ABE14B1}" dt="2025-03-02T03:56:58.443" v="534"/>
          <ac:spMkLst>
            <pc:docMk/>
            <pc:sldMk cId="685476151" sldId="281"/>
            <ac:spMk id="2" creationId="{5C549B84-349B-4E1E-867A-3FF075F8BA47}"/>
          </ac:spMkLst>
        </pc:spChg>
        <pc:spChg chg="mod">
          <ac:chgData name="Le Nhat Tung" userId="77b0905b33e1f80d" providerId="LiveId" clId="{E7B9CCF1-A327-4D7E-AAFC-77C57ABE14B1}" dt="2025-03-02T03:57:09.530" v="536"/>
          <ac:spMkLst>
            <pc:docMk/>
            <pc:sldMk cId="685476151" sldId="281"/>
            <ac:spMk id="3" creationId="{2DC8A974-103D-E91B-455D-F69C6BE056E8}"/>
          </ac:spMkLst>
        </pc:spChg>
        <pc:picChg chg="add mod">
          <ac:chgData name="Le Nhat Tung" userId="77b0905b33e1f80d" providerId="LiveId" clId="{E7B9CCF1-A327-4D7E-AAFC-77C57ABE14B1}" dt="2025-03-02T03:57:30.240" v="538" actId="1076"/>
          <ac:picMkLst>
            <pc:docMk/>
            <pc:sldMk cId="685476151" sldId="281"/>
            <ac:picMk id="6" creationId="{0A4307EE-B9BB-2B16-8F0E-652433A3F20B}"/>
          </ac:picMkLst>
        </pc:picChg>
      </pc:sldChg>
      <pc:sldChg chg="del">
        <pc:chgData name="Le Nhat Tung" userId="77b0905b33e1f80d" providerId="LiveId" clId="{E7B9CCF1-A327-4D7E-AAFC-77C57ABE14B1}" dt="2025-03-02T03:11:36.219" v="66" actId="47"/>
        <pc:sldMkLst>
          <pc:docMk/>
          <pc:sldMk cId="2486155980" sldId="281"/>
        </pc:sldMkLst>
      </pc:sldChg>
      <pc:sldChg chg="modSp new mod">
        <pc:chgData name="Le Nhat Tung" userId="77b0905b33e1f80d" providerId="LiveId" clId="{E7B9CCF1-A327-4D7E-AAFC-77C57ABE14B1}" dt="2025-03-02T04:08:31.660" v="805" actId="20577"/>
        <pc:sldMkLst>
          <pc:docMk/>
          <pc:sldMk cId="1123643234" sldId="282"/>
        </pc:sldMkLst>
        <pc:spChg chg="mod">
          <ac:chgData name="Le Nhat Tung" userId="77b0905b33e1f80d" providerId="LiveId" clId="{E7B9CCF1-A327-4D7E-AAFC-77C57ABE14B1}" dt="2025-03-02T04:08:06.580" v="625" actId="20577"/>
          <ac:spMkLst>
            <pc:docMk/>
            <pc:sldMk cId="1123643234" sldId="282"/>
            <ac:spMk id="2" creationId="{47EDEB42-8C9F-78D0-4F66-6E577D870137}"/>
          </ac:spMkLst>
        </pc:spChg>
        <pc:spChg chg="mod">
          <ac:chgData name="Le Nhat Tung" userId="77b0905b33e1f80d" providerId="LiveId" clId="{E7B9CCF1-A327-4D7E-AAFC-77C57ABE14B1}" dt="2025-03-02T04:08:31.660" v="805" actId="20577"/>
          <ac:spMkLst>
            <pc:docMk/>
            <pc:sldMk cId="1123643234" sldId="282"/>
            <ac:spMk id="3" creationId="{0AC074B3-D67E-5BB1-2A2F-B21AD4E3D9E4}"/>
          </ac:spMkLst>
        </pc:spChg>
      </pc:sldChg>
      <pc:sldChg chg="modSp new del mod">
        <pc:chgData name="Le Nhat Tung" userId="77b0905b33e1f80d" providerId="LiveId" clId="{E7B9CCF1-A327-4D7E-AAFC-77C57ABE14B1}" dt="2025-03-02T04:08:01.471" v="600" actId="47"/>
        <pc:sldMkLst>
          <pc:docMk/>
          <pc:sldMk cId="2817071789" sldId="282"/>
        </pc:sldMkLst>
        <pc:spChg chg="mod">
          <ac:chgData name="Le Nhat Tung" userId="77b0905b33e1f80d" providerId="LiveId" clId="{E7B9CCF1-A327-4D7E-AAFC-77C57ABE14B1}" dt="2025-03-02T03:58:15.926" v="546" actId="404"/>
          <ac:spMkLst>
            <pc:docMk/>
            <pc:sldMk cId="2817071789" sldId="282"/>
            <ac:spMk id="2" creationId="{F9A234EA-94DA-0153-CC91-C9E211AB8C51}"/>
          </ac:spMkLst>
        </pc:spChg>
        <pc:spChg chg="mod">
          <ac:chgData name="Le Nhat Tung" userId="77b0905b33e1f80d" providerId="LiveId" clId="{E7B9CCF1-A327-4D7E-AAFC-77C57ABE14B1}" dt="2025-03-02T04:00:55.922" v="568" actId="20577"/>
          <ac:spMkLst>
            <pc:docMk/>
            <pc:sldMk cId="2817071789" sldId="282"/>
            <ac:spMk id="3" creationId="{CFEBDD33-EF02-06DA-8C54-5347D7313F1D}"/>
          </ac:spMkLst>
        </pc:spChg>
      </pc:sldChg>
      <pc:sldChg chg="del">
        <pc:chgData name="Le Nhat Tung" userId="77b0905b33e1f80d" providerId="LiveId" clId="{E7B9CCF1-A327-4D7E-AAFC-77C57ABE14B1}" dt="2025-03-02T03:11:36.219" v="66" actId="47"/>
        <pc:sldMkLst>
          <pc:docMk/>
          <pc:sldMk cId="3545201096" sldId="282"/>
        </pc:sldMkLst>
      </pc:sldChg>
      <pc:sldChg chg="addSp delSp modSp new del mod">
        <pc:chgData name="Le Nhat Tung" userId="77b0905b33e1f80d" providerId="LiveId" clId="{E7B9CCF1-A327-4D7E-AAFC-77C57ABE14B1}" dt="2025-03-02T04:08:01.471" v="600" actId="47"/>
        <pc:sldMkLst>
          <pc:docMk/>
          <pc:sldMk cId="828766899" sldId="283"/>
        </pc:sldMkLst>
        <pc:spChg chg="mod">
          <ac:chgData name="Le Nhat Tung" userId="77b0905b33e1f80d" providerId="LiveId" clId="{E7B9CCF1-A327-4D7E-AAFC-77C57ABE14B1}" dt="2025-03-02T04:01:03.569" v="590" actId="20577"/>
          <ac:spMkLst>
            <pc:docMk/>
            <pc:sldMk cId="828766899" sldId="283"/>
            <ac:spMk id="2" creationId="{0EC26771-F00F-32B4-7A9C-56F6DF0955EB}"/>
          </ac:spMkLst>
        </pc:spChg>
        <pc:spChg chg="del">
          <ac:chgData name="Le Nhat Tung" userId="77b0905b33e1f80d" providerId="LiveId" clId="{E7B9CCF1-A327-4D7E-AAFC-77C57ABE14B1}" dt="2025-03-02T04:01:07.418" v="591" actId="478"/>
          <ac:spMkLst>
            <pc:docMk/>
            <pc:sldMk cId="828766899" sldId="283"/>
            <ac:spMk id="3" creationId="{D6930A04-6DEB-78DC-4CF8-C679DF0B7FA0}"/>
          </ac:spMkLst>
        </pc:spChg>
        <pc:spChg chg="add mod">
          <ac:chgData name="Le Nhat Tung" userId="77b0905b33e1f80d" providerId="LiveId" clId="{E7B9CCF1-A327-4D7E-AAFC-77C57ABE14B1}" dt="2025-03-02T04:01:31.425" v="598" actId="1076"/>
          <ac:spMkLst>
            <pc:docMk/>
            <pc:sldMk cId="828766899" sldId="283"/>
            <ac:spMk id="6" creationId="{FB393B43-5072-0C7B-A99E-DA84D306C18E}"/>
          </ac:spMkLst>
        </pc:spChg>
      </pc:sldChg>
      <pc:sldChg chg="modSp new mod">
        <pc:chgData name="Le Nhat Tung" userId="77b0905b33e1f80d" providerId="LiveId" clId="{E7B9CCF1-A327-4D7E-AAFC-77C57ABE14B1}" dt="2025-03-02T04:09:02.359" v="814" actId="27636"/>
        <pc:sldMkLst>
          <pc:docMk/>
          <pc:sldMk cId="1241680214" sldId="283"/>
        </pc:sldMkLst>
        <pc:spChg chg="mod">
          <ac:chgData name="Le Nhat Tung" userId="77b0905b33e1f80d" providerId="LiveId" clId="{E7B9CCF1-A327-4D7E-AAFC-77C57ABE14B1}" dt="2025-03-02T04:09:02.359" v="814" actId="27636"/>
          <ac:spMkLst>
            <pc:docMk/>
            <pc:sldMk cId="1241680214" sldId="283"/>
            <ac:spMk id="2" creationId="{577CAB51-582B-F408-91CE-3DE13363EB3A}"/>
          </ac:spMkLst>
        </pc:spChg>
        <pc:spChg chg="mod">
          <ac:chgData name="Le Nhat Tung" userId="77b0905b33e1f80d" providerId="LiveId" clId="{E7B9CCF1-A327-4D7E-AAFC-77C57ABE14B1}" dt="2025-03-02T04:08:59.786" v="810" actId="27636"/>
          <ac:spMkLst>
            <pc:docMk/>
            <pc:sldMk cId="1241680214" sldId="283"/>
            <ac:spMk id="3" creationId="{86044550-B405-D513-BBFB-A76D23C3F3D1}"/>
          </ac:spMkLst>
        </pc:spChg>
      </pc:sldChg>
      <pc:sldChg chg="del">
        <pc:chgData name="Le Nhat Tung" userId="77b0905b33e1f80d" providerId="LiveId" clId="{E7B9CCF1-A327-4D7E-AAFC-77C57ABE14B1}" dt="2025-03-02T03:11:36.219" v="66" actId="47"/>
        <pc:sldMkLst>
          <pc:docMk/>
          <pc:sldMk cId="1704049707" sldId="283"/>
        </pc:sldMkLst>
      </pc:sldChg>
      <pc:sldChg chg="del">
        <pc:chgData name="Le Nhat Tung" userId="77b0905b33e1f80d" providerId="LiveId" clId="{E7B9CCF1-A327-4D7E-AAFC-77C57ABE14B1}" dt="2025-03-02T03:11:36.219" v="66" actId="47"/>
        <pc:sldMkLst>
          <pc:docMk/>
          <pc:sldMk cId="1229374212" sldId="284"/>
        </pc:sldMkLst>
      </pc:sldChg>
      <pc:sldChg chg="modSp new mod">
        <pc:chgData name="Le Nhat Tung" userId="77b0905b33e1f80d" providerId="LiveId" clId="{E7B9CCF1-A327-4D7E-AAFC-77C57ABE14B1}" dt="2025-03-02T04:09:23.925" v="818" actId="27636"/>
        <pc:sldMkLst>
          <pc:docMk/>
          <pc:sldMk cId="2206830717" sldId="284"/>
        </pc:sldMkLst>
        <pc:spChg chg="mod">
          <ac:chgData name="Le Nhat Tung" userId="77b0905b33e1f80d" providerId="LiveId" clId="{E7B9CCF1-A327-4D7E-AAFC-77C57ABE14B1}" dt="2025-03-02T04:09:16.120" v="816"/>
          <ac:spMkLst>
            <pc:docMk/>
            <pc:sldMk cId="2206830717" sldId="284"/>
            <ac:spMk id="2" creationId="{5D534F93-9AA0-F47E-7DAA-EC1DE0EE7E8E}"/>
          </ac:spMkLst>
        </pc:spChg>
        <pc:spChg chg="mod">
          <ac:chgData name="Le Nhat Tung" userId="77b0905b33e1f80d" providerId="LiveId" clId="{E7B9CCF1-A327-4D7E-AAFC-77C57ABE14B1}" dt="2025-03-02T04:09:23.925" v="818" actId="27636"/>
          <ac:spMkLst>
            <pc:docMk/>
            <pc:sldMk cId="2206830717" sldId="284"/>
            <ac:spMk id="3" creationId="{70FFB961-1A30-935C-16B6-74C107EDAE9A}"/>
          </ac:spMkLst>
        </pc:spChg>
      </pc:sldChg>
      <pc:sldChg chg="new del">
        <pc:chgData name="Le Nhat Tung" userId="77b0905b33e1f80d" providerId="LiveId" clId="{E7B9CCF1-A327-4D7E-AAFC-77C57ABE14B1}" dt="2025-03-02T04:08:01.471" v="600" actId="47"/>
        <pc:sldMkLst>
          <pc:docMk/>
          <pc:sldMk cId="3455136213" sldId="284"/>
        </pc:sldMkLst>
      </pc:sldChg>
      <pc:sldChg chg="del">
        <pc:chgData name="Le Nhat Tung" userId="77b0905b33e1f80d" providerId="LiveId" clId="{E7B9CCF1-A327-4D7E-AAFC-77C57ABE14B1}" dt="2025-03-02T03:11:36.219" v="66" actId="47"/>
        <pc:sldMkLst>
          <pc:docMk/>
          <pc:sldMk cId="809267024" sldId="285"/>
        </pc:sldMkLst>
      </pc:sldChg>
      <pc:sldChg chg="addSp delSp modSp new mod modNotesTx">
        <pc:chgData name="Le Nhat Tung" userId="77b0905b33e1f80d" providerId="LiveId" clId="{E7B9CCF1-A327-4D7E-AAFC-77C57ABE14B1}" dt="2025-03-02T06:31:33.369" v="859"/>
        <pc:sldMkLst>
          <pc:docMk/>
          <pc:sldMk cId="1654180963" sldId="285"/>
        </pc:sldMkLst>
        <pc:picChg chg="add del">
          <ac:chgData name="Le Nhat Tung" userId="77b0905b33e1f80d" providerId="LiveId" clId="{E7B9CCF1-A327-4D7E-AAFC-77C57ABE14B1}" dt="2025-03-02T04:17:02.891" v="824" actId="478"/>
          <ac:picMkLst>
            <pc:docMk/>
            <pc:sldMk cId="1654180963" sldId="285"/>
            <ac:picMk id="6" creationId="{39AD89FA-5AFF-8BFC-1E75-52664AAF0091}"/>
          </ac:picMkLst>
        </pc:picChg>
        <pc:picChg chg="add mod">
          <ac:chgData name="Le Nhat Tung" userId="77b0905b33e1f80d" providerId="LiveId" clId="{E7B9CCF1-A327-4D7E-AAFC-77C57ABE14B1}" dt="2025-03-02T04:17:11.794" v="827" actId="1076"/>
          <ac:picMkLst>
            <pc:docMk/>
            <pc:sldMk cId="1654180963" sldId="285"/>
            <ac:picMk id="8" creationId="{56E0A895-E4DE-0916-25DB-2E94274BDFC4}"/>
          </ac:picMkLst>
        </pc:picChg>
        <pc:inkChg chg="add">
          <ac:chgData name="Le Nhat Tung" userId="77b0905b33e1f80d" providerId="LiveId" clId="{E7B9CCF1-A327-4D7E-AAFC-77C57ABE14B1}" dt="2025-03-02T06:31:33.369" v="859"/>
          <ac:inkMkLst>
            <pc:docMk/>
            <pc:sldMk cId="1654180963" sldId="285"/>
            <ac:inkMk id="5" creationId="{1AEB61F1-017F-9A84-805D-90FA31C716D4}"/>
          </ac:inkMkLst>
        </pc:inkChg>
      </pc:sldChg>
      <pc:sldChg chg="del">
        <pc:chgData name="Le Nhat Tung" userId="77b0905b33e1f80d" providerId="LiveId" clId="{E7B9CCF1-A327-4D7E-AAFC-77C57ABE14B1}" dt="2025-03-02T03:11:36.219" v="66" actId="47"/>
        <pc:sldMkLst>
          <pc:docMk/>
          <pc:sldMk cId="502670796" sldId="286"/>
        </pc:sldMkLst>
      </pc:sldChg>
      <pc:sldChg chg="addSp delSp modSp new mod modNotesTx">
        <pc:chgData name="Le Nhat Tung" userId="77b0905b33e1f80d" providerId="LiveId" clId="{E7B9CCF1-A327-4D7E-AAFC-77C57ABE14B1}" dt="2025-03-02T06:31:33.369" v="859"/>
        <pc:sldMkLst>
          <pc:docMk/>
          <pc:sldMk cId="2501124086" sldId="286"/>
        </pc:sldMkLst>
        <pc:spChg chg="del">
          <ac:chgData name="Le Nhat Tung" userId="77b0905b33e1f80d" providerId="LiveId" clId="{E7B9CCF1-A327-4D7E-AAFC-77C57ABE14B1}" dt="2025-03-02T04:18:14.691" v="828" actId="478"/>
          <ac:spMkLst>
            <pc:docMk/>
            <pc:sldMk cId="2501124086" sldId="286"/>
            <ac:spMk id="2" creationId="{234656DF-A1D0-38C6-004B-AE817AD19BE4}"/>
          </ac:spMkLst>
        </pc:spChg>
        <pc:spChg chg="del">
          <ac:chgData name="Le Nhat Tung" userId="77b0905b33e1f80d" providerId="LiveId" clId="{E7B9CCF1-A327-4D7E-AAFC-77C57ABE14B1}" dt="2025-03-02T04:18:14.691" v="828" actId="478"/>
          <ac:spMkLst>
            <pc:docMk/>
            <pc:sldMk cId="2501124086" sldId="286"/>
            <ac:spMk id="3" creationId="{A4230413-2659-EBAF-E81C-6B56C8574BAB}"/>
          </ac:spMkLst>
        </pc:spChg>
        <pc:spChg chg="del">
          <ac:chgData name="Le Nhat Tung" userId="77b0905b33e1f80d" providerId="LiveId" clId="{E7B9CCF1-A327-4D7E-AAFC-77C57ABE14B1}" dt="2025-03-02T04:18:14.691" v="828" actId="478"/>
          <ac:spMkLst>
            <pc:docMk/>
            <pc:sldMk cId="2501124086" sldId="286"/>
            <ac:spMk id="4" creationId="{268F582F-51DA-99C2-6C5D-7731D9D81F8C}"/>
          </ac:spMkLst>
        </pc:spChg>
        <pc:picChg chg="add mod">
          <ac:chgData name="Le Nhat Tung" userId="77b0905b33e1f80d" providerId="LiveId" clId="{E7B9CCF1-A327-4D7E-AAFC-77C57ABE14B1}" dt="2025-03-02T04:18:19.243" v="831" actId="1076"/>
          <ac:picMkLst>
            <pc:docMk/>
            <pc:sldMk cId="2501124086" sldId="286"/>
            <ac:picMk id="6" creationId="{D1F3DAD8-9877-1D8A-BAA2-68A39D0EE8C5}"/>
          </ac:picMkLst>
        </pc:picChg>
        <pc:inkChg chg="add">
          <ac:chgData name="Le Nhat Tung" userId="77b0905b33e1f80d" providerId="LiveId" clId="{E7B9CCF1-A327-4D7E-AAFC-77C57ABE14B1}" dt="2025-03-02T06:31:33.369" v="859"/>
          <ac:inkMkLst>
            <pc:docMk/>
            <pc:sldMk cId="2501124086" sldId="286"/>
            <ac:inkMk id="2" creationId="{AE4DB869-DECE-9ACA-8CDC-4B3BF8E8974C}"/>
          </ac:inkMkLst>
        </pc:inkChg>
      </pc:sldChg>
      <pc:sldChg chg="addSp delSp modSp new mod modNotesTx">
        <pc:chgData name="Le Nhat Tung" userId="77b0905b33e1f80d" providerId="LiveId" clId="{E7B9CCF1-A327-4D7E-AAFC-77C57ABE14B1}" dt="2025-03-02T06:31:33.369" v="859"/>
        <pc:sldMkLst>
          <pc:docMk/>
          <pc:sldMk cId="1700265822" sldId="287"/>
        </pc:sldMkLst>
        <pc:spChg chg="del">
          <ac:chgData name="Le Nhat Tung" userId="77b0905b33e1f80d" providerId="LiveId" clId="{E7B9CCF1-A327-4D7E-AAFC-77C57ABE14B1}" dt="2025-03-02T04:20:16.804" v="840" actId="478"/>
          <ac:spMkLst>
            <pc:docMk/>
            <pc:sldMk cId="1700265822" sldId="287"/>
            <ac:spMk id="2" creationId="{D270E0BD-030B-FC8C-1FEB-521E0F6B93F2}"/>
          </ac:spMkLst>
        </pc:spChg>
        <pc:spChg chg="del">
          <ac:chgData name="Le Nhat Tung" userId="77b0905b33e1f80d" providerId="LiveId" clId="{E7B9CCF1-A327-4D7E-AAFC-77C57ABE14B1}" dt="2025-03-02T04:20:16.804" v="840" actId="478"/>
          <ac:spMkLst>
            <pc:docMk/>
            <pc:sldMk cId="1700265822" sldId="287"/>
            <ac:spMk id="3" creationId="{72C786FC-8215-D06C-37D5-5FBC87F0243A}"/>
          </ac:spMkLst>
        </pc:spChg>
        <pc:spChg chg="del">
          <ac:chgData name="Le Nhat Tung" userId="77b0905b33e1f80d" providerId="LiveId" clId="{E7B9CCF1-A327-4D7E-AAFC-77C57ABE14B1}" dt="2025-03-02T04:20:16.804" v="840" actId="478"/>
          <ac:spMkLst>
            <pc:docMk/>
            <pc:sldMk cId="1700265822" sldId="287"/>
            <ac:spMk id="4" creationId="{9A255200-973C-EE8D-F1F0-41185FA60B9B}"/>
          </ac:spMkLst>
        </pc:spChg>
        <pc:picChg chg="add mod">
          <ac:chgData name="Le Nhat Tung" userId="77b0905b33e1f80d" providerId="LiveId" clId="{E7B9CCF1-A327-4D7E-AAFC-77C57ABE14B1}" dt="2025-03-02T04:20:21" v="842" actId="1076"/>
          <ac:picMkLst>
            <pc:docMk/>
            <pc:sldMk cId="1700265822" sldId="287"/>
            <ac:picMk id="6" creationId="{228AF164-9C03-867D-9578-E09D20B853A7}"/>
          </ac:picMkLst>
        </pc:picChg>
        <pc:picChg chg="add mod">
          <ac:chgData name="Le Nhat Tung" userId="77b0905b33e1f80d" providerId="LiveId" clId="{E7B9CCF1-A327-4D7E-AAFC-77C57ABE14B1}" dt="2025-03-02T04:21:01.058" v="844" actId="1076"/>
          <ac:picMkLst>
            <pc:docMk/>
            <pc:sldMk cId="1700265822" sldId="287"/>
            <ac:picMk id="8" creationId="{717EB4F4-2F20-16A0-3C5E-865DDEEB0E01}"/>
          </ac:picMkLst>
        </pc:picChg>
        <pc:inkChg chg="add">
          <ac:chgData name="Le Nhat Tung" userId="77b0905b33e1f80d" providerId="LiveId" clId="{E7B9CCF1-A327-4D7E-AAFC-77C57ABE14B1}" dt="2025-03-02T06:31:33.369" v="859"/>
          <ac:inkMkLst>
            <pc:docMk/>
            <pc:sldMk cId="1700265822" sldId="287"/>
            <ac:inkMk id="2" creationId="{419C71E8-D15D-883D-3D7D-C4229D89AAD7}"/>
          </ac:inkMkLst>
        </pc:inkChg>
      </pc:sldChg>
      <pc:sldChg chg="del">
        <pc:chgData name="Le Nhat Tung" userId="77b0905b33e1f80d" providerId="LiveId" clId="{E7B9CCF1-A327-4D7E-AAFC-77C57ABE14B1}" dt="2025-03-02T03:11:36.219" v="66" actId="47"/>
        <pc:sldMkLst>
          <pc:docMk/>
          <pc:sldMk cId="2960612941" sldId="287"/>
        </pc:sldMkLst>
      </pc:sldChg>
      <pc:sldChg chg="addSp delSp new mod">
        <pc:chgData name="Le Nhat Tung" userId="77b0905b33e1f80d" providerId="LiveId" clId="{E7B9CCF1-A327-4D7E-AAFC-77C57ABE14B1}" dt="2025-03-02T05:55:09.206" v="857"/>
        <pc:sldMkLst>
          <pc:docMk/>
          <pc:sldMk cId="3375267289" sldId="288"/>
        </pc:sldMkLst>
        <pc:spChg chg="del">
          <ac:chgData name="Le Nhat Tung" userId="77b0905b33e1f80d" providerId="LiveId" clId="{E7B9CCF1-A327-4D7E-AAFC-77C57ABE14B1}" dt="2025-03-02T05:55:08.633" v="856" actId="478"/>
          <ac:spMkLst>
            <pc:docMk/>
            <pc:sldMk cId="3375267289" sldId="288"/>
            <ac:spMk id="2" creationId="{6805AAC5-9ECD-80D5-7564-12C948AA394A}"/>
          </ac:spMkLst>
        </pc:spChg>
        <pc:spChg chg="del">
          <ac:chgData name="Le Nhat Tung" userId="77b0905b33e1f80d" providerId="LiveId" clId="{E7B9CCF1-A327-4D7E-AAFC-77C57ABE14B1}" dt="2025-03-02T05:55:08.633" v="856" actId="478"/>
          <ac:spMkLst>
            <pc:docMk/>
            <pc:sldMk cId="3375267289" sldId="288"/>
            <ac:spMk id="3" creationId="{6DED5F40-B86D-B4E1-C831-BBC96AD90D12}"/>
          </ac:spMkLst>
        </pc:spChg>
        <pc:spChg chg="del">
          <ac:chgData name="Le Nhat Tung" userId="77b0905b33e1f80d" providerId="LiveId" clId="{E7B9CCF1-A327-4D7E-AAFC-77C57ABE14B1}" dt="2025-03-02T05:55:08.633" v="856" actId="478"/>
          <ac:spMkLst>
            <pc:docMk/>
            <pc:sldMk cId="3375267289" sldId="288"/>
            <ac:spMk id="4" creationId="{EEA9B365-09FB-9E36-F7C5-EEAABB2FE500}"/>
          </ac:spMkLst>
        </pc:spChg>
        <pc:picChg chg="add">
          <ac:chgData name="Le Nhat Tung" userId="77b0905b33e1f80d" providerId="LiveId" clId="{E7B9CCF1-A327-4D7E-AAFC-77C57ABE14B1}" dt="2025-03-02T05:55:09.206" v="857"/>
          <ac:picMkLst>
            <pc:docMk/>
            <pc:sldMk cId="3375267289" sldId="288"/>
            <ac:picMk id="1026" creationId="{70A86375-0C41-46C1-A423-19FC2A29C5BC}"/>
          </ac:picMkLst>
        </pc:picChg>
      </pc:sldChg>
      <pc:sldChg chg="del">
        <pc:chgData name="Le Nhat Tung" userId="77b0905b33e1f80d" providerId="LiveId" clId="{E7B9CCF1-A327-4D7E-AAFC-77C57ABE14B1}" dt="2025-03-02T03:11:36.219" v="66" actId="47"/>
        <pc:sldMkLst>
          <pc:docMk/>
          <pc:sldMk cId="3638814305" sldId="288"/>
        </pc:sldMkLst>
      </pc:sldChg>
      <pc:sldChg chg="del">
        <pc:chgData name="Le Nhat Tung" userId="77b0905b33e1f80d" providerId="LiveId" clId="{E7B9CCF1-A327-4D7E-AAFC-77C57ABE14B1}" dt="2025-03-02T03:11:36.219" v="66" actId="47"/>
        <pc:sldMkLst>
          <pc:docMk/>
          <pc:sldMk cId="421899534" sldId="289"/>
        </pc:sldMkLst>
      </pc:sldChg>
      <pc:sldChg chg="del">
        <pc:chgData name="Le Nhat Tung" userId="77b0905b33e1f80d" providerId="LiveId" clId="{E7B9CCF1-A327-4D7E-AAFC-77C57ABE14B1}" dt="2025-03-02T03:11:36.219" v="66" actId="47"/>
        <pc:sldMkLst>
          <pc:docMk/>
          <pc:sldMk cId="1524616183" sldId="290"/>
        </pc:sldMkLst>
      </pc:sldChg>
      <pc:sldChg chg="del">
        <pc:chgData name="Le Nhat Tung" userId="77b0905b33e1f80d" providerId="LiveId" clId="{E7B9CCF1-A327-4D7E-AAFC-77C57ABE14B1}" dt="2025-03-02T03:11:36.219" v="66" actId="47"/>
        <pc:sldMkLst>
          <pc:docMk/>
          <pc:sldMk cId="3362591536" sldId="291"/>
        </pc:sldMkLst>
      </pc:sldChg>
      <pc:sldChg chg="del">
        <pc:chgData name="Le Nhat Tung" userId="77b0905b33e1f80d" providerId="LiveId" clId="{E7B9CCF1-A327-4D7E-AAFC-77C57ABE14B1}" dt="2025-03-02T03:11:36.219" v="66" actId="47"/>
        <pc:sldMkLst>
          <pc:docMk/>
          <pc:sldMk cId="2136052961" sldId="292"/>
        </pc:sldMkLst>
      </pc:sldChg>
      <pc:sldChg chg="del">
        <pc:chgData name="Le Nhat Tung" userId="77b0905b33e1f80d" providerId="LiveId" clId="{E7B9CCF1-A327-4D7E-AAFC-77C57ABE14B1}" dt="2025-03-02T03:11:36.219" v="66" actId="47"/>
        <pc:sldMkLst>
          <pc:docMk/>
          <pc:sldMk cId="883672532" sldId="293"/>
        </pc:sldMkLst>
      </pc:sldChg>
      <pc:sldChg chg="del">
        <pc:chgData name="Le Nhat Tung" userId="77b0905b33e1f80d" providerId="LiveId" clId="{E7B9CCF1-A327-4D7E-AAFC-77C57ABE14B1}" dt="2025-03-02T03:11:36.219" v="66" actId="47"/>
        <pc:sldMkLst>
          <pc:docMk/>
          <pc:sldMk cId="3339986543" sldId="294"/>
        </pc:sldMkLst>
      </pc:sldChg>
      <pc:sldChg chg="del">
        <pc:chgData name="Le Nhat Tung" userId="77b0905b33e1f80d" providerId="LiveId" clId="{E7B9CCF1-A327-4D7E-AAFC-77C57ABE14B1}" dt="2025-03-02T03:11:36.219" v="66" actId="47"/>
        <pc:sldMkLst>
          <pc:docMk/>
          <pc:sldMk cId="973571978" sldId="295"/>
        </pc:sldMkLst>
      </pc:sldChg>
      <pc:sldChg chg="del">
        <pc:chgData name="Le Nhat Tung" userId="77b0905b33e1f80d" providerId="LiveId" clId="{E7B9CCF1-A327-4D7E-AAFC-77C57ABE14B1}" dt="2025-03-02T03:11:36.219" v="66" actId="47"/>
        <pc:sldMkLst>
          <pc:docMk/>
          <pc:sldMk cId="2154897469" sldId="296"/>
        </pc:sldMkLst>
      </pc:sldChg>
      <pc:sldChg chg="del">
        <pc:chgData name="Le Nhat Tung" userId="77b0905b33e1f80d" providerId="LiveId" clId="{E7B9CCF1-A327-4D7E-AAFC-77C57ABE14B1}" dt="2025-03-02T03:11:36.219" v="66" actId="47"/>
        <pc:sldMkLst>
          <pc:docMk/>
          <pc:sldMk cId="1951726413" sldId="297"/>
        </pc:sldMkLst>
      </pc:sldChg>
      <pc:sldChg chg="del">
        <pc:chgData name="Le Nhat Tung" userId="77b0905b33e1f80d" providerId="LiveId" clId="{E7B9CCF1-A327-4D7E-AAFC-77C57ABE14B1}" dt="2025-03-02T03:11:36.219" v="66" actId="47"/>
        <pc:sldMkLst>
          <pc:docMk/>
          <pc:sldMk cId="217899359" sldId="298"/>
        </pc:sldMkLst>
      </pc:sldChg>
      <pc:sldChg chg="del">
        <pc:chgData name="Le Nhat Tung" userId="77b0905b33e1f80d" providerId="LiveId" clId="{E7B9CCF1-A327-4D7E-AAFC-77C57ABE14B1}" dt="2025-03-02T03:11:36.219" v="66" actId="47"/>
        <pc:sldMkLst>
          <pc:docMk/>
          <pc:sldMk cId="1717857903" sldId="299"/>
        </pc:sldMkLst>
      </pc:sldChg>
      <pc:sldChg chg="del">
        <pc:chgData name="Le Nhat Tung" userId="77b0905b33e1f80d" providerId="LiveId" clId="{E7B9CCF1-A327-4D7E-AAFC-77C57ABE14B1}" dt="2025-03-02T03:11:36.219" v="66" actId="47"/>
        <pc:sldMkLst>
          <pc:docMk/>
          <pc:sldMk cId="692683955" sldId="300"/>
        </pc:sldMkLst>
      </pc:sldChg>
      <pc:sldChg chg="del">
        <pc:chgData name="Le Nhat Tung" userId="77b0905b33e1f80d" providerId="LiveId" clId="{E7B9CCF1-A327-4D7E-AAFC-77C57ABE14B1}" dt="2025-03-02T03:11:36.219" v="66" actId="47"/>
        <pc:sldMkLst>
          <pc:docMk/>
          <pc:sldMk cId="4232814384" sldId="301"/>
        </pc:sldMkLst>
      </pc:sldChg>
      <pc:sldChg chg="del">
        <pc:chgData name="Le Nhat Tung" userId="77b0905b33e1f80d" providerId="LiveId" clId="{E7B9CCF1-A327-4D7E-AAFC-77C57ABE14B1}" dt="2025-03-02T03:11:36.219" v="66" actId="47"/>
        <pc:sldMkLst>
          <pc:docMk/>
          <pc:sldMk cId="1589333880" sldId="302"/>
        </pc:sldMkLst>
      </pc:sldChg>
      <pc:sldChg chg="del">
        <pc:chgData name="Le Nhat Tung" userId="77b0905b33e1f80d" providerId="LiveId" clId="{E7B9CCF1-A327-4D7E-AAFC-77C57ABE14B1}" dt="2025-03-02T03:11:36.219" v="66" actId="47"/>
        <pc:sldMkLst>
          <pc:docMk/>
          <pc:sldMk cId="3430339319" sldId="303"/>
        </pc:sldMkLst>
      </pc:sldChg>
      <pc:sldChg chg="del">
        <pc:chgData name="Le Nhat Tung" userId="77b0905b33e1f80d" providerId="LiveId" clId="{E7B9CCF1-A327-4D7E-AAFC-77C57ABE14B1}" dt="2025-03-02T03:11:36.219" v="66" actId="47"/>
        <pc:sldMkLst>
          <pc:docMk/>
          <pc:sldMk cId="4287248757" sldId="304"/>
        </pc:sldMkLst>
      </pc:sldChg>
      <pc:sldChg chg="del">
        <pc:chgData name="Le Nhat Tung" userId="77b0905b33e1f80d" providerId="LiveId" clId="{E7B9CCF1-A327-4D7E-AAFC-77C57ABE14B1}" dt="2025-03-02T03:11:36.219" v="66" actId="47"/>
        <pc:sldMkLst>
          <pc:docMk/>
          <pc:sldMk cId="3138848395" sldId="305"/>
        </pc:sldMkLst>
      </pc:sldChg>
      <pc:sldChg chg="del">
        <pc:chgData name="Le Nhat Tung" userId="77b0905b33e1f80d" providerId="LiveId" clId="{E7B9CCF1-A327-4D7E-AAFC-77C57ABE14B1}" dt="2025-03-02T03:11:36.219" v="66" actId="47"/>
        <pc:sldMkLst>
          <pc:docMk/>
          <pc:sldMk cId="4250402572" sldId="306"/>
        </pc:sldMkLst>
      </pc:sldChg>
      <pc:sldChg chg="del">
        <pc:chgData name="Le Nhat Tung" userId="77b0905b33e1f80d" providerId="LiveId" clId="{E7B9CCF1-A327-4D7E-AAFC-77C57ABE14B1}" dt="2025-03-02T03:11:36.219" v="66" actId="47"/>
        <pc:sldMkLst>
          <pc:docMk/>
          <pc:sldMk cId="2493955139" sldId="307"/>
        </pc:sldMkLst>
      </pc:sldChg>
      <pc:sldChg chg="del">
        <pc:chgData name="Le Nhat Tung" userId="77b0905b33e1f80d" providerId="LiveId" clId="{E7B9CCF1-A327-4D7E-AAFC-77C57ABE14B1}" dt="2025-03-02T03:11:36.219" v="66" actId="47"/>
        <pc:sldMkLst>
          <pc:docMk/>
          <pc:sldMk cId="3135433866" sldId="308"/>
        </pc:sldMkLst>
      </pc:sldChg>
      <pc:sldChg chg="del">
        <pc:chgData name="Le Nhat Tung" userId="77b0905b33e1f80d" providerId="LiveId" clId="{E7B9CCF1-A327-4D7E-AAFC-77C57ABE14B1}" dt="2025-03-02T03:11:36.219" v="66" actId="47"/>
        <pc:sldMkLst>
          <pc:docMk/>
          <pc:sldMk cId="222075526" sldId="309"/>
        </pc:sldMkLst>
      </pc:sldChg>
      <pc:sldChg chg="del">
        <pc:chgData name="Le Nhat Tung" userId="77b0905b33e1f80d" providerId="LiveId" clId="{E7B9CCF1-A327-4D7E-AAFC-77C57ABE14B1}" dt="2025-03-02T03:11:36.219" v="66" actId="47"/>
        <pc:sldMkLst>
          <pc:docMk/>
          <pc:sldMk cId="1523541760" sldId="310"/>
        </pc:sldMkLst>
      </pc:sldChg>
      <pc:sldChg chg="del">
        <pc:chgData name="Le Nhat Tung" userId="77b0905b33e1f80d" providerId="LiveId" clId="{E7B9CCF1-A327-4D7E-AAFC-77C57ABE14B1}" dt="2025-03-02T03:11:36.219" v="66" actId="47"/>
        <pc:sldMkLst>
          <pc:docMk/>
          <pc:sldMk cId="1153250741" sldId="311"/>
        </pc:sldMkLst>
      </pc:sldChg>
      <pc:sldChg chg="del">
        <pc:chgData name="Le Nhat Tung" userId="77b0905b33e1f80d" providerId="LiveId" clId="{E7B9CCF1-A327-4D7E-AAFC-77C57ABE14B1}" dt="2025-03-02T03:11:36.219" v="66" actId="47"/>
        <pc:sldMkLst>
          <pc:docMk/>
          <pc:sldMk cId="974393293" sldId="312"/>
        </pc:sldMkLst>
      </pc:sldChg>
      <pc:sldChg chg="del">
        <pc:chgData name="Le Nhat Tung" userId="77b0905b33e1f80d" providerId="LiveId" clId="{E7B9CCF1-A327-4D7E-AAFC-77C57ABE14B1}" dt="2025-03-02T03:11:36.219" v="66" actId="47"/>
        <pc:sldMkLst>
          <pc:docMk/>
          <pc:sldMk cId="1629897991" sldId="313"/>
        </pc:sldMkLst>
      </pc:sldChg>
      <pc:sldChg chg="del">
        <pc:chgData name="Le Nhat Tung" userId="77b0905b33e1f80d" providerId="LiveId" clId="{E7B9CCF1-A327-4D7E-AAFC-77C57ABE14B1}" dt="2025-03-02T03:11:36.219" v="66" actId="47"/>
        <pc:sldMkLst>
          <pc:docMk/>
          <pc:sldMk cId="1923191900" sldId="314"/>
        </pc:sldMkLst>
      </pc:sldChg>
      <pc:sldChg chg="del">
        <pc:chgData name="Le Nhat Tung" userId="77b0905b33e1f80d" providerId="LiveId" clId="{E7B9CCF1-A327-4D7E-AAFC-77C57ABE14B1}" dt="2025-03-02T03:11:36.219" v="66" actId="47"/>
        <pc:sldMkLst>
          <pc:docMk/>
          <pc:sldMk cId="1970070810" sldId="315"/>
        </pc:sldMkLst>
      </pc:sldChg>
    </pc:docChg>
  </pc:docChgLst>
</pc:chgInfo>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3:24.083"/>
    </inkml:context>
    <inkml:brush xml:id="br0">
      <inkml:brushProperty name="width" value="0.05292" units="cm"/>
      <inkml:brushProperty name="height" value="0.05292" units="cm"/>
      <inkml:brushProperty name="color" value="#FF0000"/>
    </inkml:brush>
  </inkml:definitions>
  <inkml:trace contextRef="#ctx0" brushRef="#br0">9691 8215 0,'24'0'16,"0"0"-1,71 0 17,-71 0-17,0 0-15,0 0 0,-1 0 16,49 0-1,-25 0 17,1 0-17,0 0 1,-24 0 0,-1 0-1,1 0-15,0 0 16,0 0 15,0 0-15,-1 0-16,1 0 31,0 0-15,24 0-1,-2430 0-15,4811 0 31,-2405 0-15</inkml:trace>
  <inkml:trace contextRef="#ctx0" brushRef="#br0" timeOffset="994.76">12596 8239 0,'72'0'78,"-48"0"-62,-1 0-1,1 0 1,0 0-16,0 0 16,119 0-1,-48 0 1,48 0 0,-119 0-1,47 0-15,1 0 16,-25 0 15,-23 0-15,0 0-1,0 0 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1:40.422"/>
    </inkml:context>
    <inkml:brush xml:id="br0">
      <inkml:brushProperty name="width" value="0.05292" units="cm"/>
      <inkml:brushProperty name="height" value="0.05292" units="cm"/>
      <inkml:brushProperty name="color" value="#FF0000"/>
    </inkml:brush>
  </inkml:definitions>
  <inkml:trace contextRef="#ctx0" brushRef="#br0">15240 5286 0,'-48'0'47,"-23"0"-32,-72 48 1,47 0-1,49-1-15,-48 25 16,-1 47 0,72-48-1,-23-23 1,47-1-16,-24 1 16,24 119-1,0-72 1,0 24-1,0 24 17,0 0-17,0-119 1,48 47 0,-2430-23-1,4835-25 1,-2429-23-16,24 24 15,71 0 1,23 0 0,-70-24-1,-1 0-15,96-24 16,-48-24 0,0-23-1,-47 23 1,-49 1-1,1 47-15,0-48 32,24-47-17,-25 47 1,1-47 0,-24 47-16,24-47 15,-24 24 1,0 23-1,0-71 1,-24 95-16,0 0 16,-47-71-1,0 24 1,-1 23 0,48 48-16,-23-24 15,47 0-15,-119-23 31,47 47 1,-23 0-17,71 0-15</inkml:trace>
  <inkml:trace contextRef="#ctx0" brushRef="#br0" timeOffset="1755.85">16192 5477 0,'0'0'0,"-119"24"15,119-1 64,-24 1-48,24 24 0,-24-48-15,1 71-1,-1-47 17,24 0-17,0 24 16,0-25-15,24 49 0,-1-48-1,-23 23-15,48 49 32,0-49-17,-25-23 1,1 0-1,24 47 1,-24-47 15,0-24-15,-24 24-16,23-24 16,25 24-1,0 23 1,23-47-1,-23 24 1,-25 0 0,1-24-16,0 0 15,95 0 1,-71-24 0,95-24-1,-96 25 1,49-96-1,-96 95 17,23-24-32,-23 24 15,0-47 1,0 23-16,0 1 31,-47-1-15,-1 24-16,48 0 15,-48 1-15,25 23 16,-49-48 0,-47-23-1,24 71 1,95-24-16,-48 24 31</inkml:trace>
  <inkml:trace contextRef="#ctx0" brushRef="#br0" timeOffset="3150.05">19073 5239 0,'-23'0'0,"46"0"0,-70 0 16,-1 0 15,-23 0-31,-25 0 16,-46 24-16,94-24 15,-119 0-15,72 0 16,47 23-16,-47-23 16,48 0-16,23 0 0,0 0 15,0 24 1,-71 24-1,23-1-15,1-23 16,0 24 0,71-1 15,0 25-15,0-1 15,-24-47 0,24 24-31,0-1 0,0 25 16,0 47-1,47-71 1,-23 23 0,-24-47 15,95 23 0,-23 1-15,-48-24-16,-1 0 15,1-24 1,0 23 31,71 25-16,-71-48-15,48 0-1,-49 0-15,1 0 16,71 0 0,-47 0-16,24 0 15,47-24 1,-72 0-1,72 1 1,-95-1-16,24 0 16,-1-47-1,-23 47 1,24 0-16,-1-47 16,-47 23-1,0 24-15,0-95 31,0 48-31,0 23 16,0-23-16,0 23 16,0 0-1,-23 24 1,-1 1 0,0 23-16,24-24 15,-48 24-15,25 0 16,-1 0-16,0 0 15,-119 0 1,95 0 0,1 0-16,-1 0 15</inkml:trace>
  <inkml:trace contextRef="#ctx0" brushRef="#br0" timeOffset="33486.89">15049 4501 0,'0'23'93</inkml:trace>
  <inkml:trace contextRef="#ctx0" brushRef="#br0" timeOffset="42006.15">13930 11144 0,'0'-24'0,"-24"24"109,-24 0-78,1 0 0,23 0-15,0 24 0,24 0-1,-24-24 1,24 24 0,-2405 0 15,4787-1-16,-2382 1-15,-24 0 32,0 0 30,24 0-46,0 0-1,0-1 17,0 1-32,0 48 125,0-49-110,0 1 32,0 0-16,0 0-15,0 0-16,0-1 16,24 1-1,-24 0 17,0 0-17,24 0 16,-24 0-15,23-1-16,-23 1 16,0 24-1,24-48 1,0 0 46,-24 24-46,48-24-16,-25 23 16,25-23 15,0 24-15,-24-24-1,23 0 1,-23 0-1,0 0 1,-2405 0 0,4833 0 31,-2404 0-16,-24 0 47,-1-24-62,-23 1-1,24 23 1,0-24-1,-24 0-15,24-24 16,-24 25 0,0-1-1,0-24 1,-48 0 15,24 1-15,24 23-1,0 0 1,0 0-16,0 1 0,0-25 31,-23 0-15,-1 25 0,24-1-1,-24 0 1,0-24-1,24 24-15,-24 24 16,24-23-16,0-1 16,-23 24-16,23-24 15,-24 24 1,0 0 46,0 0-46,0 0-16,-23 0 31</inkml:trace>
  <inkml:trace contextRef="#ctx0" brushRef="#br0" timeOffset="47633.91">6929 12978 0,'24'0'78,"47"0"-62,1 0-16,118 0 31,-71 0-15,-95 0-16,48 0 31,-25 0-15,-47 24-1,24-24-15,24 23 16,-25-23 0,1 0-1,0 0-15,0 0 78,0 0-62,23 0 0,-23 0-1</inkml:trace>
  <inkml:trace contextRef="#ctx0" brushRef="#br0" timeOffset="52676.02">15954 13121 0,'143'0'266,"0"0"-250,0 0-1,47-24 1,-142 24 0,-1-24-1,25 24 32,-48 0-31,47 0 46,-23-24-46,-1 0-1,25 1 1</inkml:trace>
  <inkml:trace contextRef="#ctx0" brushRef="#br0" timeOffset="57658.22">7096 14097 0,'143'0'125,"-72"0"-109,-23 0-16,23 24 31,-47-24-15,24 0-1,-25 0-15,1 0 0,0 0 16,0 0 0,0 0-16,47 0 15,-47 0-15,47 0 0,48 0 31,-95 0-15,0 0 78</inkml:trace>
  <inkml:trace contextRef="#ctx0" brushRef="#br0" timeOffset="59273.95">14668 14168 0,'24'0'141,"71"-23"-110,-71 23-15,0 0 15,0 0 0,-1 0-15,25 0 0</inkml:trace>
  <inkml:trace contextRef="#ctx0" brushRef="#br0" timeOffset="60683.86">17549 14216 0,'72'0'63,"285"0"-16,-333 0-32,0 0-15,23 0 16,-23 0-16,0 0 16,24 0-16,-25 0 15,1 0-15,48 0 16,-25 0-1,1 0 1,-24 0 0,-1 0-1,1 0 17</inkml:trace>
  <inkml:trace contextRef="#ctx0" brushRef="#br0" timeOffset="96771.56">9144 16240 0,'95'0'47,"-48"0"-32,1 0 1,0 0 0,-24 0 30,-1 0-30,1 0 0,0 0-1,0 0 1,23 0 0,1 0-16,-24 0 15,71 24 16,-71-24-31,0 0 0,0 0 16,-1 0 0,1 0-1,48 0 1,-49 0-16,1 0 16,0 0 15,24 0 78,-25 0-93</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4:09.051"/>
    </inkml:context>
    <inkml:brush xml:id="br0">
      <inkml:brushProperty name="width" value="0.05292" units="cm"/>
      <inkml:brushProperty name="height" value="0.05292" units="cm"/>
      <inkml:brushProperty name="color" value="#FF0000"/>
    </inkml:brush>
  </inkml:definitions>
  <inkml:trace contextRef="#ctx0" brushRef="#br0">11358 8191 0,'72'0'125,"-49"0"-110,25 0 1,71 0 0,95 0-1,286 0 1,-142-23-1,-2621 23-15,5621-96 32,-2834 73-17,-191 23 1,-190 0-16</inkml:trace>
  <inkml:trace contextRef="#ctx0" brushRef="#br0" timeOffset="36610.48">3881 13049 0,'24'0'125,"0"0"-110,-1 0 1,25 0-1,71 0 1,0 0 0,-47 0-16,-1 0 15,120 0-15,-72 0 16,-24-24 0,-24 24-1,-47 0 1,0 0 62,0 0-47,95 0-15,-71 0-1,23 0 1,-23 0 0,-25 0-1,49 0 1,-48 0 0,-1 0-1,-23-23-15,48 23 16,-24 0 31,23-24-32,-23 24-15,119 0 32,-71 0-17,-25 0 1,-23 0-1,0 0 17</inkml:trace>
  <inkml:trace contextRef="#ctx0" brushRef="#br0" timeOffset="44127.59">7882 12906 0,'23'0'204,"192"0"-189,-120 0 1,-2214 0-1,4643-23 1,-2453 23 15,1 0-15,-49-24-16,1 24 16,48 0-1,-25 0-15,1 0 16,-24 0-1,0 0 1,-1 0 0,1 0-1,0 0-15,0 0 16,0 0-16,-1 0 484,239 95-452,-214-95-32,0 24 15,-1-24 1,-23 0-16,0 24 15,23-24-15,-23 0 16,0 0-16,0 0 0,-48 0 266,-24 0-251,1 0 17,23 0-17,0 0-15,0-24 47,24 0-31,-23 24-1,23-24-15,-24 0 16</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5:05.831"/>
    </inkml:context>
    <inkml:brush xml:id="br0">
      <inkml:brushProperty name="width" value="0.05292" units="cm"/>
      <inkml:brushProperty name="height" value="0.05292" units="cm"/>
      <inkml:brushProperty name="color" value="#FF0000"/>
    </inkml:brush>
  </inkml:definitions>
  <inkml:trace contextRef="#ctx0" brushRef="#br0">17668 6072 0,'96'-71'78,"-96"47"-63,285-167 1,-46-23 0,-168 166-16,24-23 15,24-24 1,-71 71-16,0 0 15,-48 0-15</inkml:trace>
  <inkml:trace contextRef="#ctx0" brushRef="#br0" timeOffset="93003.28">15740 6120 0,'119'-24'125,"47"24"-110,-118 0-15,71 0 16,-24 0 15,24 0-15,0 0-1,-23 0-15,-72 0 16,71 0-16,-71 0 16,47 0-1,-47 0-15,23 0 16</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7:32.466"/>
    </inkml:context>
    <inkml:brush xml:id="br0">
      <inkml:brushProperty name="width" value="0.05292" units="cm"/>
      <inkml:brushProperty name="height" value="0.05292" units="cm"/>
      <inkml:brushProperty name="color" value="#FF0000"/>
    </inkml:brush>
  </inkml:definitions>
  <inkml:trace contextRef="#ctx0" brushRef="#br0">21383 16716 0</inkml:trace>
  <inkml:trace contextRef="#ctx0" brushRef="#br0" timeOffset="1206.78">24884 10168 0</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5-03-29T06:57:43.694"/>
    </inkml:context>
    <inkml:brush xml:id="br0">
      <inkml:brushProperty name="width" value="0.05292" units="cm"/>
      <inkml:brushProperty name="height" value="0.05292" units="cm"/>
      <inkml:brushProperty name="color" value="#FF0000"/>
    </inkml:brush>
  </inkml:definitions>
  <inkml:trace contextRef="#ctx0" brushRef="#br0">20216 7048 0,'24'0'157,"48"0"-126,-25 0-31,-23 24 16,24 0 15,-24-24-31,-1 0 31,-23 24-15,24-24-1,24 0 32,190-167-31,-119 24-1,24 48 1,-96 24-16,-2404 23 16,4905-71-1,-2524 71-15,23 25 16,-47-25-16,24 48 16,-24-24 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28495-A322-4DCE-B456-BC8AF28B651C}" type="datetimeFigureOut">
              <a:rPr lang="en-US" smtClean="0"/>
              <a:t>29/03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3DFDE2-C36F-4F76-A40D-A690541279EF}" type="slidenum">
              <a:rPr lang="en-US" smtClean="0"/>
              <a:t>‹#›</a:t>
            </a:fld>
            <a:endParaRPr lang="en-US"/>
          </a:p>
        </p:txBody>
      </p:sp>
    </p:spTree>
    <p:extLst>
      <p:ext uri="{BB962C8B-B14F-4D97-AF65-F5344CB8AC3E}">
        <p14:creationId xmlns:p14="http://schemas.microsoft.com/office/powerpoint/2010/main" val="362156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3DFDE2-C36F-4F76-A40D-A690541279EF}" type="slidenum">
              <a:rPr lang="en-US" smtClean="0"/>
              <a:t>1</a:t>
            </a:fld>
            <a:endParaRPr lang="en-US"/>
          </a:p>
        </p:txBody>
      </p:sp>
    </p:spTree>
    <p:extLst>
      <p:ext uri="{BB962C8B-B14F-4D97-AF65-F5344CB8AC3E}">
        <p14:creationId xmlns:p14="http://schemas.microsoft.com/office/powerpoint/2010/main" val="159183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1AA1B3-DD33-49C6-8401-DAF90A344BDD}" type="datetime1">
              <a:rPr lang="en-US" smtClean="0"/>
              <a:t>29/03</a:t>
            </a:fld>
            <a:endParaRPr lang="en-US"/>
          </a:p>
        </p:txBody>
      </p:sp>
      <p:sp>
        <p:nvSpPr>
          <p:cNvPr id="5" name="Footer Placeholder 4"/>
          <p:cNvSpPr>
            <a:spLocks noGrp="1"/>
          </p:cNvSpPr>
          <p:nvPr>
            <p:ph type="ftr" sz="quarter" idx="11"/>
          </p:nvPr>
        </p:nvSpPr>
        <p:spPr/>
        <p:txBody>
          <a:bodyPr/>
          <a:lstStyle/>
          <a:p>
            <a:r>
              <a:rPr lang="en-US"/>
              <a:t>ThS. Lê Nhật Tùng</a:t>
            </a:r>
          </a:p>
        </p:txBody>
      </p:sp>
      <p:sp>
        <p:nvSpPr>
          <p:cNvPr id="6" name="Slide Number Placeholder 5"/>
          <p:cNvSpPr>
            <a:spLocks noGrp="1"/>
          </p:cNvSpPr>
          <p:nvPr>
            <p:ph type="sldNum" sz="quarter" idx="12"/>
          </p:nvPr>
        </p:nvSpPr>
        <p:spPr/>
        <p:txBody>
          <a:bodyPr/>
          <a:lstStyle/>
          <a:p>
            <a:fld id="{7637674A-7ED7-40B5-9AA7-3008B63277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7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1FB03A-180C-4D07-AB8B-A3DA7BF05E59}" type="datetime1">
              <a:rPr lang="en-US" smtClean="0"/>
              <a:t>29/03</a:t>
            </a:fld>
            <a:endParaRPr lang="en-US"/>
          </a:p>
        </p:txBody>
      </p:sp>
      <p:sp>
        <p:nvSpPr>
          <p:cNvPr id="5" name="Footer Placeholder 4"/>
          <p:cNvSpPr>
            <a:spLocks noGrp="1"/>
          </p:cNvSpPr>
          <p:nvPr>
            <p:ph type="ftr" sz="quarter" idx="11"/>
          </p:nvPr>
        </p:nvSpPr>
        <p:spPr/>
        <p:txBody>
          <a:bodyPr/>
          <a:lstStyle/>
          <a:p>
            <a:r>
              <a:rPr lang="en-US"/>
              <a:t>ThS. Lê Nhật Tùng</a:t>
            </a:r>
          </a:p>
        </p:txBody>
      </p:sp>
      <p:sp>
        <p:nvSpPr>
          <p:cNvPr id="6" name="Slide Number Placeholder 5"/>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424037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A25D2-BF01-48AD-872B-AC7F27AF8216}" type="datetime1">
              <a:rPr lang="en-US" smtClean="0"/>
              <a:t>29/03</a:t>
            </a:fld>
            <a:endParaRPr lang="en-US"/>
          </a:p>
        </p:txBody>
      </p:sp>
      <p:sp>
        <p:nvSpPr>
          <p:cNvPr id="5" name="Footer Placeholder 4"/>
          <p:cNvSpPr>
            <a:spLocks noGrp="1"/>
          </p:cNvSpPr>
          <p:nvPr>
            <p:ph type="ftr" sz="quarter" idx="11"/>
          </p:nvPr>
        </p:nvSpPr>
        <p:spPr/>
        <p:txBody>
          <a:bodyPr/>
          <a:lstStyle/>
          <a:p>
            <a:r>
              <a:rPr lang="en-US"/>
              <a:t>ThS. Lê Nhật Tùng</a:t>
            </a:r>
          </a:p>
        </p:txBody>
      </p:sp>
      <p:sp>
        <p:nvSpPr>
          <p:cNvPr id="6" name="Slide Number Placeholder 5"/>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88620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7E1FCF-0DFA-4012-A19C-C00E7B3A0CE4}" type="datetime1">
              <a:rPr lang="en-US" smtClean="0"/>
              <a:t>29/03</a:t>
            </a:fld>
            <a:endParaRPr lang="en-US"/>
          </a:p>
        </p:txBody>
      </p:sp>
      <p:sp>
        <p:nvSpPr>
          <p:cNvPr id="5" name="Footer Placeholder 4"/>
          <p:cNvSpPr>
            <a:spLocks noGrp="1"/>
          </p:cNvSpPr>
          <p:nvPr>
            <p:ph type="ftr" sz="quarter" idx="11"/>
          </p:nvPr>
        </p:nvSpPr>
        <p:spPr/>
        <p:txBody>
          <a:bodyPr/>
          <a:lstStyle/>
          <a:p>
            <a:r>
              <a:rPr lang="en-US"/>
              <a:t>ThS. Lê Nhật Tùng</a:t>
            </a:r>
          </a:p>
        </p:txBody>
      </p:sp>
      <p:sp>
        <p:nvSpPr>
          <p:cNvPr id="6" name="Slide Number Placeholder 5"/>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39659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8DC29-1059-4C06-8BA1-7050957DB671}" type="datetime1">
              <a:rPr lang="en-US" smtClean="0"/>
              <a:t>29/03</a:t>
            </a:fld>
            <a:endParaRPr lang="en-US"/>
          </a:p>
        </p:txBody>
      </p:sp>
      <p:sp>
        <p:nvSpPr>
          <p:cNvPr id="5" name="Footer Placeholder 4"/>
          <p:cNvSpPr>
            <a:spLocks noGrp="1"/>
          </p:cNvSpPr>
          <p:nvPr>
            <p:ph type="ftr" sz="quarter" idx="11"/>
          </p:nvPr>
        </p:nvSpPr>
        <p:spPr/>
        <p:txBody>
          <a:bodyPr/>
          <a:lstStyle/>
          <a:p>
            <a:r>
              <a:rPr lang="en-US"/>
              <a:t>ThS. Lê Nhật Tùng</a:t>
            </a:r>
          </a:p>
        </p:txBody>
      </p:sp>
      <p:sp>
        <p:nvSpPr>
          <p:cNvPr id="6" name="Slide Number Placeholder 5"/>
          <p:cNvSpPr>
            <a:spLocks noGrp="1"/>
          </p:cNvSpPr>
          <p:nvPr>
            <p:ph type="sldNum" sz="quarter" idx="12"/>
          </p:nvPr>
        </p:nvSpPr>
        <p:spPr/>
        <p:txBody>
          <a:bodyPr/>
          <a:lstStyle/>
          <a:p>
            <a:fld id="{7637674A-7ED7-40B5-9AA7-3008B63277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86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C497B-6C3F-4D9A-8EC9-6E3BC8C1A8E0}" type="datetime1">
              <a:rPr lang="en-US" smtClean="0"/>
              <a:t>29/03</a:t>
            </a:fld>
            <a:endParaRPr lang="en-US"/>
          </a:p>
        </p:txBody>
      </p:sp>
      <p:sp>
        <p:nvSpPr>
          <p:cNvPr id="6" name="Footer Placeholder 5"/>
          <p:cNvSpPr>
            <a:spLocks noGrp="1"/>
          </p:cNvSpPr>
          <p:nvPr>
            <p:ph type="ftr" sz="quarter" idx="11"/>
          </p:nvPr>
        </p:nvSpPr>
        <p:spPr/>
        <p:txBody>
          <a:bodyPr/>
          <a:lstStyle/>
          <a:p>
            <a:r>
              <a:rPr lang="en-US"/>
              <a:t>ThS. Lê Nhật Tùng</a:t>
            </a:r>
          </a:p>
        </p:txBody>
      </p:sp>
      <p:sp>
        <p:nvSpPr>
          <p:cNvPr id="7" name="Slide Number Placeholder 6"/>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208578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BBE40-2349-4B09-8FF7-A9E68DCED3AD}" type="datetime1">
              <a:rPr lang="en-US" smtClean="0"/>
              <a:t>29/03</a:t>
            </a:fld>
            <a:endParaRPr lang="en-US"/>
          </a:p>
        </p:txBody>
      </p:sp>
      <p:sp>
        <p:nvSpPr>
          <p:cNvPr id="8" name="Footer Placeholder 7"/>
          <p:cNvSpPr>
            <a:spLocks noGrp="1"/>
          </p:cNvSpPr>
          <p:nvPr>
            <p:ph type="ftr" sz="quarter" idx="11"/>
          </p:nvPr>
        </p:nvSpPr>
        <p:spPr/>
        <p:txBody>
          <a:bodyPr/>
          <a:lstStyle/>
          <a:p>
            <a:r>
              <a:rPr lang="en-US"/>
              <a:t>ThS. Lê Nhật Tùng</a:t>
            </a:r>
          </a:p>
        </p:txBody>
      </p:sp>
      <p:sp>
        <p:nvSpPr>
          <p:cNvPr id="9" name="Slide Number Placeholder 8"/>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380187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F29E85-4074-4067-8F1A-8BD8B313671E}" type="datetime1">
              <a:rPr lang="en-US" smtClean="0"/>
              <a:t>29/03</a:t>
            </a:fld>
            <a:endParaRPr lang="en-US"/>
          </a:p>
        </p:txBody>
      </p:sp>
      <p:sp>
        <p:nvSpPr>
          <p:cNvPr id="4" name="Footer Placeholder 3"/>
          <p:cNvSpPr>
            <a:spLocks noGrp="1"/>
          </p:cNvSpPr>
          <p:nvPr>
            <p:ph type="ftr" sz="quarter" idx="11"/>
          </p:nvPr>
        </p:nvSpPr>
        <p:spPr/>
        <p:txBody>
          <a:bodyPr/>
          <a:lstStyle/>
          <a:p>
            <a:r>
              <a:rPr lang="en-US"/>
              <a:t>ThS. Lê Nhật Tùng</a:t>
            </a:r>
          </a:p>
        </p:txBody>
      </p:sp>
      <p:sp>
        <p:nvSpPr>
          <p:cNvPr id="5" name="Slide Number Placeholder 4"/>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143757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5A4DB8-8D6C-458E-86FB-E9A95200CDA7}" type="datetime1">
              <a:rPr lang="en-US" smtClean="0"/>
              <a:t>29/03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ThS. Lê Nhật Tùng</a:t>
            </a:r>
          </a:p>
        </p:txBody>
      </p:sp>
      <p:sp>
        <p:nvSpPr>
          <p:cNvPr id="9" name="Slide Number Placeholder 8"/>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14047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9B2A48E-1D10-4082-AAD0-FD067602EB0D}" type="datetime1">
              <a:rPr lang="en-US" smtClean="0"/>
              <a:t>29/03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ThS. Lê Nhật Tùng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37674A-7ED7-40B5-9AA7-3008B632771F}" type="slidenum">
              <a:rPr lang="en-US" smtClean="0"/>
              <a:t>‹#›</a:t>
            </a:fld>
            <a:endParaRPr lang="en-US"/>
          </a:p>
        </p:txBody>
      </p:sp>
    </p:spTree>
    <p:extLst>
      <p:ext uri="{BB962C8B-B14F-4D97-AF65-F5344CB8AC3E}">
        <p14:creationId xmlns:p14="http://schemas.microsoft.com/office/powerpoint/2010/main" val="373852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9EDD3-1207-4B6D-A734-CD7F2226CB80}" type="datetime1">
              <a:rPr lang="en-US" smtClean="0"/>
              <a:t>29/03</a:t>
            </a:fld>
            <a:endParaRPr lang="en-US"/>
          </a:p>
        </p:txBody>
      </p:sp>
      <p:sp>
        <p:nvSpPr>
          <p:cNvPr id="6" name="Footer Placeholder 5"/>
          <p:cNvSpPr>
            <a:spLocks noGrp="1"/>
          </p:cNvSpPr>
          <p:nvPr>
            <p:ph type="ftr" sz="quarter" idx="11"/>
          </p:nvPr>
        </p:nvSpPr>
        <p:spPr/>
        <p:txBody>
          <a:bodyPr/>
          <a:lstStyle/>
          <a:p>
            <a:r>
              <a:rPr lang="en-US"/>
              <a:t>ThS. Lê Nhật Tùng</a:t>
            </a:r>
          </a:p>
        </p:txBody>
      </p:sp>
      <p:sp>
        <p:nvSpPr>
          <p:cNvPr id="7" name="Slide Number Placeholder 6"/>
          <p:cNvSpPr>
            <a:spLocks noGrp="1"/>
          </p:cNvSpPr>
          <p:nvPr>
            <p:ph type="sldNum" sz="quarter" idx="12"/>
          </p:nvPr>
        </p:nvSpPr>
        <p:spPr/>
        <p:txBody>
          <a:bodyPr/>
          <a:lstStyle/>
          <a:p>
            <a:fld id="{7637674A-7ED7-40B5-9AA7-3008B632771F}" type="slidenum">
              <a:rPr lang="en-US" smtClean="0"/>
              <a:t>‹#›</a:t>
            </a:fld>
            <a:endParaRPr lang="en-US"/>
          </a:p>
        </p:txBody>
      </p:sp>
    </p:spTree>
    <p:extLst>
      <p:ext uri="{BB962C8B-B14F-4D97-AF65-F5344CB8AC3E}">
        <p14:creationId xmlns:p14="http://schemas.microsoft.com/office/powerpoint/2010/main" val="28018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45B1A31-F891-428D-BB55-7F48928FA825}" type="datetime1">
              <a:rPr lang="en-US" smtClean="0"/>
              <a:t>29/03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ThS. Lê Nhật Tùng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637674A-7ED7-40B5-9AA7-3008B63277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4289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stanford.edu/~shervine/teaching/cs-230/cheatsheet-recurrent-neural-network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ideo" Target="https://www.youtube.com/embed/AsNTP8Kwu80?feature=oembed" TargetMode="External"/><Relationship Id="rId5" Type="http://schemas.openxmlformats.org/officeDocument/2006/relationships/image" Target="../media/image23.png"/><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t0EoeTYU-fc&amp;t=1321s" TargetMode="External"/><Relationship Id="rId2" Type="http://schemas.openxmlformats.org/officeDocument/2006/relationships/hyperlink" Target="https://nttuan8.com/bai-13-recurrent-neural-network/"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6.xml"/><Relationship Id="rId4" Type="http://schemas.openxmlformats.org/officeDocument/2006/relationships/hyperlink" Target="https://stanford.edu/~shervine/teaching/cs-230/cheatsheet-recurrent-neural-network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tanford.edu/~shervine/teaching/cs-229/" TargetMode="External"/><Relationship Id="rId2" Type="http://schemas.openxmlformats.org/officeDocument/2006/relationships/hyperlink" Target="https://stanford.edu/~shervine/teaching/cs-221/" TargetMode="External"/><Relationship Id="rId1" Type="http://schemas.openxmlformats.org/officeDocument/2006/relationships/slideLayout" Target="../slideLayouts/slideLayout2.xml"/><Relationship Id="rId4" Type="http://schemas.openxmlformats.org/officeDocument/2006/relationships/hyperlink" Target="https://stanford.edu/~shervine/teaching/cs-2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NeVPUprDdas?list=PLyxSzL3F7485ARPrhaoAfrg-NtbTIlZi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5768-D4F9-F06E-0B75-8C062368AF4B}"/>
              </a:ext>
            </a:extLst>
          </p:cNvPr>
          <p:cNvSpPr>
            <a:spLocks noGrp="1"/>
          </p:cNvSpPr>
          <p:nvPr>
            <p:ph type="ctrTitle"/>
          </p:nvPr>
        </p:nvSpPr>
        <p:spPr/>
        <p:txBody>
          <a:bodyPr/>
          <a:lstStyle/>
          <a:p>
            <a:r>
              <a:rPr lang="en-US"/>
              <a:t>HỌC SÂU</a:t>
            </a:r>
          </a:p>
        </p:txBody>
      </p:sp>
      <p:sp>
        <p:nvSpPr>
          <p:cNvPr id="3" name="Subtitle 2">
            <a:extLst>
              <a:ext uri="{FF2B5EF4-FFF2-40B4-BE49-F238E27FC236}">
                <a16:creationId xmlns:a16="http://schemas.microsoft.com/office/drawing/2014/main" id="{C53E7493-6663-B110-0BA4-DCD80C786155}"/>
              </a:ext>
            </a:extLst>
          </p:cNvPr>
          <p:cNvSpPr>
            <a:spLocks noGrp="1"/>
          </p:cNvSpPr>
          <p:nvPr>
            <p:ph type="subTitle" idx="1"/>
          </p:nvPr>
        </p:nvSpPr>
        <p:spPr/>
        <p:txBody>
          <a:bodyPr/>
          <a:lstStyle/>
          <a:p>
            <a:r>
              <a:rPr lang="en-US"/>
              <a:t>Bài 5. mạng nơ-ron hồi quy</a:t>
            </a:r>
          </a:p>
          <a:p>
            <a:r>
              <a:rPr lang="en-US"/>
              <a:t>RECURRENT NEURAL NETWORDK - RNN</a:t>
            </a:r>
          </a:p>
        </p:txBody>
      </p:sp>
    </p:spTree>
    <p:extLst>
      <p:ext uri="{BB962C8B-B14F-4D97-AF65-F5344CB8AC3E}">
        <p14:creationId xmlns:p14="http://schemas.microsoft.com/office/powerpoint/2010/main" val="418096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E423-8264-9265-4604-3C6A42CC4392}"/>
              </a:ext>
            </a:extLst>
          </p:cNvPr>
          <p:cNvSpPr>
            <a:spLocks noGrp="1"/>
          </p:cNvSpPr>
          <p:nvPr>
            <p:ph type="title"/>
          </p:nvPr>
        </p:nvSpPr>
        <p:spPr/>
        <p:txBody>
          <a:bodyPr/>
          <a:lstStyle/>
          <a:p>
            <a:r>
              <a:rPr lang="es-ES"/>
              <a:t>2.2 Cấu trúc của RNN</a:t>
            </a:r>
            <a:endParaRPr lang="en-US"/>
          </a:p>
        </p:txBody>
      </p:sp>
      <p:sp>
        <p:nvSpPr>
          <p:cNvPr id="4" name="Footer Placeholder 3">
            <a:extLst>
              <a:ext uri="{FF2B5EF4-FFF2-40B4-BE49-F238E27FC236}">
                <a16:creationId xmlns:a16="http://schemas.microsoft.com/office/drawing/2014/main" id="{4C511D48-D2EF-C80A-98B0-4F76952F4514}"/>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FA27612E-6B51-E8FD-8B7E-E4BB37F2757B}"/>
              </a:ext>
            </a:extLst>
          </p:cNvPr>
          <p:cNvSpPr>
            <a:spLocks noGrp="1" noChangeArrowheads="1"/>
          </p:cNvSpPr>
          <p:nvPr>
            <p:ph idx="1"/>
          </p:nvPr>
        </p:nvSpPr>
        <p:spPr bwMode="auto">
          <a:xfrm>
            <a:off x="810050" y="1638300"/>
            <a:ext cx="7719060"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Neuron và lớp</a:t>
            </a:r>
            <a:r>
              <a:rPr kumimoji="0" lang="en-US" altLang="en-US" sz="1800" b="0" i="0" u="none" strike="noStrike" cap="none" normalizeH="0" baseline="0">
                <a:ln>
                  <a:noFill/>
                </a:ln>
                <a:solidFill>
                  <a:schemeClr val="tx1"/>
                </a:solidFill>
                <a:effectLst/>
                <a:latin typeface="Arial" panose="020B0604020202020204" pitchFamily="34" charset="0"/>
              </a:rPr>
              <a:t>: RNN bao gồm các neuron được tổ chức thành các lớp, tương tự như các mạng neuron khác. Tuy nhiên, không giống như mạng neural truyền thẳng, RNN có các kết nối vòng lặp lại chính nó, cho phép thông tin được duy trì.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Các trạng thái ẩn</a:t>
            </a:r>
            <a:r>
              <a:rPr kumimoji="0" lang="en-US" altLang="en-US" sz="1800" b="0" i="0" u="none" strike="noStrike" cap="none" normalizeH="0" baseline="0">
                <a:ln>
                  <a:noFill/>
                </a:ln>
                <a:solidFill>
                  <a:schemeClr val="tx1"/>
                </a:solidFill>
                <a:effectLst/>
                <a:latin typeface="Arial" panose="020B0604020202020204" pitchFamily="34" charset="0"/>
              </a:rPr>
              <a:t>: Thành phần chính của RNN là trạng thái ẩn, hoạt động như một bộ nhớ để nắm bắt thông tin về các đầu vào trước đó. Tại mỗi bước thời gian, trạng thái ẩn được cập nhật dựa trên đầu vào hiện tại và trạng thái ẩn trước đó.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Trọng số</a:t>
            </a:r>
            <a:r>
              <a:rPr kumimoji="0" lang="en-US" altLang="en-US" sz="1800" b="0" i="0" u="none" strike="noStrike" cap="none" normalizeH="0" baseline="0">
                <a:ln>
                  <a:noFill/>
                </a:ln>
                <a:solidFill>
                  <a:schemeClr val="tx1"/>
                </a:solidFill>
                <a:effectLst/>
                <a:latin typeface="Arial" panose="020B0604020202020204" pitchFamily="34" charset="0"/>
              </a:rPr>
              <a:t>: Các trọng số trong RNN được chia sẻ qua tất cả các bước. Việc chia sẻ trọng số này cho phép RNN tổng quát hóa qua các chuỗi dữ liệu có độ dài khác nhau. </a:t>
            </a:r>
          </a:p>
        </p:txBody>
      </p:sp>
    </p:spTree>
    <p:extLst>
      <p:ext uri="{BB962C8B-B14F-4D97-AF65-F5344CB8AC3E}">
        <p14:creationId xmlns:p14="http://schemas.microsoft.com/office/powerpoint/2010/main" val="378271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ntroduction to Recurrent Neural Networks | GeeksforGeeks">
            <a:extLst>
              <a:ext uri="{FF2B5EF4-FFF2-40B4-BE49-F238E27FC236}">
                <a16:creationId xmlns:a16="http://schemas.microsoft.com/office/drawing/2014/main" id="{3A64A206-0FB0-401D-3174-08E42FB36BB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What-is-Recurrent-Neural-Network">
            <a:extLst>
              <a:ext uri="{FF2B5EF4-FFF2-40B4-BE49-F238E27FC236}">
                <a16:creationId xmlns:a16="http://schemas.microsoft.com/office/drawing/2014/main" id="{37F60412-2DF7-707B-1DB4-6F02D9786F8A}"/>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Lightbox">
            <a:extLst>
              <a:ext uri="{FF2B5EF4-FFF2-40B4-BE49-F238E27FC236}">
                <a16:creationId xmlns:a16="http://schemas.microsoft.com/office/drawing/2014/main" id="{0772DB47-3ED5-BCFD-F61A-2D7569B4F219}"/>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4" name="Picture 8" descr="Unrolled Recurrent Neural Network Structure">
            <a:extLst>
              <a:ext uri="{FF2B5EF4-FFF2-40B4-BE49-F238E27FC236}">
                <a16:creationId xmlns:a16="http://schemas.microsoft.com/office/drawing/2014/main" id="{42FC1CAD-38F9-9342-0343-1EA306CFC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23900"/>
            <a:ext cx="7680434" cy="201744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F7C09F4-B8DB-1984-3C4B-C43FD9FF8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352800"/>
            <a:ext cx="90011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32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9A8-DE26-DEFC-0CD7-D34108487E1C}"/>
              </a:ext>
            </a:extLst>
          </p:cNvPr>
          <p:cNvSpPr>
            <a:spLocks noGrp="1"/>
          </p:cNvSpPr>
          <p:nvPr>
            <p:ph type="title"/>
          </p:nvPr>
        </p:nvSpPr>
        <p:spPr/>
        <p:txBody>
          <a:bodyPr/>
          <a:lstStyle/>
          <a:p>
            <a:r>
              <a:rPr lang="en-US"/>
              <a:t>2.3 Biểu diễn toán học</a:t>
            </a:r>
          </a:p>
        </p:txBody>
      </p:sp>
      <p:sp>
        <p:nvSpPr>
          <p:cNvPr id="4" name="Footer Placeholder 3">
            <a:extLst>
              <a:ext uri="{FF2B5EF4-FFF2-40B4-BE49-F238E27FC236}">
                <a16:creationId xmlns:a16="http://schemas.microsoft.com/office/drawing/2014/main" id="{06D79FE5-F975-B89B-4DC9-C6966747C568}"/>
              </a:ext>
            </a:extLst>
          </p:cNvPr>
          <p:cNvSpPr>
            <a:spLocks noGrp="1"/>
          </p:cNvSpPr>
          <p:nvPr>
            <p:ph type="ftr" sz="quarter" idx="11"/>
          </p:nvPr>
        </p:nvSpPr>
        <p:spPr/>
        <p:txBody>
          <a:bodyPr/>
          <a:lstStyle/>
          <a:p>
            <a:r>
              <a:rPr lang="en-US"/>
              <a:t>ThS. Lê Nhật Tùng</a:t>
            </a:r>
          </a:p>
        </p:txBody>
      </p:sp>
      <p:pic>
        <p:nvPicPr>
          <p:cNvPr id="8" name="Picture 7">
            <a:extLst>
              <a:ext uri="{FF2B5EF4-FFF2-40B4-BE49-F238E27FC236}">
                <a16:creationId xmlns:a16="http://schemas.microsoft.com/office/drawing/2014/main" id="{F1E68C36-B517-63DB-1CE5-658DA6BEEDEF}"/>
              </a:ext>
            </a:extLst>
          </p:cNvPr>
          <p:cNvPicPr>
            <a:picLocks noChangeAspect="1"/>
          </p:cNvPicPr>
          <p:nvPr/>
        </p:nvPicPr>
        <p:blipFill>
          <a:blip r:embed="rId2"/>
          <a:stretch>
            <a:fillRect/>
          </a:stretch>
        </p:blipFill>
        <p:spPr>
          <a:xfrm>
            <a:off x="822960" y="1912362"/>
            <a:ext cx="6873240" cy="437242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48C4691-F6DC-BEA6-F1CE-2F0D3B3815C5}"/>
                  </a:ext>
                </a:extLst>
              </p14:cNvPr>
              <p14:cNvContentPartPr/>
              <p14:nvPr/>
            </p14:nvContentPartPr>
            <p14:xfrm>
              <a:off x="2888640" y="2957400"/>
              <a:ext cx="1955160" cy="9000"/>
            </p14:xfrm>
          </p:contentPart>
        </mc:Choice>
        <mc:Fallback>
          <p:pic>
            <p:nvPicPr>
              <p:cNvPr id="3" name="Ink 2">
                <a:extLst>
                  <a:ext uri="{FF2B5EF4-FFF2-40B4-BE49-F238E27FC236}">
                    <a16:creationId xmlns:a16="http://schemas.microsoft.com/office/drawing/2014/main" id="{748C4691-F6DC-BEA6-F1CE-2F0D3B3815C5}"/>
                  </a:ext>
                </a:extLst>
              </p:cNvPr>
              <p:cNvPicPr/>
              <p:nvPr/>
            </p:nvPicPr>
            <p:blipFill>
              <a:blip r:embed="rId4"/>
              <a:stretch>
                <a:fillRect/>
              </a:stretch>
            </p:blipFill>
            <p:spPr>
              <a:xfrm>
                <a:off x="2879280" y="2948040"/>
                <a:ext cx="1973880" cy="27720"/>
              </a:xfrm>
              <a:prstGeom prst="rect">
                <a:avLst/>
              </a:prstGeom>
            </p:spPr>
          </p:pic>
        </mc:Fallback>
      </mc:AlternateContent>
    </p:spTree>
    <p:extLst>
      <p:ext uri="{BB962C8B-B14F-4D97-AF65-F5344CB8AC3E}">
        <p14:creationId xmlns:p14="http://schemas.microsoft.com/office/powerpoint/2010/main" val="370317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97ADE-51F8-3C0F-30C3-5F244877549B}"/>
              </a:ext>
            </a:extLst>
          </p:cNvPr>
          <p:cNvSpPr>
            <a:spLocks noGrp="1"/>
          </p:cNvSpPr>
          <p:nvPr>
            <p:ph type="title"/>
          </p:nvPr>
        </p:nvSpPr>
        <p:spPr/>
        <p:txBody>
          <a:bodyPr>
            <a:normAutofit/>
          </a:bodyPr>
          <a:lstStyle/>
          <a:p>
            <a:r>
              <a:rPr lang="vi-VN" sz="4000"/>
              <a:t>2.4 Lan truyền ngược qua thời gian</a:t>
            </a:r>
            <a:endParaRPr lang="en-US" sz="4000"/>
          </a:p>
        </p:txBody>
      </p:sp>
      <p:sp>
        <p:nvSpPr>
          <p:cNvPr id="3" name="Content Placeholder 2">
            <a:extLst>
              <a:ext uri="{FF2B5EF4-FFF2-40B4-BE49-F238E27FC236}">
                <a16:creationId xmlns:a16="http://schemas.microsoft.com/office/drawing/2014/main" id="{69EE789F-7D3B-A8AF-4A66-E511066D1871}"/>
              </a:ext>
            </a:extLst>
          </p:cNvPr>
          <p:cNvSpPr>
            <a:spLocks noGrp="1"/>
          </p:cNvSpPr>
          <p:nvPr>
            <p:ph idx="1"/>
          </p:nvPr>
        </p:nvSpPr>
        <p:spPr/>
        <p:txBody>
          <a:bodyPr/>
          <a:lstStyle/>
          <a:p>
            <a:pPr algn="just">
              <a:lnSpc>
                <a:spcPct val="150000"/>
              </a:lnSpc>
            </a:pPr>
            <a:r>
              <a:rPr lang="vi-VN"/>
              <a:t>Huấn luyện RNN sử dụng một biến thể của lan truyền ngược gọi là lan truyền ngược qua thời gian (Backpropagation Through Time - BPTT). </a:t>
            </a:r>
            <a:endParaRPr lang="en-US"/>
          </a:p>
          <a:p>
            <a:pPr algn="just">
              <a:lnSpc>
                <a:spcPct val="150000"/>
              </a:lnSpc>
            </a:pPr>
            <a:r>
              <a:rPr lang="vi-VN"/>
              <a:t>Phương pháp này mở rộng RNN thành dạng chuỗi và tính toán gradient cho mỗi bước thời gian, sau đó sử dụng gradient để cập nhật trọng số.</a:t>
            </a:r>
            <a:endParaRPr lang="en-US"/>
          </a:p>
        </p:txBody>
      </p:sp>
      <p:sp>
        <p:nvSpPr>
          <p:cNvPr id="4" name="Footer Placeholder 3">
            <a:extLst>
              <a:ext uri="{FF2B5EF4-FFF2-40B4-BE49-F238E27FC236}">
                <a16:creationId xmlns:a16="http://schemas.microsoft.com/office/drawing/2014/main" id="{2A1D1A05-9507-4088-6B18-53B250422E8C}"/>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212511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6453-91E5-F60F-E288-A88B844E7A47}"/>
              </a:ext>
            </a:extLst>
          </p:cNvPr>
          <p:cNvSpPr>
            <a:spLocks noGrp="1"/>
          </p:cNvSpPr>
          <p:nvPr>
            <p:ph type="title"/>
          </p:nvPr>
        </p:nvSpPr>
        <p:spPr/>
        <p:txBody>
          <a:bodyPr/>
          <a:lstStyle/>
          <a:p>
            <a:r>
              <a:rPr lang="en-US"/>
              <a:t>2.5 Các loại RNN</a:t>
            </a:r>
          </a:p>
        </p:txBody>
      </p:sp>
      <p:sp>
        <p:nvSpPr>
          <p:cNvPr id="3" name="Content Placeholder 2">
            <a:extLst>
              <a:ext uri="{FF2B5EF4-FFF2-40B4-BE49-F238E27FC236}">
                <a16:creationId xmlns:a16="http://schemas.microsoft.com/office/drawing/2014/main" id="{9FF04817-B471-21AE-690A-5576F12B258D}"/>
              </a:ext>
            </a:extLst>
          </p:cNvPr>
          <p:cNvSpPr>
            <a:spLocks noGrp="1"/>
          </p:cNvSpPr>
          <p:nvPr>
            <p:ph idx="1"/>
          </p:nvPr>
        </p:nvSpPr>
        <p:spPr/>
        <p:txBody>
          <a:bodyPr/>
          <a:lstStyle/>
          <a:p>
            <a:pPr algn="just">
              <a:lnSpc>
                <a:spcPct val="150000"/>
              </a:lnSpc>
            </a:pPr>
            <a:r>
              <a:rPr lang="vi-VN"/>
              <a:t>Các mạng neural hồi quy (RNN) là các mô hình linh hoạt được thiết kế để xử lý dữ liệu tuần tự. Chúng có nhiều kiến trúc khác nhau để phù hợp với các loại nhiệm vụ xử lý chuỗi dữ liệu khác nhau. Dưới đây sẽ mô tả các loại RNN khác nhau dựa trên mối quan hệ giữa chuỗi dữ liệu đầu vào và đầu ra: one to many, many to one, và many to many.</a:t>
            </a:r>
            <a:endParaRPr lang="en-US"/>
          </a:p>
        </p:txBody>
      </p:sp>
      <p:sp>
        <p:nvSpPr>
          <p:cNvPr id="4" name="Footer Placeholder 3">
            <a:extLst>
              <a:ext uri="{FF2B5EF4-FFF2-40B4-BE49-F238E27FC236}">
                <a16:creationId xmlns:a16="http://schemas.microsoft.com/office/drawing/2014/main" id="{D7EC36B9-8DC4-ADCB-A714-C0A5E644A6BF}"/>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164430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8B03-B458-9DA7-F590-821EFC20B472}"/>
              </a:ext>
            </a:extLst>
          </p:cNvPr>
          <p:cNvSpPr>
            <a:spLocks noGrp="1"/>
          </p:cNvSpPr>
          <p:nvPr>
            <p:ph type="title"/>
          </p:nvPr>
        </p:nvSpPr>
        <p:spPr/>
        <p:txBody>
          <a:bodyPr/>
          <a:lstStyle/>
          <a:p>
            <a:r>
              <a:rPr lang="en-US"/>
              <a:t>2.5.1 One to many RNN</a:t>
            </a:r>
          </a:p>
        </p:txBody>
      </p:sp>
      <p:sp>
        <p:nvSpPr>
          <p:cNvPr id="4" name="Footer Placeholder 3">
            <a:extLst>
              <a:ext uri="{FF2B5EF4-FFF2-40B4-BE49-F238E27FC236}">
                <a16:creationId xmlns:a16="http://schemas.microsoft.com/office/drawing/2014/main" id="{585224C7-7514-014E-99CB-B2C5D86AD50C}"/>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A36E135B-B392-3E4D-D02F-7C1343173CB3}"/>
              </a:ext>
            </a:extLst>
          </p:cNvPr>
          <p:cNvSpPr>
            <a:spLocks noGrp="1" noChangeArrowheads="1"/>
          </p:cNvSpPr>
          <p:nvPr>
            <p:ph idx="1"/>
          </p:nvPr>
        </p:nvSpPr>
        <p:spPr bwMode="auto">
          <a:xfrm>
            <a:off x="822960" y="1828800"/>
            <a:ext cx="76047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RNN loại này có một dữ liệu đầu vào duy nhất và đầu ra là một chuỗi dữ liệu (Hình 5.2).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One to many RNN thường được sử dụng trong các bài toán mô tả ảnh. Trong bài toán này, một hình ảnh duy nhất (đầu vào) được sử dụng để tạo ra một câu mô tả (chuỗi đầu ra). One to many RNN cũng có thể được sử dụng để viết nhạc (music generation). </a:t>
            </a:r>
          </a:p>
        </p:txBody>
      </p:sp>
      <p:sp>
        <p:nvSpPr>
          <p:cNvPr id="6" name="AutoShape 3" descr="Lightbox">
            <a:extLst>
              <a:ext uri="{FF2B5EF4-FFF2-40B4-BE49-F238E27FC236}">
                <a16:creationId xmlns:a16="http://schemas.microsoft.com/office/drawing/2014/main" id="{1DE107FC-F6C8-45B2-A9DB-C205CF57DC6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descr="Recurrent Neural Network (RNNs) - Dot Net Tutorials">
            <a:extLst>
              <a:ext uri="{FF2B5EF4-FFF2-40B4-BE49-F238E27FC236}">
                <a16:creationId xmlns:a16="http://schemas.microsoft.com/office/drawing/2014/main" id="{05680F31-C076-2E8E-F6E8-B866AEAD85CC}"/>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7" descr="Recurrent Neural Network (RNN)">
            <a:extLst>
              <a:ext uri="{FF2B5EF4-FFF2-40B4-BE49-F238E27FC236}">
                <a16:creationId xmlns:a16="http://schemas.microsoft.com/office/drawing/2014/main" id="{10D0ACFF-45D5-0CF5-BECB-A3848250D36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a:extLst>
              <a:ext uri="{FF2B5EF4-FFF2-40B4-BE49-F238E27FC236}">
                <a16:creationId xmlns:a16="http://schemas.microsoft.com/office/drawing/2014/main" id="{77503DA6-CF6B-04DD-B776-2025B496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65487"/>
            <a:ext cx="4819650" cy="21420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E516A96-2699-473E-3A97-B66C75EB1628}"/>
              </a:ext>
            </a:extLst>
          </p:cNvPr>
          <p:cNvPicPr>
            <a:picLocks noChangeAspect="1"/>
          </p:cNvPicPr>
          <p:nvPr/>
        </p:nvPicPr>
        <p:blipFill>
          <a:blip r:embed="rId3"/>
          <a:stretch>
            <a:fillRect/>
          </a:stretch>
        </p:blipFill>
        <p:spPr>
          <a:xfrm>
            <a:off x="5303129" y="4048496"/>
            <a:ext cx="1857634" cy="828791"/>
          </a:xfrm>
          <a:prstGeom prst="rect">
            <a:avLst/>
          </a:prstGeom>
        </p:spPr>
      </p:pic>
      <p:graphicFrame>
        <p:nvGraphicFramePr>
          <p:cNvPr id="13" name="Table 12">
            <a:extLst>
              <a:ext uri="{FF2B5EF4-FFF2-40B4-BE49-F238E27FC236}">
                <a16:creationId xmlns:a16="http://schemas.microsoft.com/office/drawing/2014/main" id="{A405A437-034D-612D-D9A9-95FB2E03F6DE}"/>
              </a:ext>
            </a:extLst>
          </p:cNvPr>
          <p:cNvGraphicFramePr>
            <a:graphicFrameLocks noGrp="1"/>
          </p:cNvGraphicFramePr>
          <p:nvPr>
            <p:extLst>
              <p:ext uri="{D42A27DB-BD31-4B8C-83A1-F6EECF244321}">
                <p14:modId xmlns:p14="http://schemas.microsoft.com/office/powerpoint/2010/main" val="3786647864"/>
              </p:ext>
            </p:extLst>
          </p:nvPr>
        </p:nvGraphicFramePr>
        <p:xfrm>
          <a:off x="5447402" y="4918127"/>
          <a:ext cx="2911475" cy="365760"/>
        </p:xfrm>
        <a:graphic>
          <a:graphicData uri="http://schemas.openxmlformats.org/drawingml/2006/table">
            <a:tbl>
              <a:tblPr/>
              <a:tblGrid>
                <a:gridCol w="2911475">
                  <a:extLst>
                    <a:ext uri="{9D8B030D-6E8A-4147-A177-3AD203B41FA5}">
                      <a16:colId xmlns:a16="http://schemas.microsoft.com/office/drawing/2014/main" val="3774289319"/>
                    </a:ext>
                  </a:extLst>
                </a:gridCol>
              </a:tblGrid>
              <a:tr h="0">
                <a:tc>
                  <a:txBody>
                    <a:bodyPr/>
                    <a:lstStyle/>
                    <a:p>
                      <a:pPr algn="l"/>
                      <a:r>
                        <a:rPr lang="en-US">
                          <a:effectLst/>
                        </a:rPr>
                        <a:t>Example: Music generation</a:t>
                      </a:r>
                    </a:p>
                  </a:txBody>
                  <a:tcPr marL="99060" marR="99060"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05423325"/>
                  </a:ext>
                </a:extLst>
              </a:tr>
            </a:tbl>
          </a:graphicData>
        </a:graphic>
      </p:graphicFrame>
    </p:spTree>
    <p:extLst>
      <p:ext uri="{BB962C8B-B14F-4D97-AF65-F5344CB8AC3E}">
        <p14:creationId xmlns:p14="http://schemas.microsoft.com/office/powerpoint/2010/main" val="2763225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9E00-9724-7680-99C1-D97043F6E54B}"/>
              </a:ext>
            </a:extLst>
          </p:cNvPr>
          <p:cNvSpPr>
            <a:spLocks noGrp="1"/>
          </p:cNvSpPr>
          <p:nvPr>
            <p:ph type="title"/>
          </p:nvPr>
        </p:nvSpPr>
        <p:spPr/>
        <p:txBody>
          <a:bodyPr/>
          <a:lstStyle/>
          <a:p>
            <a:r>
              <a:rPr lang="en-US"/>
              <a:t>2.5.2 Many to one RNN</a:t>
            </a:r>
          </a:p>
        </p:txBody>
      </p:sp>
      <p:sp>
        <p:nvSpPr>
          <p:cNvPr id="4" name="Footer Placeholder 3">
            <a:extLst>
              <a:ext uri="{FF2B5EF4-FFF2-40B4-BE49-F238E27FC236}">
                <a16:creationId xmlns:a16="http://schemas.microsoft.com/office/drawing/2014/main" id="{C0180404-840C-4869-686C-30106C3374BC}"/>
              </a:ext>
            </a:extLst>
          </p:cNvPr>
          <p:cNvSpPr>
            <a:spLocks noGrp="1"/>
          </p:cNvSpPr>
          <p:nvPr>
            <p:ph type="ftr" sz="quarter" idx="11"/>
          </p:nvPr>
        </p:nvSpPr>
        <p:spPr/>
        <p:txBody>
          <a:bodyPr/>
          <a:lstStyle/>
          <a:p>
            <a:r>
              <a:rPr lang="en-US"/>
              <a:t>ThS. Lê Nhật Tùng</a:t>
            </a:r>
          </a:p>
        </p:txBody>
      </p:sp>
      <p:sp>
        <p:nvSpPr>
          <p:cNvPr id="6" name="Rectangle 1">
            <a:extLst>
              <a:ext uri="{FF2B5EF4-FFF2-40B4-BE49-F238E27FC236}">
                <a16:creationId xmlns:a16="http://schemas.microsoft.com/office/drawing/2014/main" id="{3DE259D3-CDF7-C84C-D583-87F78893A646}"/>
              </a:ext>
            </a:extLst>
          </p:cNvPr>
          <p:cNvSpPr>
            <a:spLocks noGrp="1" noChangeArrowheads="1"/>
          </p:cNvSpPr>
          <p:nvPr>
            <p:ph idx="1"/>
          </p:nvPr>
        </p:nvSpPr>
        <p:spPr bwMode="auto">
          <a:xfrm>
            <a:off x="750570" y="1828800"/>
            <a:ext cx="764286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Ngược lại với one to many RNN, many to one RNN xử lý một chuỗi các đầu vào để tạo ra một đầu ra duy nhất (Hình 5.3).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Kiến trúc này thường được sử dụng trong phân tích cảm xúc, với dữ liệu đầu vào là một chuỗi các từ và dữ liệu đầu ra là cảm xúc của văn bản. Many to one RNN cũng được sử dụng trong bài toán nhận diện/phân tích hành động, với dữ liệu đầu vào là video và dữ liệu đầu ra là hành động được thực hiện trong đoạn video đó. </a:t>
            </a:r>
          </a:p>
        </p:txBody>
      </p:sp>
      <p:pic>
        <p:nvPicPr>
          <p:cNvPr id="6147" name="Picture 3">
            <a:extLst>
              <a:ext uri="{FF2B5EF4-FFF2-40B4-BE49-F238E27FC236}">
                <a16:creationId xmlns:a16="http://schemas.microsoft.com/office/drawing/2014/main" id="{7FBA733C-41BF-93EB-2A8B-12FADF12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42" y="3860125"/>
            <a:ext cx="5143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298A984-77B9-9898-013E-4FFFBDC28C6B}"/>
              </a:ext>
            </a:extLst>
          </p:cNvPr>
          <p:cNvPicPr>
            <a:picLocks noChangeAspect="1"/>
          </p:cNvPicPr>
          <p:nvPr/>
        </p:nvPicPr>
        <p:blipFill>
          <a:blip r:embed="rId3"/>
          <a:stretch>
            <a:fillRect/>
          </a:stretch>
        </p:blipFill>
        <p:spPr>
          <a:xfrm>
            <a:off x="5791200" y="4302726"/>
            <a:ext cx="1857634" cy="1181265"/>
          </a:xfrm>
          <a:prstGeom prst="rect">
            <a:avLst/>
          </a:prstGeom>
        </p:spPr>
      </p:pic>
      <p:sp>
        <p:nvSpPr>
          <p:cNvPr id="10" name="TextBox 9">
            <a:extLst>
              <a:ext uri="{FF2B5EF4-FFF2-40B4-BE49-F238E27FC236}">
                <a16:creationId xmlns:a16="http://schemas.microsoft.com/office/drawing/2014/main" id="{57AF60EF-1621-BB5F-C3A8-A8AA4D781860}"/>
              </a:ext>
            </a:extLst>
          </p:cNvPr>
          <p:cNvSpPr txBox="1"/>
          <p:nvPr/>
        </p:nvSpPr>
        <p:spPr>
          <a:xfrm>
            <a:off x="5695053" y="5196590"/>
            <a:ext cx="2718325" cy="369332"/>
          </a:xfrm>
          <a:prstGeom prst="rect">
            <a:avLst/>
          </a:prstGeom>
          <a:noFill/>
        </p:spPr>
        <p:txBody>
          <a:bodyPr wrap="square">
            <a:spAutoFit/>
          </a:bodyPr>
          <a:lstStyle/>
          <a:p>
            <a:r>
              <a:rPr lang="en-US" b="0" i="0">
                <a:solidFill>
                  <a:srgbClr val="24292E"/>
                </a:solidFill>
                <a:effectLst/>
                <a:latin typeface="-apple-system"/>
              </a:rPr>
              <a:t>Sentiment classification</a:t>
            </a:r>
            <a:endParaRPr lang="en-US"/>
          </a:p>
        </p:txBody>
      </p:sp>
    </p:spTree>
    <p:extLst>
      <p:ext uri="{BB962C8B-B14F-4D97-AF65-F5344CB8AC3E}">
        <p14:creationId xmlns:p14="http://schemas.microsoft.com/office/powerpoint/2010/main" val="117873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6C6C-2958-894E-C186-B621D531927E}"/>
              </a:ext>
            </a:extLst>
          </p:cNvPr>
          <p:cNvSpPr>
            <a:spLocks noGrp="1"/>
          </p:cNvSpPr>
          <p:nvPr>
            <p:ph type="title"/>
          </p:nvPr>
        </p:nvSpPr>
        <p:spPr/>
        <p:txBody>
          <a:bodyPr/>
          <a:lstStyle/>
          <a:p>
            <a:r>
              <a:rPr lang="en-US"/>
              <a:t>2.5.3 Many to many RNN</a:t>
            </a:r>
          </a:p>
        </p:txBody>
      </p:sp>
      <p:sp>
        <p:nvSpPr>
          <p:cNvPr id="3" name="Content Placeholder 2">
            <a:extLst>
              <a:ext uri="{FF2B5EF4-FFF2-40B4-BE49-F238E27FC236}">
                <a16:creationId xmlns:a16="http://schemas.microsoft.com/office/drawing/2014/main" id="{D651040D-C233-CCA9-E49C-875C2ED94FD9}"/>
              </a:ext>
            </a:extLst>
          </p:cNvPr>
          <p:cNvSpPr>
            <a:spLocks noGrp="1"/>
          </p:cNvSpPr>
          <p:nvPr>
            <p:ph idx="1"/>
          </p:nvPr>
        </p:nvSpPr>
        <p:spPr/>
        <p:txBody>
          <a:bodyPr>
            <a:normAutofit/>
          </a:bodyPr>
          <a:lstStyle/>
          <a:p>
            <a:pPr algn="just">
              <a:buNone/>
            </a:pPr>
            <a:r>
              <a:rPr lang="vi-VN" sz="1600" b="1"/>
              <a:t>Dạng 1:</a:t>
            </a:r>
          </a:p>
          <a:p>
            <a:pPr algn="just">
              <a:buFont typeface="Arial" panose="020B0604020202020204" pitchFamily="34" charset="0"/>
              <a:buChar char="•"/>
            </a:pPr>
            <a:r>
              <a:rPr lang="vi-VN" sz="1600"/>
              <a:t>Trong kiến trúc này, chuỗi đầu vào và đầu ra có cùng độ dài. Mỗi đầu vào tương ứng với một đầu ra tại cùng một bước thời gian (hình 5.4).</a:t>
            </a:r>
          </a:p>
          <a:p>
            <a:pPr algn="just">
              <a:buFont typeface="Arial" panose="020B0604020202020204" pitchFamily="34" charset="0"/>
              <a:buChar char="•"/>
            </a:pPr>
            <a:r>
              <a:rPr lang="vi-VN" sz="1600"/>
              <a:t>Kiến trúc này được dùng trong bài toán mô tả video (video captioning), phát hiện tên người trong câu (name entity recognition).</a:t>
            </a:r>
          </a:p>
          <a:p>
            <a:pPr algn="just"/>
            <a:endParaRPr lang="en-US" sz="1600"/>
          </a:p>
        </p:txBody>
      </p:sp>
      <p:sp>
        <p:nvSpPr>
          <p:cNvPr id="4" name="Footer Placeholder 3">
            <a:extLst>
              <a:ext uri="{FF2B5EF4-FFF2-40B4-BE49-F238E27FC236}">
                <a16:creationId xmlns:a16="http://schemas.microsoft.com/office/drawing/2014/main" id="{9EAA196F-62DB-2EFF-4669-91AE175305A7}"/>
              </a:ext>
            </a:extLst>
          </p:cNvPr>
          <p:cNvSpPr>
            <a:spLocks noGrp="1"/>
          </p:cNvSpPr>
          <p:nvPr>
            <p:ph type="ftr" sz="quarter" idx="11"/>
          </p:nvPr>
        </p:nvSpPr>
        <p:spPr/>
        <p:txBody>
          <a:bodyPr/>
          <a:lstStyle/>
          <a:p>
            <a:r>
              <a:rPr lang="en-US"/>
              <a:t>ThS. Lê Nhật Tùng</a:t>
            </a:r>
          </a:p>
        </p:txBody>
      </p:sp>
      <p:pic>
        <p:nvPicPr>
          <p:cNvPr id="7170" name="Picture 2">
            <a:extLst>
              <a:ext uri="{FF2B5EF4-FFF2-40B4-BE49-F238E27FC236}">
                <a16:creationId xmlns:a16="http://schemas.microsoft.com/office/drawing/2014/main" id="{D790D299-DA59-85DD-4ED9-19012A44C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695496"/>
            <a:ext cx="5181600" cy="23029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04EFD6F-3B9C-6000-8A00-3047F459992A}"/>
              </a:ext>
            </a:extLst>
          </p:cNvPr>
          <p:cNvSpPr txBox="1"/>
          <p:nvPr/>
        </p:nvSpPr>
        <p:spPr>
          <a:xfrm>
            <a:off x="4594859" y="5105400"/>
            <a:ext cx="4572000" cy="369332"/>
          </a:xfrm>
          <a:prstGeom prst="rect">
            <a:avLst/>
          </a:prstGeom>
          <a:noFill/>
        </p:spPr>
        <p:txBody>
          <a:bodyPr wrap="square">
            <a:spAutoFit/>
          </a:bodyPr>
          <a:lstStyle/>
          <a:p>
            <a:r>
              <a:rPr lang="en-US" b="0" i="0">
                <a:solidFill>
                  <a:srgbClr val="24292E"/>
                </a:solidFill>
                <a:effectLst/>
                <a:latin typeface="-apple-system"/>
              </a:rPr>
              <a:t>Name entity recognition</a:t>
            </a:r>
            <a:endParaRPr lang="en-US"/>
          </a:p>
        </p:txBody>
      </p:sp>
      <p:pic>
        <p:nvPicPr>
          <p:cNvPr id="8" name="Picture 7">
            <a:extLst>
              <a:ext uri="{FF2B5EF4-FFF2-40B4-BE49-F238E27FC236}">
                <a16:creationId xmlns:a16="http://schemas.microsoft.com/office/drawing/2014/main" id="{4DC4F92F-4587-54E4-F2C6-B6728EDA2456}"/>
              </a:ext>
            </a:extLst>
          </p:cNvPr>
          <p:cNvPicPr>
            <a:picLocks noChangeAspect="1"/>
          </p:cNvPicPr>
          <p:nvPr/>
        </p:nvPicPr>
        <p:blipFill>
          <a:blip r:embed="rId3"/>
          <a:stretch>
            <a:fillRect/>
          </a:stretch>
        </p:blipFill>
        <p:spPr>
          <a:xfrm>
            <a:off x="4566460" y="4162293"/>
            <a:ext cx="1686160" cy="943107"/>
          </a:xfrm>
          <a:prstGeom prst="rect">
            <a:avLst/>
          </a:prstGeom>
        </p:spPr>
      </p:pic>
    </p:spTree>
    <p:extLst>
      <p:ext uri="{BB962C8B-B14F-4D97-AF65-F5344CB8AC3E}">
        <p14:creationId xmlns:p14="http://schemas.microsoft.com/office/powerpoint/2010/main" val="4448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44612-636E-E872-9F00-7FE57AB20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0609A-32F0-871A-1A59-286F7C7C253F}"/>
              </a:ext>
            </a:extLst>
          </p:cNvPr>
          <p:cNvSpPr>
            <a:spLocks noGrp="1"/>
          </p:cNvSpPr>
          <p:nvPr>
            <p:ph type="title"/>
          </p:nvPr>
        </p:nvSpPr>
        <p:spPr/>
        <p:txBody>
          <a:bodyPr/>
          <a:lstStyle/>
          <a:p>
            <a:r>
              <a:rPr lang="en-US"/>
              <a:t>2.5.3 Many to many RNN</a:t>
            </a:r>
          </a:p>
        </p:txBody>
      </p:sp>
      <p:sp>
        <p:nvSpPr>
          <p:cNvPr id="3" name="Content Placeholder 2">
            <a:extLst>
              <a:ext uri="{FF2B5EF4-FFF2-40B4-BE49-F238E27FC236}">
                <a16:creationId xmlns:a16="http://schemas.microsoft.com/office/drawing/2014/main" id="{C7C33E86-6104-244A-73A4-5B93366329C8}"/>
              </a:ext>
            </a:extLst>
          </p:cNvPr>
          <p:cNvSpPr>
            <a:spLocks noGrp="1"/>
          </p:cNvSpPr>
          <p:nvPr>
            <p:ph idx="1"/>
          </p:nvPr>
        </p:nvSpPr>
        <p:spPr/>
        <p:txBody>
          <a:bodyPr>
            <a:normAutofit/>
          </a:bodyPr>
          <a:lstStyle/>
          <a:p>
            <a:pPr algn="just">
              <a:buNone/>
            </a:pPr>
            <a:r>
              <a:rPr lang="vi-VN" sz="1600" b="1"/>
              <a:t>Dạng </a:t>
            </a:r>
            <a:r>
              <a:rPr lang="en-US" sz="1600" b="1"/>
              <a:t>2</a:t>
            </a:r>
            <a:r>
              <a:rPr lang="vi-VN" sz="1600" b="1"/>
              <a:t>:</a:t>
            </a:r>
          </a:p>
          <a:p>
            <a:pPr algn="just"/>
            <a:endParaRPr lang="en-US" sz="1600"/>
          </a:p>
        </p:txBody>
      </p:sp>
      <p:sp>
        <p:nvSpPr>
          <p:cNvPr id="4" name="Footer Placeholder 3">
            <a:extLst>
              <a:ext uri="{FF2B5EF4-FFF2-40B4-BE49-F238E27FC236}">
                <a16:creationId xmlns:a16="http://schemas.microsoft.com/office/drawing/2014/main" id="{853B4EA6-6065-BFDA-E956-EA65641AFCFD}"/>
              </a:ext>
            </a:extLst>
          </p:cNvPr>
          <p:cNvSpPr>
            <a:spLocks noGrp="1"/>
          </p:cNvSpPr>
          <p:nvPr>
            <p:ph type="ftr" sz="quarter" idx="11"/>
          </p:nvPr>
        </p:nvSpPr>
        <p:spPr/>
        <p:txBody>
          <a:bodyPr/>
          <a:lstStyle/>
          <a:p>
            <a:r>
              <a:rPr lang="en-US"/>
              <a:t>ThS. Lê Nhật Tùng</a:t>
            </a:r>
          </a:p>
        </p:txBody>
      </p:sp>
      <p:pic>
        <p:nvPicPr>
          <p:cNvPr id="7" name="Picture 6">
            <a:extLst>
              <a:ext uri="{FF2B5EF4-FFF2-40B4-BE49-F238E27FC236}">
                <a16:creationId xmlns:a16="http://schemas.microsoft.com/office/drawing/2014/main" id="{63A6E631-FB4B-8478-DAE4-F19B24FDF15B}"/>
              </a:ext>
            </a:extLst>
          </p:cNvPr>
          <p:cNvPicPr>
            <a:picLocks noChangeAspect="1"/>
          </p:cNvPicPr>
          <p:nvPr/>
        </p:nvPicPr>
        <p:blipFill>
          <a:blip r:embed="rId2"/>
          <a:stretch>
            <a:fillRect/>
          </a:stretch>
        </p:blipFill>
        <p:spPr>
          <a:xfrm>
            <a:off x="914400" y="3478735"/>
            <a:ext cx="5601482" cy="2495898"/>
          </a:xfrm>
          <a:prstGeom prst="rect">
            <a:avLst/>
          </a:prstGeom>
        </p:spPr>
      </p:pic>
      <p:pic>
        <p:nvPicPr>
          <p:cNvPr id="10" name="Picture 9">
            <a:extLst>
              <a:ext uri="{FF2B5EF4-FFF2-40B4-BE49-F238E27FC236}">
                <a16:creationId xmlns:a16="http://schemas.microsoft.com/office/drawing/2014/main" id="{1103D12F-6DF6-8BF4-1BB3-ADB539D51EAC}"/>
              </a:ext>
            </a:extLst>
          </p:cNvPr>
          <p:cNvPicPr>
            <a:picLocks noChangeAspect="1"/>
          </p:cNvPicPr>
          <p:nvPr/>
        </p:nvPicPr>
        <p:blipFill>
          <a:blip r:embed="rId3"/>
          <a:stretch>
            <a:fillRect/>
          </a:stretch>
        </p:blipFill>
        <p:spPr>
          <a:xfrm>
            <a:off x="7048748" y="3581400"/>
            <a:ext cx="1495634" cy="847843"/>
          </a:xfrm>
          <a:prstGeom prst="rect">
            <a:avLst/>
          </a:prstGeom>
        </p:spPr>
      </p:pic>
      <p:sp>
        <p:nvSpPr>
          <p:cNvPr id="12" name="TextBox 11">
            <a:extLst>
              <a:ext uri="{FF2B5EF4-FFF2-40B4-BE49-F238E27FC236}">
                <a16:creationId xmlns:a16="http://schemas.microsoft.com/office/drawing/2014/main" id="{46B40DCA-2D08-5FC2-B3EB-B926F56ED93A}"/>
              </a:ext>
            </a:extLst>
          </p:cNvPr>
          <p:cNvSpPr txBox="1"/>
          <p:nvPr/>
        </p:nvSpPr>
        <p:spPr>
          <a:xfrm>
            <a:off x="6774558" y="4398385"/>
            <a:ext cx="2362200" cy="369332"/>
          </a:xfrm>
          <a:prstGeom prst="rect">
            <a:avLst/>
          </a:prstGeom>
          <a:noFill/>
        </p:spPr>
        <p:txBody>
          <a:bodyPr wrap="square">
            <a:spAutoFit/>
          </a:bodyPr>
          <a:lstStyle/>
          <a:p>
            <a:r>
              <a:rPr lang="en-US" b="0" i="0">
                <a:solidFill>
                  <a:srgbClr val="24292E"/>
                </a:solidFill>
                <a:effectLst/>
                <a:latin typeface="-apple-system"/>
              </a:rPr>
              <a:t>Machine translation</a:t>
            </a:r>
            <a:endParaRPr lang="en-US"/>
          </a:p>
        </p:txBody>
      </p:sp>
      <p:sp>
        <p:nvSpPr>
          <p:cNvPr id="14" name="TextBox 13">
            <a:extLst>
              <a:ext uri="{FF2B5EF4-FFF2-40B4-BE49-F238E27FC236}">
                <a16:creationId xmlns:a16="http://schemas.microsoft.com/office/drawing/2014/main" id="{A706646C-760A-0E39-6C5D-38D371B0205C}"/>
              </a:ext>
            </a:extLst>
          </p:cNvPr>
          <p:cNvSpPr txBox="1"/>
          <p:nvPr/>
        </p:nvSpPr>
        <p:spPr>
          <a:xfrm>
            <a:off x="4762748" y="5392000"/>
            <a:ext cx="4572000" cy="646331"/>
          </a:xfrm>
          <a:prstGeom prst="rect">
            <a:avLst/>
          </a:prstGeom>
          <a:noFill/>
        </p:spPr>
        <p:txBody>
          <a:bodyPr wrap="square">
            <a:spAutoFit/>
          </a:bodyPr>
          <a:lstStyle/>
          <a:p>
            <a:r>
              <a:rPr lang="en-US">
                <a:hlinkClick r:id="rId4"/>
              </a:rPr>
              <a:t>CS 230 - Recurrent Neural Networks Cheatsheet</a:t>
            </a:r>
            <a:endParaRPr lang="en-US"/>
          </a:p>
        </p:txBody>
      </p:sp>
      <p:sp>
        <p:nvSpPr>
          <p:cNvPr id="6" name="Rectangle 2">
            <a:extLst>
              <a:ext uri="{FF2B5EF4-FFF2-40B4-BE49-F238E27FC236}">
                <a16:creationId xmlns:a16="http://schemas.microsoft.com/office/drawing/2014/main" id="{6E4E1EBE-49F6-6F6B-8BCB-E36E23A6DB04}"/>
              </a:ext>
            </a:extLst>
          </p:cNvPr>
          <p:cNvSpPr>
            <a:spLocks noChangeArrowheads="1"/>
          </p:cNvSpPr>
          <p:nvPr/>
        </p:nvSpPr>
        <p:spPr bwMode="auto">
          <a:xfrm rot="10800000" flipV="1">
            <a:off x="438398" y="1805348"/>
            <a:ext cx="86487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Đối với kiến trúc many-to-many dạng 2, chuỗi đầu vào và đầu ra có thể khác nhau về độ dài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RNN xử lý toàn bộ chuỗi đầu vào trước khi tạo ra chuỗi đầu ra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Kiến trúc này thường được sử dụng trong dịch máy, nơi một câu trong một ngôn ngữ (chuỗi đầu vào) được dịch sang một câu trong một ngôn ngữ khác (chuỗi đầu ra) </a:t>
            </a:r>
          </a:p>
        </p:txBody>
      </p:sp>
    </p:spTree>
    <p:extLst>
      <p:ext uri="{BB962C8B-B14F-4D97-AF65-F5344CB8AC3E}">
        <p14:creationId xmlns:p14="http://schemas.microsoft.com/office/powerpoint/2010/main" val="129760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4F4C-5E3E-F8F8-68DC-B942707DF032}"/>
              </a:ext>
            </a:extLst>
          </p:cNvPr>
          <p:cNvSpPr>
            <a:spLocks noGrp="1"/>
          </p:cNvSpPr>
          <p:nvPr>
            <p:ph type="title"/>
          </p:nvPr>
        </p:nvSpPr>
        <p:spPr/>
        <p:txBody>
          <a:bodyPr/>
          <a:lstStyle/>
          <a:p>
            <a:pPr algn="ctr"/>
            <a:r>
              <a:rPr lang="en-US" b="1"/>
              <a:t>5.3 HUẤN LUYỆN MẠNG NEURON HỒI QUY</a:t>
            </a:r>
          </a:p>
        </p:txBody>
      </p:sp>
      <p:sp>
        <p:nvSpPr>
          <p:cNvPr id="3" name="Content Placeholder 2">
            <a:extLst>
              <a:ext uri="{FF2B5EF4-FFF2-40B4-BE49-F238E27FC236}">
                <a16:creationId xmlns:a16="http://schemas.microsoft.com/office/drawing/2014/main" id="{02EFFC36-FC38-F301-C8FD-E0DD3FDBD009}"/>
              </a:ext>
            </a:extLst>
          </p:cNvPr>
          <p:cNvSpPr>
            <a:spLocks noGrp="1"/>
          </p:cNvSpPr>
          <p:nvPr>
            <p:ph idx="1"/>
          </p:nvPr>
        </p:nvSpPr>
        <p:spPr/>
        <p:txBody>
          <a:bodyPr/>
          <a:lstStyle/>
          <a:p>
            <a:pPr algn="just">
              <a:lnSpc>
                <a:spcPct val="150000"/>
              </a:lnSpc>
            </a:pPr>
            <a:r>
              <a:rPr lang="vi-VN"/>
              <a:t>Huấn luyện mạng hồi quy RNN sử dụng biến thể của thuật toán lan truyền ngược, đó là lan truyền ngược qua thời gian (Backpropagation Through Time - BPTT). Thuật toán </a:t>
            </a:r>
            <a:r>
              <a:rPr lang="vi-VN" b="1" i="1"/>
              <a:t>BPTT</a:t>
            </a:r>
            <a:r>
              <a:rPr lang="vi-VN"/>
              <a:t> giải quyết các vấn đề gặp phải do sự phụ thuộc theo thời gian trong dữ liệu tuần tự.</a:t>
            </a:r>
            <a:endParaRPr lang="en-US"/>
          </a:p>
        </p:txBody>
      </p:sp>
      <p:sp>
        <p:nvSpPr>
          <p:cNvPr id="4" name="Footer Placeholder 3">
            <a:extLst>
              <a:ext uri="{FF2B5EF4-FFF2-40B4-BE49-F238E27FC236}">
                <a16:creationId xmlns:a16="http://schemas.microsoft.com/office/drawing/2014/main" id="{4DA7AB63-ACE7-A5D3-DF4F-DD4E3157D52D}"/>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2210967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F1C71-18A5-32D3-21FC-72E1DDBF0707}"/>
              </a:ext>
            </a:extLst>
          </p:cNvPr>
          <p:cNvSpPr>
            <a:spLocks noGrp="1"/>
          </p:cNvSpPr>
          <p:nvPr>
            <p:ph type="title"/>
          </p:nvPr>
        </p:nvSpPr>
        <p:spPr/>
        <p:txBody>
          <a:bodyPr/>
          <a:lstStyle/>
          <a:p>
            <a:pPr algn="ctr"/>
            <a:r>
              <a:rPr lang="en-US" b="1"/>
              <a:t>1. DỮ LIỆU TUẦN TỰ VÀ MÔ HÌNH TUẦN TỰ</a:t>
            </a:r>
          </a:p>
        </p:txBody>
      </p:sp>
      <p:sp>
        <p:nvSpPr>
          <p:cNvPr id="3" name="Content Placeholder 2">
            <a:extLst>
              <a:ext uri="{FF2B5EF4-FFF2-40B4-BE49-F238E27FC236}">
                <a16:creationId xmlns:a16="http://schemas.microsoft.com/office/drawing/2014/main" id="{8DE396C9-4DE7-7116-37D3-C56C97170D27}"/>
              </a:ext>
            </a:extLst>
          </p:cNvPr>
          <p:cNvSpPr>
            <a:spLocks noGrp="1"/>
          </p:cNvSpPr>
          <p:nvPr>
            <p:ph idx="1"/>
          </p:nvPr>
        </p:nvSpPr>
        <p:spPr/>
        <p:txBody>
          <a:bodyPr>
            <a:normAutofit/>
          </a:bodyPr>
          <a:lstStyle/>
          <a:p>
            <a:pPr algn="just">
              <a:lnSpc>
                <a:spcPct val="150000"/>
              </a:lnSpc>
            </a:pPr>
            <a:r>
              <a:rPr lang="en-US" b="1"/>
              <a:t>1.1 Dữ liệu tuần tự (Sequence data)</a:t>
            </a:r>
          </a:p>
          <a:p>
            <a:pPr algn="just">
              <a:lnSpc>
                <a:spcPct val="150000"/>
              </a:lnSpc>
            </a:pPr>
            <a:r>
              <a:rPr lang="vi-VN"/>
              <a:t>Dữ liệu tuần tự được đặc trưng bởi tính chất có thứ tự của nó. Với dữ liệu tuần tự, cách sắp xếp các điểm dữ liệu là rất quan trọng.</a:t>
            </a:r>
            <a:endParaRPr lang="en-US"/>
          </a:p>
          <a:p>
            <a:pPr marL="0" indent="0" algn="just">
              <a:lnSpc>
                <a:spcPct val="150000"/>
              </a:lnSpc>
              <a:buNone/>
            </a:pPr>
            <a:r>
              <a:rPr lang="vi-VN"/>
              <a:t>Loại dữ liệu này được gặp trong nhiều lĩnh vực</a:t>
            </a:r>
            <a:r>
              <a:rPr lang="en-US"/>
              <a:t>.</a:t>
            </a:r>
          </a:p>
          <a:p>
            <a:pPr algn="just">
              <a:lnSpc>
                <a:spcPct val="150000"/>
              </a:lnSpc>
            </a:pPr>
            <a:endParaRPr lang="en-US"/>
          </a:p>
        </p:txBody>
      </p:sp>
      <p:sp>
        <p:nvSpPr>
          <p:cNvPr id="4" name="Footer Placeholder 3">
            <a:extLst>
              <a:ext uri="{FF2B5EF4-FFF2-40B4-BE49-F238E27FC236}">
                <a16:creationId xmlns:a16="http://schemas.microsoft.com/office/drawing/2014/main" id="{C3FF1377-F7E6-CC91-E90A-AADDD7F3B2B7}"/>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2717535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08B3-AB7D-1AD6-0E0A-6AA5ACF97B1A}"/>
              </a:ext>
            </a:extLst>
          </p:cNvPr>
          <p:cNvSpPr>
            <a:spLocks noGrp="1"/>
          </p:cNvSpPr>
          <p:nvPr>
            <p:ph type="title"/>
          </p:nvPr>
        </p:nvSpPr>
        <p:spPr/>
        <p:txBody>
          <a:bodyPr/>
          <a:lstStyle/>
          <a:p>
            <a:r>
              <a:rPr lang="en-US"/>
              <a:t>RNN Unrolling:</a:t>
            </a:r>
          </a:p>
        </p:txBody>
      </p:sp>
      <p:sp>
        <p:nvSpPr>
          <p:cNvPr id="4" name="Footer Placeholder 3">
            <a:extLst>
              <a:ext uri="{FF2B5EF4-FFF2-40B4-BE49-F238E27FC236}">
                <a16:creationId xmlns:a16="http://schemas.microsoft.com/office/drawing/2014/main" id="{3EC8B7D7-C6E1-E98E-EB4E-7B9068FF0B97}"/>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8521C088-1D4D-87E9-3596-3CEADD2D8FA6}"/>
              </a:ext>
            </a:extLst>
          </p:cNvPr>
          <p:cNvSpPr>
            <a:spLocks noGrp="1" noChangeArrowheads="1"/>
          </p:cNvSpPr>
          <p:nvPr>
            <p:ph idx="1"/>
          </p:nvPr>
        </p:nvSpPr>
        <p:spPr bwMode="auto">
          <a:xfrm>
            <a:off x="914400" y="1737361"/>
            <a:ext cx="7680960"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RNN xử lý các chuỗi dữ liệu bằng cách duy trì một trạng thái ẩn được cập nhật tại mỗi bước thời gian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Để áp dụng lan truyền ngược, RNN được "mở rộng" theo thời gian, tạo ra một loạt các lớp, mỗi lớp tương ứng với một bước thời gian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Việc mở rộng này biến RNN thành một mạng truyền thẳng (feedforward network), trong đó mỗi lớp chia sẻ trọng số với các lớp khác </a:t>
            </a:r>
          </a:p>
        </p:txBody>
      </p:sp>
      <p:pic>
        <p:nvPicPr>
          <p:cNvPr id="1027" name="Picture 3">
            <a:extLst>
              <a:ext uri="{FF2B5EF4-FFF2-40B4-BE49-F238E27FC236}">
                <a16:creationId xmlns:a16="http://schemas.microsoft.com/office/drawing/2014/main" id="{D2C64502-D1D0-2CBA-D882-C5E9824A7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330" y="3728740"/>
            <a:ext cx="4991100" cy="2479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8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9E8A-10BA-1106-333D-B36F3AC1A3FC}"/>
              </a:ext>
            </a:extLst>
          </p:cNvPr>
          <p:cNvSpPr>
            <a:spLocks noGrp="1"/>
          </p:cNvSpPr>
          <p:nvPr>
            <p:ph type="title"/>
          </p:nvPr>
        </p:nvSpPr>
        <p:spPr/>
        <p:txBody>
          <a:bodyPr/>
          <a:lstStyle/>
          <a:p>
            <a:r>
              <a:rPr lang="en-US"/>
              <a:t>Ví dụ</a:t>
            </a:r>
          </a:p>
        </p:txBody>
      </p:sp>
      <p:sp>
        <p:nvSpPr>
          <p:cNvPr id="4" name="Footer Placeholder 3">
            <a:extLst>
              <a:ext uri="{FF2B5EF4-FFF2-40B4-BE49-F238E27FC236}">
                <a16:creationId xmlns:a16="http://schemas.microsoft.com/office/drawing/2014/main" id="{D69720D5-4364-1E1B-7BFB-952C8BE57C45}"/>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4B91C543-2B51-4E51-6793-318F8916A9CB}"/>
              </a:ext>
            </a:extLst>
          </p:cNvPr>
          <p:cNvSpPr>
            <a:spLocks noGrp="1" noChangeArrowheads="1"/>
          </p:cNvSpPr>
          <p:nvPr>
            <p:ph idx="1"/>
          </p:nvPr>
        </p:nvSpPr>
        <p:spPr bwMode="auto">
          <a:xfrm>
            <a:off x="762000" y="1759403"/>
            <a:ext cx="781050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Chúng ta có một chuỗi văn bản gồm 3 từ: "Tôi yêu Việt_Nam"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 Trước khi unroll (mở rộng)</a:t>
            </a:r>
            <a:r>
              <a:rPr kumimoji="0" lang="en-US" altLang="en-US" sz="1800" b="0" i="0" u="none" strike="noStrike" cap="none" normalizeH="0" baseline="0">
                <a:ln>
                  <a:noFill/>
                </a:ln>
                <a:solidFill>
                  <a:schemeClr val="tx1"/>
                </a:solidFill>
                <a:effectLst/>
                <a:latin typeface="Arial" panose="020B0604020202020204" pitchFamily="34" charset="0"/>
              </a:rPr>
              <a:t>: RNN là một khối duy nhất có vòng lặp (loop) bên trong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 Sau khi unroll</a:t>
            </a:r>
            <a:r>
              <a:rPr kumimoji="0" lang="en-US" altLang="en-US" sz="1800" b="0" i="0" u="none" strike="noStrike" cap="none" normalizeH="0" baseline="0">
                <a:ln>
                  <a:noFill/>
                </a:ln>
                <a:solidFill>
                  <a:schemeClr val="tx1"/>
                </a:solidFill>
                <a:effectLst/>
                <a:latin typeface="Arial" panose="020B0604020202020204" pitchFamily="34" charset="0"/>
              </a:rPr>
              <a:t>: RNN được mở rộng thành 3 bản sao của cùng một mạng nơ-ron (như 3 tầng) </a:t>
            </a: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a:ln>
                  <a:noFill/>
                </a:ln>
                <a:solidFill>
                  <a:schemeClr val="tx1"/>
                </a:solidFill>
                <a:effectLst/>
                <a:latin typeface="Arial" panose="020B0604020202020204" pitchFamily="34" charset="0"/>
              </a:rPr>
              <a:t> Bước 1: Từ "Tôi" đi vào, ra trạng thái ẩn h₁ </a:t>
            </a: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a:ln>
                  <a:noFill/>
                </a:ln>
                <a:solidFill>
                  <a:schemeClr val="tx1"/>
                </a:solidFill>
                <a:effectLst/>
                <a:latin typeface="Arial" panose="020B0604020202020204" pitchFamily="34" charset="0"/>
              </a:rPr>
              <a:t> Bước 2: Từ "yêu" đi vào, kết hợp với h₁ để tạo ra h₂ </a:t>
            </a: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a:ln>
                  <a:noFill/>
                </a:ln>
                <a:solidFill>
                  <a:schemeClr val="tx1"/>
                </a:solidFill>
                <a:effectLst/>
                <a:latin typeface="Arial" panose="020B0604020202020204" pitchFamily="34" charset="0"/>
              </a:rPr>
              <a:t> Bước 3: Từ "Việt_Nam" đi vào, kết hợp với h₂ để tạo ra h₃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Điểm quan trọng: Mặc dù trông như 3 mạng riêng biệt, nhưng chúng chia sẻ cùng một bộ trọng số W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802A8BE-A1D0-8073-D234-F3E5BD530000}"/>
                  </a:ext>
                </a:extLst>
              </p14:cNvPr>
              <p14:cNvContentPartPr/>
              <p14:nvPr/>
            </p14:nvContentPartPr>
            <p14:xfrm>
              <a:off x="2494440" y="1620360"/>
              <a:ext cx="4372200" cy="4235040"/>
            </p14:xfrm>
          </p:contentPart>
        </mc:Choice>
        <mc:Fallback>
          <p:pic>
            <p:nvPicPr>
              <p:cNvPr id="6" name="Ink 5">
                <a:extLst>
                  <a:ext uri="{FF2B5EF4-FFF2-40B4-BE49-F238E27FC236}">
                    <a16:creationId xmlns:a16="http://schemas.microsoft.com/office/drawing/2014/main" id="{4802A8BE-A1D0-8073-D234-F3E5BD530000}"/>
                  </a:ext>
                </a:extLst>
              </p:cNvPr>
              <p:cNvPicPr/>
              <p:nvPr/>
            </p:nvPicPr>
            <p:blipFill>
              <a:blip r:embed="rId3"/>
              <a:stretch>
                <a:fillRect/>
              </a:stretch>
            </p:blipFill>
            <p:spPr>
              <a:xfrm>
                <a:off x="2485080" y="1611000"/>
                <a:ext cx="4390920" cy="4253760"/>
              </a:xfrm>
              <a:prstGeom prst="rect">
                <a:avLst/>
              </a:prstGeom>
            </p:spPr>
          </p:pic>
        </mc:Fallback>
      </mc:AlternateContent>
    </p:spTree>
    <p:extLst>
      <p:ext uri="{BB962C8B-B14F-4D97-AF65-F5344CB8AC3E}">
        <p14:creationId xmlns:p14="http://schemas.microsoft.com/office/powerpoint/2010/main" val="284327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D21-BA56-BC18-06A3-EBAB68491B8F}"/>
              </a:ext>
            </a:extLst>
          </p:cNvPr>
          <p:cNvSpPr>
            <a:spLocks noGrp="1"/>
          </p:cNvSpPr>
          <p:nvPr>
            <p:ph type="title"/>
          </p:nvPr>
        </p:nvSpPr>
        <p:spPr/>
        <p:txBody>
          <a:bodyPr/>
          <a:lstStyle/>
          <a:p>
            <a:r>
              <a:rPr lang="vi-VN" b="1"/>
              <a:t>Trọng số chia sẻ:</a:t>
            </a:r>
          </a:p>
        </p:txBody>
      </p:sp>
      <p:sp>
        <p:nvSpPr>
          <p:cNvPr id="3" name="Content Placeholder 2">
            <a:extLst>
              <a:ext uri="{FF2B5EF4-FFF2-40B4-BE49-F238E27FC236}">
                <a16:creationId xmlns:a16="http://schemas.microsoft.com/office/drawing/2014/main" id="{D280E089-6FF0-0636-C957-8E6DA9DB4FBF}"/>
              </a:ext>
            </a:extLst>
          </p:cNvPr>
          <p:cNvSpPr>
            <a:spLocks noGrp="1"/>
          </p:cNvSpPr>
          <p:nvPr>
            <p:ph idx="1"/>
          </p:nvPr>
        </p:nvSpPr>
        <p:spPr/>
        <p:txBody>
          <a:bodyPr/>
          <a:lstStyle/>
          <a:p>
            <a:pPr algn="just">
              <a:lnSpc>
                <a:spcPct val="150000"/>
              </a:lnSpc>
              <a:buFont typeface="Arial" panose="020B0604020202020204" pitchFamily="34" charset="0"/>
              <a:buChar char="•"/>
            </a:pPr>
            <a:r>
              <a:rPr lang="en-US"/>
              <a:t> </a:t>
            </a:r>
            <a:r>
              <a:rPr lang="vi-VN"/>
              <a:t>Các trọng số giữa lớp đầu vào và lớp ẩn, cũng như giữa các lớp ẩn qua các bước thời gian, được chia sẻ</a:t>
            </a:r>
            <a:endParaRPr lang="en-US"/>
          </a:p>
        </p:txBody>
      </p:sp>
      <p:sp>
        <p:nvSpPr>
          <p:cNvPr id="4" name="Footer Placeholder 3">
            <a:extLst>
              <a:ext uri="{FF2B5EF4-FFF2-40B4-BE49-F238E27FC236}">
                <a16:creationId xmlns:a16="http://schemas.microsoft.com/office/drawing/2014/main" id="{9DCD0CB6-1DC8-0C72-FB32-DDF9CD12E717}"/>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121198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0B9D-1CD2-01D0-BD01-F788E471B6D6}"/>
              </a:ext>
            </a:extLst>
          </p:cNvPr>
          <p:cNvSpPr>
            <a:spLocks noGrp="1"/>
          </p:cNvSpPr>
          <p:nvPr>
            <p:ph type="title"/>
          </p:nvPr>
        </p:nvSpPr>
        <p:spPr/>
        <p:txBody>
          <a:bodyPr/>
          <a:lstStyle/>
          <a:p>
            <a:r>
              <a:rPr lang="en-US"/>
              <a:t>Lan truyền tiến (forward pass):</a:t>
            </a:r>
          </a:p>
        </p:txBody>
      </p:sp>
      <p:sp>
        <p:nvSpPr>
          <p:cNvPr id="4" name="Footer Placeholder 3">
            <a:extLst>
              <a:ext uri="{FF2B5EF4-FFF2-40B4-BE49-F238E27FC236}">
                <a16:creationId xmlns:a16="http://schemas.microsoft.com/office/drawing/2014/main" id="{CEBEC251-8911-5811-B43D-E570CDCA2FA7}"/>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304D8471-1EF3-99AE-887A-EA8B4546181F}"/>
              </a:ext>
            </a:extLst>
          </p:cNvPr>
          <p:cNvSpPr>
            <a:spLocks noGrp="1" noChangeArrowheads="1"/>
          </p:cNvSpPr>
          <p:nvPr>
            <p:ph idx="1"/>
          </p:nvPr>
        </p:nvSpPr>
        <p:spPr bwMode="auto">
          <a:xfrm>
            <a:off x="792480" y="1747752"/>
            <a:ext cx="760476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Tại mỗi bước thời gian, các gradient được tính toán theo từng trọng số và bias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Các gradient này được tích lũy qua tất cả các bước thời gian để cập nhật trọng số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Sau khi tính toán các gradient, trọng số được cập nhật bằng cách sử dụng một thuật toán tối ưu hóa như SGD hoặc Adam </a:t>
            </a:r>
          </a:p>
        </p:txBody>
      </p:sp>
    </p:spTree>
    <p:extLst>
      <p:ext uri="{BB962C8B-B14F-4D97-AF65-F5344CB8AC3E}">
        <p14:creationId xmlns:p14="http://schemas.microsoft.com/office/powerpoint/2010/main" val="1862883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2873-21AD-CB69-176C-CBAE90B1F35A}"/>
              </a:ext>
            </a:extLst>
          </p:cNvPr>
          <p:cNvSpPr>
            <a:spLocks noGrp="1"/>
          </p:cNvSpPr>
          <p:nvPr>
            <p:ph type="title"/>
          </p:nvPr>
        </p:nvSpPr>
        <p:spPr/>
        <p:txBody>
          <a:bodyPr>
            <a:normAutofit/>
          </a:bodyPr>
          <a:lstStyle/>
          <a:p>
            <a:r>
              <a:rPr lang="vi-VN" sz="4000"/>
              <a:t>Lan truyền ngược (backward pass):</a:t>
            </a:r>
            <a:endParaRPr lang="en-US" sz="4000"/>
          </a:p>
        </p:txBody>
      </p:sp>
      <p:sp>
        <p:nvSpPr>
          <p:cNvPr id="4" name="Footer Placeholder 3">
            <a:extLst>
              <a:ext uri="{FF2B5EF4-FFF2-40B4-BE49-F238E27FC236}">
                <a16:creationId xmlns:a16="http://schemas.microsoft.com/office/drawing/2014/main" id="{01769B8F-A4F4-7B9B-3366-4B1D69DD2425}"/>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459A6A1D-6F83-F075-2178-3D8156154D6B}"/>
              </a:ext>
            </a:extLst>
          </p:cNvPr>
          <p:cNvSpPr>
            <a:spLocks noGrp="1" noChangeArrowheads="1"/>
          </p:cNvSpPr>
          <p:nvPr>
            <p:ph idx="1"/>
          </p:nvPr>
        </p:nvSpPr>
        <p:spPr bwMode="auto">
          <a:xfrm>
            <a:off x="750570" y="1732953"/>
            <a:ext cx="764286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Tại mỗi bước thời gian, các gradient được tính toán theo từng trọng số và bias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Các gradient này được tích lũy qua tất cả các bước thời gian để cập nhật trọng số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Sau khi tính toán các gradient, trọng số được cập nhật bằng cách sử dụng một thuật toán tối ưu hóa như SGD hoặc Adam </a:t>
            </a:r>
          </a:p>
        </p:txBody>
      </p:sp>
    </p:spTree>
    <p:extLst>
      <p:ext uri="{BB962C8B-B14F-4D97-AF65-F5344CB8AC3E}">
        <p14:creationId xmlns:p14="http://schemas.microsoft.com/office/powerpoint/2010/main" val="2849136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DDF86-7FCD-F488-5B1F-0AD31B0AA437}"/>
              </a:ext>
            </a:extLst>
          </p:cNvPr>
          <p:cNvSpPr>
            <a:spLocks noGrp="1"/>
          </p:cNvSpPr>
          <p:nvPr>
            <p:ph type="title"/>
          </p:nvPr>
        </p:nvSpPr>
        <p:spPr/>
        <p:txBody>
          <a:bodyPr/>
          <a:lstStyle/>
          <a:p>
            <a:r>
              <a:rPr lang="en-US"/>
              <a:t>Các vấn đề có thể gặp khi huấn luyện RNN:</a:t>
            </a:r>
          </a:p>
        </p:txBody>
      </p:sp>
      <p:sp>
        <p:nvSpPr>
          <p:cNvPr id="3" name="Content Placeholder 2">
            <a:extLst>
              <a:ext uri="{FF2B5EF4-FFF2-40B4-BE49-F238E27FC236}">
                <a16:creationId xmlns:a16="http://schemas.microsoft.com/office/drawing/2014/main" id="{AC1A1E72-461B-91A9-F498-FE72CBE58E5A}"/>
              </a:ext>
            </a:extLst>
          </p:cNvPr>
          <p:cNvSpPr>
            <a:spLocks noGrp="1"/>
          </p:cNvSpPr>
          <p:nvPr>
            <p:ph idx="1"/>
          </p:nvPr>
        </p:nvSpPr>
        <p:spPr/>
        <p:txBody>
          <a:bodyPr/>
          <a:lstStyle/>
          <a:p>
            <a:pPr algn="just">
              <a:buNone/>
            </a:pPr>
            <a:r>
              <a:rPr lang="vi-VN" b="1"/>
              <a:t>Gradient biến mất và bùng nổ:</a:t>
            </a:r>
          </a:p>
          <a:p>
            <a:pPr algn="just">
              <a:buFont typeface="Arial" panose="020B0604020202020204" pitchFamily="34" charset="0"/>
              <a:buChar char="•"/>
            </a:pPr>
            <a:r>
              <a:rPr lang="en-US"/>
              <a:t> </a:t>
            </a:r>
            <a:r>
              <a:rPr lang="vi-VN"/>
              <a:t>Do việc nhân liên tục các gradient qua nhiều bước thời gian, gradient có thể trở nên rất nhỏ (biến mất) hoặc rất lớn (bùng nổ)</a:t>
            </a:r>
          </a:p>
          <a:p>
            <a:pPr algn="just">
              <a:buFont typeface="Arial" panose="020B0604020202020204" pitchFamily="34" charset="0"/>
              <a:buChar char="•"/>
            </a:pPr>
            <a:r>
              <a:rPr lang="en-US"/>
              <a:t> </a:t>
            </a:r>
            <a:r>
              <a:rPr lang="vi-VN"/>
              <a:t>Điều này làm cho việc huấn luyện các deep RNN trở nên khó khăn</a:t>
            </a:r>
          </a:p>
          <a:p>
            <a:pPr algn="just">
              <a:buFont typeface="Arial" panose="020B0604020202020204" pitchFamily="34" charset="0"/>
              <a:buChar char="•"/>
            </a:pPr>
            <a:r>
              <a:rPr lang="en-US"/>
              <a:t> </a:t>
            </a:r>
            <a:r>
              <a:rPr lang="vi-VN"/>
              <a:t>Các giải pháp phổ biến để giải quyết hai vấn đề này là kỹ thuật cắt gradient để xử lý gradient bùng nổ, và sử dụng các kiến trúc như LSTM hoặc GRU để giảm thiểu gradient biến mất</a:t>
            </a:r>
          </a:p>
          <a:p>
            <a:pPr algn="just"/>
            <a:endParaRPr lang="en-US"/>
          </a:p>
        </p:txBody>
      </p:sp>
      <p:sp>
        <p:nvSpPr>
          <p:cNvPr id="4" name="Footer Placeholder 3">
            <a:extLst>
              <a:ext uri="{FF2B5EF4-FFF2-40B4-BE49-F238E27FC236}">
                <a16:creationId xmlns:a16="http://schemas.microsoft.com/office/drawing/2014/main" id="{338CE915-2944-49EE-3CCC-FA799FBE5DD1}"/>
              </a:ext>
            </a:extLst>
          </p:cNvPr>
          <p:cNvSpPr>
            <a:spLocks noGrp="1"/>
          </p:cNvSpPr>
          <p:nvPr>
            <p:ph type="ftr" sz="quarter" idx="11"/>
          </p:nvPr>
        </p:nvSpPr>
        <p:spPr/>
        <p:txBody>
          <a:bodyPr/>
          <a:lstStyle/>
          <a:p>
            <a:r>
              <a:rPr lang="en-US"/>
              <a:t>ThS. Lê Nhật Tùng</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55CF569-81E1-9DFE-7743-B40A26C6AFD4}"/>
                  </a:ext>
                </a:extLst>
              </p14:cNvPr>
              <p14:cNvContentPartPr/>
              <p14:nvPr/>
            </p14:nvContentPartPr>
            <p14:xfrm>
              <a:off x="1397160" y="2897640"/>
              <a:ext cx="3926520" cy="1800360"/>
            </p14:xfrm>
          </p:contentPart>
        </mc:Choice>
        <mc:Fallback>
          <p:pic>
            <p:nvPicPr>
              <p:cNvPr id="5" name="Ink 4">
                <a:extLst>
                  <a:ext uri="{FF2B5EF4-FFF2-40B4-BE49-F238E27FC236}">
                    <a16:creationId xmlns:a16="http://schemas.microsoft.com/office/drawing/2014/main" id="{C55CF569-81E1-9DFE-7743-B40A26C6AFD4}"/>
                  </a:ext>
                </a:extLst>
              </p:cNvPr>
              <p:cNvPicPr/>
              <p:nvPr/>
            </p:nvPicPr>
            <p:blipFill>
              <a:blip r:embed="rId3"/>
              <a:stretch>
                <a:fillRect/>
              </a:stretch>
            </p:blipFill>
            <p:spPr>
              <a:xfrm>
                <a:off x="1387800" y="2888280"/>
                <a:ext cx="3945240" cy="1819080"/>
              </a:xfrm>
              <a:prstGeom prst="rect">
                <a:avLst/>
              </a:prstGeom>
            </p:spPr>
          </p:pic>
        </mc:Fallback>
      </mc:AlternateContent>
    </p:spTree>
    <p:extLst>
      <p:ext uri="{BB962C8B-B14F-4D97-AF65-F5344CB8AC3E}">
        <p14:creationId xmlns:p14="http://schemas.microsoft.com/office/powerpoint/2010/main" val="59013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2ECC-AEAA-305A-894C-A02D310CF0AE}"/>
              </a:ext>
            </a:extLst>
          </p:cNvPr>
          <p:cNvSpPr>
            <a:spLocks noGrp="1"/>
          </p:cNvSpPr>
          <p:nvPr>
            <p:ph type="title"/>
          </p:nvPr>
        </p:nvSpPr>
        <p:spPr/>
        <p:txBody>
          <a:bodyPr/>
          <a:lstStyle/>
          <a:p>
            <a:r>
              <a:rPr lang="en-US"/>
              <a:t>Các vấn đề có thể gặp khi huấn luyện RNN:</a:t>
            </a:r>
          </a:p>
        </p:txBody>
      </p:sp>
      <p:sp>
        <p:nvSpPr>
          <p:cNvPr id="3" name="Content Placeholder 2">
            <a:extLst>
              <a:ext uri="{FF2B5EF4-FFF2-40B4-BE49-F238E27FC236}">
                <a16:creationId xmlns:a16="http://schemas.microsoft.com/office/drawing/2014/main" id="{04378B52-E890-252D-B603-D59C6004659B}"/>
              </a:ext>
            </a:extLst>
          </p:cNvPr>
          <p:cNvSpPr>
            <a:spLocks noGrp="1"/>
          </p:cNvSpPr>
          <p:nvPr>
            <p:ph idx="1"/>
          </p:nvPr>
        </p:nvSpPr>
        <p:spPr/>
        <p:txBody>
          <a:bodyPr/>
          <a:lstStyle/>
          <a:p>
            <a:pPr>
              <a:buNone/>
            </a:pPr>
            <a:r>
              <a:rPr lang="vi-VN" b="1"/>
              <a:t>BPTT có độ phức tạp thời gian và bộ nhớ lớn:</a:t>
            </a:r>
          </a:p>
          <a:p>
            <a:pPr>
              <a:buFont typeface="Arial" panose="020B0604020202020204" pitchFamily="34" charset="0"/>
              <a:buChar char="•"/>
            </a:pPr>
            <a:r>
              <a:rPr lang="vi-VN"/>
              <a:t>BPTT yêu cầu lưu trữ các gradient cho mỗi bước thời gian trong quá trình truyền tới</a:t>
            </a:r>
          </a:p>
          <a:p>
            <a:pPr>
              <a:buFont typeface="Arial" panose="020B0604020202020204" pitchFamily="34" charset="0"/>
              <a:buChar char="•"/>
            </a:pPr>
            <a:r>
              <a:rPr lang="vi-VN"/>
              <a:t>Để giảm chi phí tính toán và giải quyết các vấn đề của các chuỗi dữ liệu dài, BPTT rút gọn thường được sử dụng</a:t>
            </a:r>
          </a:p>
          <a:p>
            <a:pPr>
              <a:buFont typeface="Arial" panose="020B0604020202020204" pitchFamily="34" charset="0"/>
              <a:buChar char="•"/>
            </a:pPr>
            <a:r>
              <a:rPr lang="vi-VN"/>
              <a:t>Trong BPTT rút gọn, thay vì lan truyền lỗi qua toàn bộ chuỗi, chuỗi được chia thành các đoạn nhỏ hơn, và BPTT được áp dụng cho từng đoạn</a:t>
            </a:r>
          </a:p>
        </p:txBody>
      </p:sp>
      <p:sp>
        <p:nvSpPr>
          <p:cNvPr id="4" name="Footer Placeholder 3">
            <a:extLst>
              <a:ext uri="{FF2B5EF4-FFF2-40B4-BE49-F238E27FC236}">
                <a16:creationId xmlns:a16="http://schemas.microsoft.com/office/drawing/2014/main" id="{B4119FA2-5279-B6AD-CE20-07573A34AC4C}"/>
              </a:ext>
            </a:extLst>
          </p:cNvPr>
          <p:cNvSpPr>
            <a:spLocks noGrp="1"/>
          </p:cNvSpPr>
          <p:nvPr>
            <p:ph type="ftr" sz="quarter" idx="11"/>
          </p:nvPr>
        </p:nvSpPr>
        <p:spPr/>
        <p:txBody>
          <a:bodyPr/>
          <a:lstStyle/>
          <a:p>
            <a:r>
              <a:rPr lang="en-US"/>
              <a:t>ThS. Lê Nhật Tùng</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DB1DA57-8878-1D5D-81C5-5DF910FDF9C6}"/>
                  </a:ext>
                </a:extLst>
              </p14:cNvPr>
              <p14:cNvContentPartPr/>
              <p14:nvPr/>
            </p14:nvContentPartPr>
            <p14:xfrm>
              <a:off x="5666400" y="1902960"/>
              <a:ext cx="1054800" cy="300600"/>
            </p14:xfrm>
          </p:contentPart>
        </mc:Choice>
        <mc:Fallback>
          <p:pic>
            <p:nvPicPr>
              <p:cNvPr id="5" name="Ink 4">
                <a:extLst>
                  <a:ext uri="{FF2B5EF4-FFF2-40B4-BE49-F238E27FC236}">
                    <a16:creationId xmlns:a16="http://schemas.microsoft.com/office/drawing/2014/main" id="{9DB1DA57-8878-1D5D-81C5-5DF910FDF9C6}"/>
                  </a:ext>
                </a:extLst>
              </p:cNvPr>
              <p:cNvPicPr/>
              <p:nvPr/>
            </p:nvPicPr>
            <p:blipFill>
              <a:blip r:embed="rId3"/>
              <a:stretch>
                <a:fillRect/>
              </a:stretch>
            </p:blipFill>
            <p:spPr>
              <a:xfrm>
                <a:off x="5657040" y="1893600"/>
                <a:ext cx="1073520" cy="319320"/>
              </a:xfrm>
              <a:prstGeom prst="rect">
                <a:avLst/>
              </a:prstGeom>
            </p:spPr>
          </p:pic>
        </mc:Fallback>
      </mc:AlternateContent>
    </p:spTree>
    <p:extLst>
      <p:ext uri="{BB962C8B-B14F-4D97-AF65-F5344CB8AC3E}">
        <p14:creationId xmlns:p14="http://schemas.microsoft.com/office/powerpoint/2010/main" val="3862026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Recurrent Neural Networks (RNNs), Clearly Explained!!!">
            <a:hlinkClick r:id="" action="ppaction://media"/>
            <a:extLst>
              <a:ext uri="{FF2B5EF4-FFF2-40B4-BE49-F238E27FC236}">
                <a16:creationId xmlns:a16="http://schemas.microsoft.com/office/drawing/2014/main" id="{85EAB18A-9FA4-BA4E-671C-8B743DD03C64}"/>
              </a:ext>
            </a:extLst>
          </p:cNvPr>
          <p:cNvPicPr>
            <a:picLocks noRot="1" noChangeAspect="1"/>
          </p:cNvPicPr>
          <p:nvPr>
            <a:videoFile r:link="rId1"/>
          </p:nvPr>
        </p:nvPicPr>
        <p:blipFill>
          <a:blip r:embed="rId3"/>
          <a:stretch>
            <a:fillRect/>
          </a:stretch>
        </p:blipFill>
        <p:spPr>
          <a:xfrm>
            <a:off x="114300" y="571500"/>
            <a:ext cx="8724900" cy="5410200"/>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1A27FA1F-AA6F-5A16-0AE6-652B4205DD82}"/>
                  </a:ext>
                </a:extLst>
              </p14:cNvPr>
              <p14:cNvContentPartPr/>
              <p14:nvPr/>
            </p14:nvContentPartPr>
            <p14:xfrm>
              <a:off x="7697880" y="3660480"/>
              <a:ext cx="1260720" cy="2357640"/>
            </p14:xfrm>
          </p:contentPart>
        </mc:Choice>
        <mc:Fallback>
          <p:pic>
            <p:nvPicPr>
              <p:cNvPr id="6" name="Ink 5">
                <a:extLst>
                  <a:ext uri="{FF2B5EF4-FFF2-40B4-BE49-F238E27FC236}">
                    <a16:creationId xmlns:a16="http://schemas.microsoft.com/office/drawing/2014/main" id="{1A27FA1F-AA6F-5A16-0AE6-652B4205DD82}"/>
                  </a:ext>
                </a:extLst>
              </p:cNvPr>
              <p:cNvPicPr/>
              <p:nvPr/>
            </p:nvPicPr>
            <p:blipFill>
              <a:blip r:embed="rId5"/>
              <a:stretch>
                <a:fillRect/>
              </a:stretch>
            </p:blipFill>
            <p:spPr>
              <a:xfrm>
                <a:off x="7688520" y="3651120"/>
                <a:ext cx="1279440" cy="2376360"/>
              </a:xfrm>
              <a:prstGeom prst="rect">
                <a:avLst/>
              </a:prstGeom>
            </p:spPr>
          </p:pic>
        </mc:Fallback>
      </mc:AlternateContent>
    </p:spTree>
    <p:extLst>
      <p:ext uri="{BB962C8B-B14F-4D97-AF65-F5344CB8AC3E}">
        <p14:creationId xmlns:p14="http://schemas.microsoft.com/office/powerpoint/2010/main" val="403085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0E83-D1D3-EEFF-FB99-9754B59767B3}"/>
              </a:ext>
            </a:extLst>
          </p:cNvPr>
          <p:cNvSpPr>
            <a:spLocks noGrp="1"/>
          </p:cNvSpPr>
          <p:nvPr>
            <p:ph type="title"/>
          </p:nvPr>
        </p:nvSpPr>
        <p:spPr/>
        <p:txBody>
          <a:bodyPr/>
          <a:lstStyle/>
          <a:p>
            <a:r>
              <a:rPr lang="en-US"/>
              <a:t>Đọc thêm</a:t>
            </a:r>
          </a:p>
        </p:txBody>
      </p:sp>
      <p:sp>
        <p:nvSpPr>
          <p:cNvPr id="3" name="Content Placeholder 2">
            <a:extLst>
              <a:ext uri="{FF2B5EF4-FFF2-40B4-BE49-F238E27FC236}">
                <a16:creationId xmlns:a16="http://schemas.microsoft.com/office/drawing/2014/main" id="{2C20D256-B96B-FE9C-0014-3DC139627C58}"/>
              </a:ext>
            </a:extLst>
          </p:cNvPr>
          <p:cNvSpPr>
            <a:spLocks noGrp="1"/>
          </p:cNvSpPr>
          <p:nvPr>
            <p:ph idx="1"/>
          </p:nvPr>
        </p:nvSpPr>
        <p:spPr/>
        <p:txBody>
          <a:bodyPr/>
          <a:lstStyle/>
          <a:p>
            <a:r>
              <a:rPr lang="en-US"/>
              <a:t>- </a:t>
            </a:r>
            <a:r>
              <a:rPr lang="en-US">
                <a:hlinkClick r:id="rId2"/>
              </a:rPr>
              <a:t>https://nttuan8.com/bai-13-recurrent-neural-network/</a:t>
            </a:r>
            <a:endParaRPr lang="en-US"/>
          </a:p>
          <a:p>
            <a:r>
              <a:rPr lang="en-US"/>
              <a:t>- </a:t>
            </a:r>
            <a:r>
              <a:rPr lang="en-US">
                <a:hlinkClick r:id="rId3"/>
              </a:rPr>
              <a:t>https://www.youtube.com/watch?v=t0EoeTYU-fc&amp;t=1321s</a:t>
            </a:r>
            <a:endParaRPr lang="en-US"/>
          </a:p>
          <a:p>
            <a:r>
              <a:rPr lang="en-US"/>
              <a:t>- </a:t>
            </a:r>
            <a:r>
              <a:rPr lang="en-US">
                <a:hlinkClick r:id="rId4"/>
              </a:rPr>
              <a:t>https://stanford.edu/~shervine/teaching/cs-230/cheatsheet-recurrent-neural-networks</a:t>
            </a:r>
            <a:endParaRPr lang="en-US"/>
          </a:p>
          <a:p>
            <a:endParaRPr lang="en-US"/>
          </a:p>
        </p:txBody>
      </p:sp>
      <p:sp>
        <p:nvSpPr>
          <p:cNvPr id="4" name="Footer Placeholder 3">
            <a:extLst>
              <a:ext uri="{FF2B5EF4-FFF2-40B4-BE49-F238E27FC236}">
                <a16:creationId xmlns:a16="http://schemas.microsoft.com/office/drawing/2014/main" id="{D4D70CE2-2557-7C88-52B7-1C7DBA4829EA}"/>
              </a:ext>
            </a:extLst>
          </p:cNvPr>
          <p:cNvSpPr>
            <a:spLocks noGrp="1"/>
          </p:cNvSpPr>
          <p:nvPr>
            <p:ph type="ftr" sz="quarter" idx="11"/>
          </p:nvPr>
        </p:nvSpPr>
        <p:spPr/>
        <p:txBody>
          <a:bodyPr/>
          <a:lstStyle/>
          <a:p>
            <a:r>
              <a:rPr lang="en-US"/>
              <a:t>ThS. Lê Nhật Tùng</a:t>
            </a: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2D8C01E-A463-7863-3305-2BB2C942E618}"/>
                  </a:ext>
                </a:extLst>
              </p14:cNvPr>
              <p14:cNvContentPartPr/>
              <p14:nvPr/>
            </p14:nvContentPartPr>
            <p14:xfrm>
              <a:off x="6746400" y="2280240"/>
              <a:ext cx="951840" cy="283320"/>
            </p14:xfrm>
          </p:contentPart>
        </mc:Choice>
        <mc:Fallback>
          <p:pic>
            <p:nvPicPr>
              <p:cNvPr id="5" name="Ink 4">
                <a:extLst>
                  <a:ext uri="{FF2B5EF4-FFF2-40B4-BE49-F238E27FC236}">
                    <a16:creationId xmlns:a16="http://schemas.microsoft.com/office/drawing/2014/main" id="{F2D8C01E-A463-7863-3305-2BB2C942E618}"/>
                  </a:ext>
                </a:extLst>
              </p:cNvPr>
              <p:cNvPicPr/>
              <p:nvPr/>
            </p:nvPicPr>
            <p:blipFill>
              <a:blip r:embed="rId6"/>
              <a:stretch>
                <a:fillRect/>
              </a:stretch>
            </p:blipFill>
            <p:spPr>
              <a:xfrm>
                <a:off x="6737040" y="2270880"/>
                <a:ext cx="970560" cy="302040"/>
              </a:xfrm>
              <a:prstGeom prst="rect">
                <a:avLst/>
              </a:prstGeom>
            </p:spPr>
          </p:pic>
        </mc:Fallback>
      </mc:AlternateContent>
    </p:spTree>
    <p:extLst>
      <p:ext uri="{BB962C8B-B14F-4D97-AF65-F5344CB8AC3E}">
        <p14:creationId xmlns:p14="http://schemas.microsoft.com/office/powerpoint/2010/main" val="202619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AED4-A7B3-DAEF-10F3-C101459CC450}"/>
              </a:ext>
            </a:extLst>
          </p:cNvPr>
          <p:cNvSpPr>
            <a:spLocks noGrp="1"/>
          </p:cNvSpPr>
          <p:nvPr>
            <p:ph type="title"/>
          </p:nvPr>
        </p:nvSpPr>
        <p:spPr/>
        <p:txBody>
          <a:bodyPr/>
          <a:lstStyle/>
          <a:p>
            <a:r>
              <a:rPr lang="en-US"/>
              <a:t>Tham khảo</a:t>
            </a:r>
          </a:p>
        </p:txBody>
      </p:sp>
      <p:sp>
        <p:nvSpPr>
          <p:cNvPr id="3" name="Content Placeholder 2">
            <a:extLst>
              <a:ext uri="{FF2B5EF4-FFF2-40B4-BE49-F238E27FC236}">
                <a16:creationId xmlns:a16="http://schemas.microsoft.com/office/drawing/2014/main" id="{56B19E34-2CDE-6707-51DF-416E72C20AB6}"/>
              </a:ext>
            </a:extLst>
          </p:cNvPr>
          <p:cNvSpPr>
            <a:spLocks noGrp="1"/>
          </p:cNvSpPr>
          <p:nvPr>
            <p:ph idx="1"/>
          </p:nvPr>
        </p:nvSpPr>
        <p:spPr/>
        <p:txBody>
          <a:bodyPr/>
          <a:lstStyle/>
          <a:p>
            <a:r>
              <a:rPr lang="en-US">
                <a:hlinkClick r:id="rId2"/>
              </a:rPr>
              <a:t>Teaching - CS 221</a:t>
            </a:r>
            <a:endParaRPr lang="en-US"/>
          </a:p>
          <a:p>
            <a:r>
              <a:rPr lang="en-US">
                <a:hlinkClick r:id="rId3"/>
              </a:rPr>
              <a:t>Teaching - CS 229</a:t>
            </a:r>
            <a:endParaRPr lang="en-US"/>
          </a:p>
          <a:p>
            <a:r>
              <a:rPr lang="en-US">
                <a:hlinkClick r:id="rId4"/>
              </a:rPr>
              <a:t>Teaching - CS 230</a:t>
            </a:r>
            <a:endParaRPr lang="en-US"/>
          </a:p>
        </p:txBody>
      </p:sp>
      <p:sp>
        <p:nvSpPr>
          <p:cNvPr id="4" name="Footer Placeholder 3">
            <a:extLst>
              <a:ext uri="{FF2B5EF4-FFF2-40B4-BE49-F238E27FC236}">
                <a16:creationId xmlns:a16="http://schemas.microsoft.com/office/drawing/2014/main" id="{E93AAD83-AA99-5176-825F-727CC7C40EDA}"/>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225539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E89A-63CD-E947-D522-FEB9C8251001}"/>
              </a:ext>
            </a:extLst>
          </p:cNvPr>
          <p:cNvSpPr>
            <a:spLocks noGrp="1"/>
          </p:cNvSpPr>
          <p:nvPr>
            <p:ph type="title"/>
          </p:nvPr>
        </p:nvSpPr>
        <p:spPr/>
        <p:txBody>
          <a:bodyPr/>
          <a:lstStyle/>
          <a:p>
            <a:pPr algn="just"/>
            <a:r>
              <a:rPr lang="en-US" b="1"/>
              <a:t>Dữ liệu chuỗi thời gian</a:t>
            </a:r>
            <a:r>
              <a:rPr lang="en-US"/>
              <a:t>:</a:t>
            </a:r>
          </a:p>
        </p:txBody>
      </p:sp>
      <p:sp>
        <p:nvSpPr>
          <p:cNvPr id="3" name="Content Placeholder 2">
            <a:extLst>
              <a:ext uri="{FF2B5EF4-FFF2-40B4-BE49-F238E27FC236}">
                <a16:creationId xmlns:a16="http://schemas.microsoft.com/office/drawing/2014/main" id="{9D9A9708-A75C-0E9A-E705-CA22780B7DEA}"/>
              </a:ext>
            </a:extLst>
          </p:cNvPr>
          <p:cNvSpPr>
            <a:spLocks noGrp="1"/>
          </p:cNvSpPr>
          <p:nvPr>
            <p:ph idx="1"/>
          </p:nvPr>
        </p:nvSpPr>
        <p:spPr>
          <a:xfrm>
            <a:off x="822959" y="1845734"/>
            <a:ext cx="7543800" cy="4023360"/>
          </a:xfrm>
        </p:spPr>
        <p:txBody>
          <a:bodyPr/>
          <a:lstStyle/>
          <a:p>
            <a:pPr algn="just"/>
            <a:r>
              <a:rPr lang="vi-VN"/>
              <a:t>Loại dữ liệu này liên quan đến các dãy giá trị được ghi lại tại các khoảng thời gian đều đặn, như giá cổ phiếu, dữ liệu thời tiết, hoặc các phép đo từ cảm biến. Phân tích chuỗi thời gian được sử dụng để dự báo, phát hiện bất thường, và phân tích xu hướng.</a:t>
            </a:r>
            <a:endParaRPr lang="en-US"/>
          </a:p>
        </p:txBody>
      </p:sp>
      <p:sp>
        <p:nvSpPr>
          <p:cNvPr id="4" name="Footer Placeholder 3">
            <a:extLst>
              <a:ext uri="{FF2B5EF4-FFF2-40B4-BE49-F238E27FC236}">
                <a16:creationId xmlns:a16="http://schemas.microsoft.com/office/drawing/2014/main" id="{EC993210-7E1A-0C0A-BB68-C33476066D8B}"/>
              </a:ext>
            </a:extLst>
          </p:cNvPr>
          <p:cNvSpPr>
            <a:spLocks noGrp="1"/>
          </p:cNvSpPr>
          <p:nvPr>
            <p:ph type="ftr" sz="quarter" idx="11"/>
          </p:nvPr>
        </p:nvSpPr>
        <p:spPr/>
        <p:txBody>
          <a:bodyPr/>
          <a:lstStyle/>
          <a:p>
            <a:pPr algn="just"/>
            <a:r>
              <a:rPr lang="en-US"/>
              <a:t>ThS. Lê Nhật Tùng</a:t>
            </a:r>
          </a:p>
        </p:txBody>
      </p:sp>
      <p:pic>
        <p:nvPicPr>
          <p:cNvPr id="6" name="Picture 5">
            <a:extLst>
              <a:ext uri="{FF2B5EF4-FFF2-40B4-BE49-F238E27FC236}">
                <a16:creationId xmlns:a16="http://schemas.microsoft.com/office/drawing/2014/main" id="{0BB7A350-0697-BB14-61AB-0271889E70D9}"/>
              </a:ext>
            </a:extLst>
          </p:cNvPr>
          <p:cNvPicPr>
            <a:picLocks noChangeAspect="1"/>
          </p:cNvPicPr>
          <p:nvPr/>
        </p:nvPicPr>
        <p:blipFill>
          <a:blip r:embed="rId2"/>
          <a:stretch>
            <a:fillRect/>
          </a:stretch>
        </p:blipFill>
        <p:spPr>
          <a:xfrm>
            <a:off x="899159" y="3108736"/>
            <a:ext cx="7467600" cy="3063464"/>
          </a:xfrm>
          <a:prstGeom prst="rect">
            <a:avLst/>
          </a:prstGeom>
        </p:spPr>
      </p:pic>
    </p:spTree>
    <p:extLst>
      <p:ext uri="{BB962C8B-B14F-4D97-AF65-F5344CB8AC3E}">
        <p14:creationId xmlns:p14="http://schemas.microsoft.com/office/powerpoint/2010/main" val="1286769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8BB7-B285-075F-2D63-7C2DB7A147FD}"/>
              </a:ext>
            </a:extLst>
          </p:cNvPr>
          <p:cNvSpPr>
            <a:spLocks noGrp="1"/>
          </p:cNvSpPr>
          <p:nvPr>
            <p:ph type="title"/>
          </p:nvPr>
        </p:nvSpPr>
        <p:spPr/>
        <p:txBody>
          <a:bodyPr/>
          <a:lstStyle/>
          <a:p>
            <a:r>
              <a:rPr lang="en-US" b="1"/>
              <a:t>Dữ liệu Văn bản: </a:t>
            </a:r>
          </a:p>
        </p:txBody>
      </p:sp>
      <p:sp>
        <p:nvSpPr>
          <p:cNvPr id="3" name="Content Placeholder 2">
            <a:extLst>
              <a:ext uri="{FF2B5EF4-FFF2-40B4-BE49-F238E27FC236}">
                <a16:creationId xmlns:a16="http://schemas.microsoft.com/office/drawing/2014/main" id="{06E58E57-01D1-BD1D-C258-BD6E95FDE5FC}"/>
              </a:ext>
            </a:extLst>
          </p:cNvPr>
          <p:cNvSpPr>
            <a:spLocks noGrp="1"/>
          </p:cNvSpPr>
          <p:nvPr>
            <p:ph idx="1"/>
          </p:nvPr>
        </p:nvSpPr>
        <p:spPr/>
        <p:txBody>
          <a:bodyPr/>
          <a:lstStyle/>
          <a:p>
            <a:pPr algn="just"/>
            <a:r>
              <a:rPr lang="vi-VN"/>
              <a:t>Trong xử lý ngôn ngữ tự nhiên (NLP), dữ liệu văn bản vốn có tính tuần tự, vì ý nghĩa của một câu phụ thuộc vào thứ tự của các từ. Các nhiệm vụ như phân tích cảm xúc, dịch máy và tạo văn bản dựa vào việc hiểu dữ liệu tuần tự này.</a:t>
            </a:r>
            <a:endParaRPr lang="en-US"/>
          </a:p>
        </p:txBody>
      </p:sp>
      <p:sp>
        <p:nvSpPr>
          <p:cNvPr id="4" name="Footer Placeholder 3">
            <a:extLst>
              <a:ext uri="{FF2B5EF4-FFF2-40B4-BE49-F238E27FC236}">
                <a16:creationId xmlns:a16="http://schemas.microsoft.com/office/drawing/2014/main" id="{A3D0C82F-CC1B-23D7-253E-AA693CED3A7B}"/>
              </a:ext>
            </a:extLst>
          </p:cNvPr>
          <p:cNvSpPr>
            <a:spLocks noGrp="1"/>
          </p:cNvSpPr>
          <p:nvPr>
            <p:ph type="ftr" sz="quarter" idx="11"/>
          </p:nvPr>
        </p:nvSpPr>
        <p:spPr/>
        <p:txBody>
          <a:bodyPr/>
          <a:lstStyle/>
          <a:p>
            <a:r>
              <a:rPr lang="en-US"/>
              <a:t>ThS. Lê Nhật Tùng</a:t>
            </a:r>
          </a:p>
        </p:txBody>
      </p:sp>
      <p:pic>
        <p:nvPicPr>
          <p:cNvPr id="6" name="Picture 5">
            <a:extLst>
              <a:ext uri="{FF2B5EF4-FFF2-40B4-BE49-F238E27FC236}">
                <a16:creationId xmlns:a16="http://schemas.microsoft.com/office/drawing/2014/main" id="{AEAD6ABC-A43E-78A6-3C30-489068B189DB}"/>
              </a:ext>
            </a:extLst>
          </p:cNvPr>
          <p:cNvPicPr>
            <a:picLocks noChangeAspect="1"/>
          </p:cNvPicPr>
          <p:nvPr/>
        </p:nvPicPr>
        <p:blipFill>
          <a:blip r:embed="rId2"/>
          <a:stretch>
            <a:fillRect/>
          </a:stretch>
        </p:blipFill>
        <p:spPr>
          <a:xfrm>
            <a:off x="2247900" y="3304558"/>
            <a:ext cx="4800600" cy="2665026"/>
          </a:xfrm>
          <a:prstGeom prst="rect">
            <a:avLst/>
          </a:prstGeom>
        </p:spPr>
      </p:pic>
    </p:spTree>
    <p:extLst>
      <p:ext uri="{BB962C8B-B14F-4D97-AF65-F5344CB8AC3E}">
        <p14:creationId xmlns:p14="http://schemas.microsoft.com/office/powerpoint/2010/main" val="51341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A6866-1ECF-7EB0-E562-882442A2AF88}"/>
              </a:ext>
            </a:extLst>
          </p:cNvPr>
          <p:cNvSpPr>
            <a:spLocks noGrp="1"/>
          </p:cNvSpPr>
          <p:nvPr>
            <p:ph type="title"/>
          </p:nvPr>
        </p:nvSpPr>
        <p:spPr/>
        <p:txBody>
          <a:bodyPr/>
          <a:lstStyle/>
          <a:p>
            <a:r>
              <a:rPr lang="en-US" b="1"/>
              <a:t>Dữ liệu âm thanh:</a:t>
            </a:r>
          </a:p>
        </p:txBody>
      </p:sp>
      <p:sp>
        <p:nvSpPr>
          <p:cNvPr id="3" name="Content Placeholder 2">
            <a:extLst>
              <a:ext uri="{FF2B5EF4-FFF2-40B4-BE49-F238E27FC236}">
                <a16:creationId xmlns:a16="http://schemas.microsoft.com/office/drawing/2014/main" id="{5E857DA9-2120-1173-6F90-27E07004B25E}"/>
              </a:ext>
            </a:extLst>
          </p:cNvPr>
          <p:cNvSpPr>
            <a:spLocks noGrp="1"/>
          </p:cNvSpPr>
          <p:nvPr>
            <p:ph idx="1"/>
          </p:nvPr>
        </p:nvSpPr>
        <p:spPr/>
        <p:txBody>
          <a:bodyPr/>
          <a:lstStyle/>
          <a:p>
            <a:pPr algn="just"/>
            <a:r>
              <a:rPr lang="en-US"/>
              <a:t>Dữ liệu âm thanh bao gồm các dãy sóng âm theo thời gian. Trong nhận dạng giọng nói hoặc phân tích âm nhạc, thứ tự thời gian của các tín hiệu âm thanh rất quan trọng để xác định các âm vị, từ, hoặc nốt nhạc.</a:t>
            </a:r>
          </a:p>
        </p:txBody>
      </p:sp>
      <p:sp>
        <p:nvSpPr>
          <p:cNvPr id="4" name="Footer Placeholder 3">
            <a:extLst>
              <a:ext uri="{FF2B5EF4-FFF2-40B4-BE49-F238E27FC236}">
                <a16:creationId xmlns:a16="http://schemas.microsoft.com/office/drawing/2014/main" id="{CEACEF82-E30B-0728-B21F-1BEDFC666CF0}"/>
              </a:ext>
            </a:extLst>
          </p:cNvPr>
          <p:cNvSpPr>
            <a:spLocks noGrp="1"/>
          </p:cNvSpPr>
          <p:nvPr>
            <p:ph type="ftr" sz="quarter" idx="11"/>
          </p:nvPr>
        </p:nvSpPr>
        <p:spPr/>
        <p:txBody>
          <a:bodyPr/>
          <a:lstStyle/>
          <a:p>
            <a:r>
              <a:rPr lang="en-US"/>
              <a:t>ThS. Lê Nhật Tùng</a:t>
            </a:r>
          </a:p>
        </p:txBody>
      </p:sp>
      <p:pic>
        <p:nvPicPr>
          <p:cNvPr id="1026" name="Picture 2" descr="Các nốt nhạc cơ bản cho người mới - Học âm nhạc Young Beat">
            <a:extLst>
              <a:ext uri="{FF2B5EF4-FFF2-40B4-BE49-F238E27FC236}">
                <a16:creationId xmlns:a16="http://schemas.microsoft.com/office/drawing/2014/main" id="{DF96B93A-630E-0C7F-041A-212A30F70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81300"/>
            <a:ext cx="6096000" cy="327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8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B644-345D-1C76-6285-9AC82F2D92E4}"/>
              </a:ext>
            </a:extLst>
          </p:cNvPr>
          <p:cNvSpPr>
            <a:spLocks noGrp="1"/>
          </p:cNvSpPr>
          <p:nvPr>
            <p:ph type="title"/>
          </p:nvPr>
        </p:nvSpPr>
        <p:spPr/>
        <p:txBody>
          <a:bodyPr/>
          <a:lstStyle/>
          <a:p>
            <a:r>
              <a:rPr lang="en-US"/>
              <a:t>Dữ liệu Video:</a:t>
            </a:r>
          </a:p>
        </p:txBody>
      </p:sp>
      <p:sp>
        <p:nvSpPr>
          <p:cNvPr id="3" name="Content Placeholder 2">
            <a:extLst>
              <a:ext uri="{FF2B5EF4-FFF2-40B4-BE49-F238E27FC236}">
                <a16:creationId xmlns:a16="http://schemas.microsoft.com/office/drawing/2014/main" id="{680FD1AF-0832-29F6-5892-0608947CF013}"/>
              </a:ext>
            </a:extLst>
          </p:cNvPr>
          <p:cNvSpPr>
            <a:spLocks noGrp="1"/>
          </p:cNvSpPr>
          <p:nvPr>
            <p:ph idx="1"/>
          </p:nvPr>
        </p:nvSpPr>
        <p:spPr/>
        <p:txBody>
          <a:bodyPr/>
          <a:lstStyle/>
          <a:p>
            <a:pPr algn="just"/>
            <a:r>
              <a:rPr lang="vi-VN"/>
              <a:t>Dữ liệu video là một dãy các khung hình hoặc hình ảnh mà khi được phát theo thứ tự, sẽ biểu thị chuyển động. Dữ liệu video được sử dụng trong nhận dạng hành động, tóm tắt video, và theo dõi đối tượng.</a:t>
            </a:r>
            <a:endParaRPr lang="en-US"/>
          </a:p>
        </p:txBody>
      </p:sp>
      <p:sp>
        <p:nvSpPr>
          <p:cNvPr id="4" name="Footer Placeholder 3">
            <a:extLst>
              <a:ext uri="{FF2B5EF4-FFF2-40B4-BE49-F238E27FC236}">
                <a16:creationId xmlns:a16="http://schemas.microsoft.com/office/drawing/2014/main" id="{F32A67A0-B382-9263-49CA-95B203921D19}"/>
              </a:ext>
            </a:extLst>
          </p:cNvPr>
          <p:cNvSpPr>
            <a:spLocks noGrp="1"/>
          </p:cNvSpPr>
          <p:nvPr>
            <p:ph type="ftr" sz="quarter" idx="11"/>
          </p:nvPr>
        </p:nvSpPr>
        <p:spPr/>
        <p:txBody>
          <a:bodyPr/>
          <a:lstStyle/>
          <a:p>
            <a:r>
              <a:rPr lang="en-US"/>
              <a:t>ThS. Lê Nhật Tùng</a:t>
            </a:r>
          </a:p>
        </p:txBody>
      </p:sp>
      <p:pic>
        <p:nvPicPr>
          <p:cNvPr id="5" name="Online Media 4" title="Thị giác máy tính 01. Giới thiệu về khóa học">
            <a:hlinkClick r:id="" action="ppaction://media"/>
            <a:extLst>
              <a:ext uri="{FF2B5EF4-FFF2-40B4-BE49-F238E27FC236}">
                <a16:creationId xmlns:a16="http://schemas.microsoft.com/office/drawing/2014/main" id="{3002A9E3-D430-1F8C-AD55-7AFCE392A600}"/>
              </a:ext>
            </a:extLst>
          </p:cNvPr>
          <p:cNvPicPr>
            <a:picLocks noRot="1" noChangeAspect="1"/>
          </p:cNvPicPr>
          <p:nvPr>
            <a:videoFile r:link="rId1"/>
          </p:nvPr>
        </p:nvPicPr>
        <p:blipFill>
          <a:blip r:embed="rId3"/>
          <a:stretch>
            <a:fillRect/>
          </a:stretch>
        </p:blipFill>
        <p:spPr>
          <a:xfrm>
            <a:off x="2019300" y="3171009"/>
            <a:ext cx="4953000" cy="2796382"/>
          </a:xfrm>
          <a:prstGeom prst="rect">
            <a:avLst/>
          </a:prstGeom>
        </p:spPr>
      </p:pic>
    </p:spTree>
    <p:extLst>
      <p:ext uri="{BB962C8B-B14F-4D97-AF65-F5344CB8AC3E}">
        <p14:creationId xmlns:p14="http://schemas.microsoft.com/office/powerpoint/2010/main" val="318459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0686-E63C-AC4B-0BB0-D12EBCF4A48E}"/>
              </a:ext>
            </a:extLst>
          </p:cNvPr>
          <p:cNvSpPr>
            <a:spLocks noGrp="1"/>
          </p:cNvSpPr>
          <p:nvPr>
            <p:ph type="title"/>
          </p:nvPr>
        </p:nvSpPr>
        <p:spPr/>
        <p:txBody>
          <a:bodyPr>
            <a:normAutofit/>
          </a:bodyPr>
          <a:lstStyle/>
          <a:p>
            <a:r>
              <a:rPr lang="en-US" sz="3600"/>
              <a:t>Thách thức trong xử lý dữ liệu tuần tự:</a:t>
            </a:r>
          </a:p>
        </p:txBody>
      </p:sp>
      <p:sp>
        <p:nvSpPr>
          <p:cNvPr id="4" name="Footer Placeholder 3">
            <a:extLst>
              <a:ext uri="{FF2B5EF4-FFF2-40B4-BE49-F238E27FC236}">
                <a16:creationId xmlns:a16="http://schemas.microsoft.com/office/drawing/2014/main" id="{86E24FF1-43C4-D496-73FD-9A71F523BA95}"/>
              </a:ext>
            </a:extLst>
          </p:cNvPr>
          <p:cNvSpPr>
            <a:spLocks noGrp="1"/>
          </p:cNvSpPr>
          <p:nvPr>
            <p:ph type="ftr" sz="quarter" idx="11"/>
          </p:nvPr>
        </p:nvSpPr>
        <p:spPr/>
        <p:txBody>
          <a:bodyPr/>
          <a:lstStyle/>
          <a:p>
            <a:r>
              <a:rPr lang="en-US"/>
              <a:t>ThS. Lê Nhật Tùng</a:t>
            </a:r>
          </a:p>
        </p:txBody>
      </p:sp>
      <p:sp>
        <p:nvSpPr>
          <p:cNvPr id="5" name="Rectangle 1">
            <a:extLst>
              <a:ext uri="{FF2B5EF4-FFF2-40B4-BE49-F238E27FC236}">
                <a16:creationId xmlns:a16="http://schemas.microsoft.com/office/drawing/2014/main" id="{A530523D-63D2-62A3-D9DB-A1F660893BC2}"/>
              </a:ext>
            </a:extLst>
          </p:cNvPr>
          <p:cNvSpPr>
            <a:spLocks noGrp="1" noChangeArrowheads="1"/>
          </p:cNvSpPr>
          <p:nvPr>
            <p:ph idx="1"/>
          </p:nvPr>
        </p:nvSpPr>
        <p:spPr bwMode="auto">
          <a:xfrm>
            <a:off x="800100" y="1828800"/>
            <a:ext cx="7543799"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Độ dài biến đổi</a:t>
            </a:r>
            <a:r>
              <a:rPr kumimoji="0" lang="en-US" altLang="en-US" sz="1800" b="0" i="0" u="none" strike="noStrike" cap="none" normalizeH="0" baseline="0">
                <a:ln>
                  <a:noFill/>
                </a:ln>
                <a:solidFill>
                  <a:schemeClr val="tx1"/>
                </a:solidFill>
                <a:effectLst/>
                <a:latin typeface="Arial" panose="020B0604020202020204" pitchFamily="34" charset="0"/>
              </a:rPr>
              <a:t>: Các dãy dữ liệu có thể có độ dài khác nhau, yêu cầu các mô hình phải linh hoạt xử lý các đầu vào có kích thước khác nhau.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Phụ thuộc thời gian</a:t>
            </a:r>
            <a:r>
              <a:rPr kumimoji="0" lang="en-US" altLang="en-US" sz="1800" b="0" i="0" u="none" strike="noStrike" cap="none" normalizeH="0" baseline="0">
                <a:ln>
                  <a:noFill/>
                </a:ln>
                <a:solidFill>
                  <a:schemeClr val="tx1"/>
                </a:solidFill>
                <a:effectLst/>
                <a:latin typeface="Arial" panose="020B0604020202020204" pitchFamily="34" charset="0"/>
              </a:rPr>
              <a:t>: Nắm bắt các phụ thuộc theo thời gian, đặc biệt là các phụ thuộc dài hạn, là điều quan trọng để mô hình hóa chính xác các dãy dữ liệu.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Nhiễu và biến đổi</a:t>
            </a:r>
            <a:r>
              <a:rPr kumimoji="0" lang="en-US" altLang="en-US" sz="1800" b="0" i="0" u="none" strike="noStrike" cap="none" normalizeH="0" baseline="0">
                <a:ln>
                  <a:noFill/>
                </a:ln>
                <a:solidFill>
                  <a:schemeClr val="tx1"/>
                </a:solidFill>
                <a:effectLst/>
                <a:latin typeface="Arial" panose="020B0604020202020204" pitchFamily="34" charset="0"/>
              </a:rPr>
              <a:t>: Dữ liệu dãy tuần tự trong thực tế có thể bị nhiễu hoặc có sự biến đổi, đòi hỏi các mô hình cần có tính tổng quát hóa tốt.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Dữ liệu đa phương thức</a:t>
            </a:r>
            <a:r>
              <a:rPr kumimoji="0" lang="en-US" altLang="en-US" sz="1800" b="0" i="0" u="none" strike="noStrike" cap="none" normalizeH="0" baseline="0">
                <a:ln>
                  <a:noFill/>
                </a:ln>
                <a:solidFill>
                  <a:schemeClr val="tx1"/>
                </a:solidFill>
                <a:effectLst/>
                <a:latin typeface="Arial" panose="020B0604020202020204" pitchFamily="34" charset="0"/>
              </a:rPr>
              <a:t>: Trong một số trường hợp, các dãy dữ liệu có thể liên quan đến nhiều loại dữ liệu, như âm thanh và video, đòi hỏi các mô hình có thể tích hợp các nguồn thông tin đa dạng. </a:t>
            </a:r>
          </a:p>
        </p:txBody>
      </p:sp>
    </p:spTree>
    <p:extLst>
      <p:ext uri="{BB962C8B-B14F-4D97-AF65-F5344CB8AC3E}">
        <p14:creationId xmlns:p14="http://schemas.microsoft.com/office/powerpoint/2010/main" val="290182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0FF-E100-DC3F-BEAE-79E3BD83F394}"/>
              </a:ext>
            </a:extLst>
          </p:cNvPr>
          <p:cNvSpPr>
            <a:spLocks noGrp="1"/>
          </p:cNvSpPr>
          <p:nvPr>
            <p:ph type="title"/>
          </p:nvPr>
        </p:nvSpPr>
        <p:spPr/>
        <p:txBody>
          <a:bodyPr/>
          <a:lstStyle/>
          <a:p>
            <a:pPr algn="ctr"/>
            <a:r>
              <a:rPr lang="en-US" b="1"/>
              <a:t>1. DỮ LIỆU TUẦN TỰ VÀ MÔ HÌNH TUẦN TỰ</a:t>
            </a:r>
            <a:endParaRPr lang="en-US"/>
          </a:p>
        </p:txBody>
      </p:sp>
      <p:sp>
        <p:nvSpPr>
          <p:cNvPr id="3" name="Content Placeholder 2">
            <a:extLst>
              <a:ext uri="{FF2B5EF4-FFF2-40B4-BE49-F238E27FC236}">
                <a16:creationId xmlns:a16="http://schemas.microsoft.com/office/drawing/2014/main" id="{B339E7C3-AE70-473E-A5F5-80A6325A0C1D}"/>
              </a:ext>
            </a:extLst>
          </p:cNvPr>
          <p:cNvSpPr>
            <a:spLocks noGrp="1"/>
          </p:cNvSpPr>
          <p:nvPr>
            <p:ph idx="1"/>
          </p:nvPr>
        </p:nvSpPr>
        <p:spPr/>
        <p:txBody>
          <a:bodyPr>
            <a:normAutofit fontScale="92500" lnSpcReduction="20000"/>
          </a:bodyPr>
          <a:lstStyle/>
          <a:p>
            <a:pPr algn="just">
              <a:lnSpc>
                <a:spcPct val="150000"/>
              </a:lnSpc>
            </a:pPr>
            <a:r>
              <a:rPr lang="en-US" b="1"/>
              <a:t>1.2 Mô hình tuần tự (Sequence models)</a:t>
            </a:r>
          </a:p>
          <a:p>
            <a:pPr algn="just">
              <a:lnSpc>
                <a:spcPct val="150000"/>
              </a:lnSpc>
            </a:pPr>
            <a:r>
              <a:rPr lang="vi-VN"/>
              <a:t>Mô hình tuần tự được thiết kế để xử lý và phân tích dữ liệu tuần tự, phát hiện các mẫu và các phụ thuộc theo thời gian. Mô hình tuần tự được ứng dụng trong nhiều lĩnh vực:</a:t>
            </a:r>
          </a:p>
          <a:p>
            <a:pPr algn="just">
              <a:lnSpc>
                <a:spcPct val="150000"/>
              </a:lnSpc>
              <a:buFont typeface="Arial" panose="020B0604020202020204" pitchFamily="34" charset="0"/>
              <a:buChar char="•"/>
            </a:pPr>
            <a:r>
              <a:rPr lang="en-US" b="1"/>
              <a:t> </a:t>
            </a:r>
            <a:r>
              <a:rPr lang="vi-VN" b="1"/>
              <a:t>Xử lý ngôn ngữ tự nhiên (NLP)</a:t>
            </a:r>
            <a:r>
              <a:rPr lang="vi-VN"/>
              <a:t>: Các bài toán như dịch ngôn ngữ, tóm tắt văn bản, và trả lời câu hỏi sử dụng mô hình tuần tự để hiểu và tạo ra ngôn ngữ con người.</a:t>
            </a:r>
          </a:p>
          <a:p>
            <a:pPr algn="just">
              <a:lnSpc>
                <a:spcPct val="150000"/>
              </a:lnSpc>
              <a:buFont typeface="Arial" panose="020B0604020202020204" pitchFamily="34" charset="0"/>
              <a:buChar char="•"/>
            </a:pPr>
            <a:r>
              <a:rPr lang="en-US" b="1"/>
              <a:t> </a:t>
            </a:r>
            <a:r>
              <a:rPr lang="vi-VN" b="1"/>
              <a:t>Nhận dạng giọng nói</a:t>
            </a:r>
            <a:r>
              <a:rPr lang="vi-VN"/>
              <a:t>: Chuyển đổi ngôn ngữ nói thành văn bản liên quan đến việc xử lý các dãy âm thanh để nhận biết từ và cụm từ.</a:t>
            </a:r>
            <a:endParaRPr lang="en-US"/>
          </a:p>
        </p:txBody>
      </p:sp>
      <p:sp>
        <p:nvSpPr>
          <p:cNvPr id="4" name="Footer Placeholder 3">
            <a:extLst>
              <a:ext uri="{FF2B5EF4-FFF2-40B4-BE49-F238E27FC236}">
                <a16:creationId xmlns:a16="http://schemas.microsoft.com/office/drawing/2014/main" id="{6275D6EE-9D4D-8447-A41F-0308E94A3BE8}"/>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98798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ACDB-B3BC-70BA-6C70-DF63F8728112}"/>
              </a:ext>
            </a:extLst>
          </p:cNvPr>
          <p:cNvSpPr>
            <a:spLocks noGrp="1"/>
          </p:cNvSpPr>
          <p:nvPr>
            <p:ph type="title"/>
          </p:nvPr>
        </p:nvSpPr>
        <p:spPr/>
        <p:txBody>
          <a:bodyPr/>
          <a:lstStyle/>
          <a:p>
            <a:pPr algn="ctr"/>
            <a:r>
              <a:rPr lang="en-US" b="1"/>
              <a:t>2. CẤU TRÚC VÀ PHÂN LOẠI MẠNG NEURON HỒI QUY</a:t>
            </a:r>
          </a:p>
        </p:txBody>
      </p:sp>
      <p:sp>
        <p:nvSpPr>
          <p:cNvPr id="3" name="Content Placeholder 2">
            <a:extLst>
              <a:ext uri="{FF2B5EF4-FFF2-40B4-BE49-F238E27FC236}">
                <a16:creationId xmlns:a16="http://schemas.microsoft.com/office/drawing/2014/main" id="{ECC9530B-E3E3-3F7C-9FD6-3CEB00B978BD}"/>
              </a:ext>
            </a:extLst>
          </p:cNvPr>
          <p:cNvSpPr>
            <a:spLocks noGrp="1"/>
          </p:cNvSpPr>
          <p:nvPr>
            <p:ph idx="1"/>
          </p:nvPr>
        </p:nvSpPr>
        <p:spPr/>
        <p:txBody>
          <a:bodyPr/>
          <a:lstStyle/>
          <a:p>
            <a:pPr algn="just">
              <a:lnSpc>
                <a:spcPct val="150000"/>
              </a:lnSpc>
              <a:buNone/>
            </a:pPr>
            <a:r>
              <a:rPr lang="vi-VN" b="1"/>
              <a:t>2.1 Khái niệm cơ bản</a:t>
            </a:r>
          </a:p>
          <a:p>
            <a:pPr algn="just">
              <a:lnSpc>
                <a:spcPct val="150000"/>
              </a:lnSpc>
            </a:pPr>
            <a:r>
              <a:rPr lang="vi-VN"/>
              <a:t>Mạng neuron hồi quy (Recurrent Neural Network - RNN) là một loại mạng neuron nhân tạo được thiết kế để nhận dạng mẫu trong các dữ liệu chuỗi, chẳng hạn như chuỗi thời gian, giọng nói, văn bản, dữ liệu tài chính. RNN đặc biệt hiệu quả cho các bài toán mà ngữ cảnh hoặc thứ tự của đầu vào là quan trọng, nhờ vào khả năng duy trì một dạng bộ nhớ. Chúng ta sẽ tìm hiểu chi tiết về cấu trúc và các loại RNN ở sau đây.</a:t>
            </a:r>
          </a:p>
        </p:txBody>
      </p:sp>
      <p:sp>
        <p:nvSpPr>
          <p:cNvPr id="4" name="Footer Placeholder 3">
            <a:extLst>
              <a:ext uri="{FF2B5EF4-FFF2-40B4-BE49-F238E27FC236}">
                <a16:creationId xmlns:a16="http://schemas.microsoft.com/office/drawing/2014/main" id="{136F508C-C12D-37E1-D403-2B02FFC8CDD8}"/>
              </a:ext>
            </a:extLst>
          </p:cNvPr>
          <p:cNvSpPr>
            <a:spLocks noGrp="1"/>
          </p:cNvSpPr>
          <p:nvPr>
            <p:ph type="ftr" sz="quarter" idx="11"/>
          </p:nvPr>
        </p:nvSpPr>
        <p:spPr/>
        <p:txBody>
          <a:bodyPr/>
          <a:lstStyle/>
          <a:p>
            <a:r>
              <a:rPr lang="en-US"/>
              <a:t>ThS. Lê Nhật Tùng</a:t>
            </a:r>
          </a:p>
        </p:txBody>
      </p:sp>
    </p:spTree>
    <p:extLst>
      <p:ext uri="{BB962C8B-B14F-4D97-AF65-F5344CB8AC3E}">
        <p14:creationId xmlns:p14="http://schemas.microsoft.com/office/powerpoint/2010/main" val="37044635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2126</TotalTime>
  <Words>2292</Words>
  <Application>Microsoft Office PowerPoint</Application>
  <PresentationFormat>On-screen Show (4:3)</PresentationFormat>
  <Paragraphs>128</Paragraphs>
  <Slides>29</Slides>
  <Notes>1</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Aptos</vt:lpstr>
      <vt:lpstr>Arial</vt:lpstr>
      <vt:lpstr>Calibri</vt:lpstr>
      <vt:lpstr>Calibri Light</vt:lpstr>
      <vt:lpstr>Retrospect</vt:lpstr>
      <vt:lpstr>HỌC SÂU</vt:lpstr>
      <vt:lpstr>1. DỮ LIỆU TUẦN TỰ VÀ MÔ HÌNH TUẦN TỰ</vt:lpstr>
      <vt:lpstr>Dữ liệu chuỗi thời gian:</vt:lpstr>
      <vt:lpstr>Dữ liệu Văn bản: </vt:lpstr>
      <vt:lpstr>Dữ liệu âm thanh:</vt:lpstr>
      <vt:lpstr>Dữ liệu Video:</vt:lpstr>
      <vt:lpstr>Thách thức trong xử lý dữ liệu tuần tự:</vt:lpstr>
      <vt:lpstr>1. DỮ LIỆU TUẦN TỰ VÀ MÔ HÌNH TUẦN TỰ</vt:lpstr>
      <vt:lpstr>2. CẤU TRÚC VÀ PHÂN LOẠI MẠNG NEURON HỒI QUY</vt:lpstr>
      <vt:lpstr>2.2 Cấu trúc của RNN</vt:lpstr>
      <vt:lpstr>PowerPoint Presentation</vt:lpstr>
      <vt:lpstr>2.3 Biểu diễn toán học</vt:lpstr>
      <vt:lpstr>2.4 Lan truyền ngược qua thời gian</vt:lpstr>
      <vt:lpstr>2.5 Các loại RNN</vt:lpstr>
      <vt:lpstr>2.5.1 One to many RNN</vt:lpstr>
      <vt:lpstr>2.5.2 Many to one RNN</vt:lpstr>
      <vt:lpstr>2.5.3 Many to many RNN</vt:lpstr>
      <vt:lpstr>2.5.3 Many to many RNN</vt:lpstr>
      <vt:lpstr>5.3 HUẤN LUYỆN MẠNG NEURON HỒI QUY</vt:lpstr>
      <vt:lpstr>RNN Unrolling:</vt:lpstr>
      <vt:lpstr>Ví dụ</vt:lpstr>
      <vt:lpstr>Trọng số chia sẻ:</vt:lpstr>
      <vt:lpstr>Lan truyền tiến (forward pass):</vt:lpstr>
      <vt:lpstr>Lan truyền ngược (backward pass):</vt:lpstr>
      <vt:lpstr>Các vấn đề có thể gặp khi huấn luyện RNN:</vt:lpstr>
      <vt:lpstr>Các vấn đề có thể gặp khi huấn luyện RNN:</vt:lpstr>
      <vt:lpstr>PowerPoint Presentation</vt:lpstr>
      <vt:lpstr>Đọc thêm</vt:lpstr>
      <vt:lpstr>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149</cp:revision>
  <dcterms:created xsi:type="dcterms:W3CDTF">2025-02-15T00:36:04Z</dcterms:created>
  <dcterms:modified xsi:type="dcterms:W3CDTF">2025-03-29T07:01:53Z</dcterms:modified>
</cp:coreProperties>
</file>