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5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49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53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38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12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3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20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3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D6EF-253E-4CE4-981C-B8F64D9DB80C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589FD-0453-4EC0-8959-88351901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36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03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30327" y="5267098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體驗營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8543" y="3890880"/>
            <a:ext cx="3329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Happy Python Day</a:t>
            </a:r>
          </a:p>
        </p:txBody>
      </p:sp>
      <p:sp>
        <p:nvSpPr>
          <p:cNvPr id="4" name="矩形 3"/>
          <p:cNvSpPr/>
          <p:nvPr/>
        </p:nvSpPr>
        <p:spPr>
          <a:xfrm>
            <a:off x="3113971" y="648341"/>
            <a:ext cx="66640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 err="1" smtClean="0"/>
              <a:t>MyFirsrSecurity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 </a:t>
            </a:r>
            <a:r>
              <a:rPr lang="en-US" altLang="zh-TW" sz="3200" dirty="0" smtClean="0"/>
              <a:t>Summer Camp</a:t>
            </a:r>
            <a:endParaRPr lang="zh-TW" altLang="en-US" sz="3200" dirty="0"/>
          </a:p>
        </p:txBody>
      </p:sp>
      <p:sp>
        <p:nvSpPr>
          <p:cNvPr id="5" name="圓角矩形 4"/>
          <p:cNvSpPr/>
          <p:nvPr/>
        </p:nvSpPr>
        <p:spPr>
          <a:xfrm>
            <a:off x="2392219" y="1948873"/>
            <a:ext cx="1865745" cy="905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580245" y="1948873"/>
            <a:ext cx="1865745" cy="905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768271" y="1936204"/>
            <a:ext cx="1865745" cy="905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056256" y="1936204"/>
            <a:ext cx="1865745" cy="905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445989" y="3816988"/>
            <a:ext cx="37264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Happy Linux Day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079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Tseng</dc:creator>
  <cp:lastModifiedBy>Ben Tseng</cp:lastModifiedBy>
  <cp:revision>2</cp:revision>
  <dcterms:created xsi:type="dcterms:W3CDTF">2020-06-18T04:10:05Z</dcterms:created>
  <dcterms:modified xsi:type="dcterms:W3CDTF">2020-06-18T04:11:39Z</dcterms:modified>
</cp:coreProperties>
</file>