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67" r:id="rId6"/>
    <p:sldId id="268" r:id="rId7"/>
    <p:sldId id="259" r:id="rId8"/>
    <p:sldId id="263" r:id="rId9"/>
    <p:sldId id="260" r:id="rId10"/>
    <p:sldId id="266" r:id="rId11"/>
    <p:sldId id="265" r:id="rId12"/>
    <p:sldId id="261" r:id="rId13"/>
    <p:sldId id="264" r:id="rId1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8AA73-B5FF-43BA-BD7E-37559C5D6455}" type="datetimeFigureOut">
              <a:rPr lang="zh-TW" altLang="en-US" smtClean="0"/>
              <a:t>2020/8/5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A0F2-6E9C-463B-84CE-EB284F4E55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5747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8AA73-B5FF-43BA-BD7E-37559C5D6455}" type="datetimeFigureOut">
              <a:rPr lang="zh-TW" altLang="en-US" smtClean="0"/>
              <a:t>2020/8/5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A0F2-6E9C-463B-84CE-EB284F4E55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2230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8AA73-B5FF-43BA-BD7E-37559C5D6455}" type="datetimeFigureOut">
              <a:rPr lang="zh-TW" altLang="en-US" smtClean="0"/>
              <a:t>2020/8/5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A0F2-6E9C-463B-84CE-EB284F4E55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6592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8AA73-B5FF-43BA-BD7E-37559C5D6455}" type="datetimeFigureOut">
              <a:rPr lang="zh-TW" altLang="en-US" smtClean="0"/>
              <a:t>2020/8/5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A0F2-6E9C-463B-84CE-EB284F4E55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3000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8AA73-B5FF-43BA-BD7E-37559C5D6455}" type="datetimeFigureOut">
              <a:rPr lang="zh-TW" altLang="en-US" smtClean="0"/>
              <a:t>2020/8/5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A0F2-6E9C-463B-84CE-EB284F4E55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6099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8AA73-B5FF-43BA-BD7E-37559C5D6455}" type="datetimeFigureOut">
              <a:rPr lang="zh-TW" altLang="en-US" smtClean="0"/>
              <a:t>2020/8/5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A0F2-6E9C-463B-84CE-EB284F4E55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7868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8AA73-B5FF-43BA-BD7E-37559C5D6455}" type="datetimeFigureOut">
              <a:rPr lang="zh-TW" altLang="en-US" smtClean="0"/>
              <a:t>2020/8/5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A0F2-6E9C-463B-84CE-EB284F4E55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3783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8AA73-B5FF-43BA-BD7E-37559C5D6455}" type="datetimeFigureOut">
              <a:rPr lang="zh-TW" altLang="en-US" smtClean="0"/>
              <a:t>2020/8/5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A0F2-6E9C-463B-84CE-EB284F4E55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4710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8AA73-B5FF-43BA-BD7E-37559C5D6455}" type="datetimeFigureOut">
              <a:rPr lang="zh-TW" altLang="en-US" smtClean="0"/>
              <a:t>2020/8/5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A0F2-6E9C-463B-84CE-EB284F4E55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5648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8AA73-B5FF-43BA-BD7E-37559C5D6455}" type="datetimeFigureOut">
              <a:rPr lang="zh-TW" altLang="en-US" smtClean="0"/>
              <a:t>2020/8/5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A0F2-6E9C-463B-84CE-EB284F4E55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3727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8AA73-B5FF-43BA-BD7E-37559C5D6455}" type="datetimeFigureOut">
              <a:rPr lang="zh-TW" altLang="en-US" smtClean="0"/>
              <a:t>2020/8/5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A0F2-6E9C-463B-84CE-EB284F4E55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4343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8AA73-B5FF-43BA-BD7E-37559C5D6455}" type="datetimeFigureOut">
              <a:rPr lang="zh-TW" altLang="en-US" smtClean="0"/>
              <a:t>2020/8/5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9A0F2-6E9C-463B-84CE-EB284F4E55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5929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資</a:t>
            </a:r>
            <a:r>
              <a:rPr lang="zh-TW" altLang="en-US" dirty="0" smtClean="0"/>
              <a:t>安微課程  設計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997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圖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667" y="4523061"/>
            <a:ext cx="3681588" cy="1760541"/>
          </a:xfrm>
          <a:prstGeom prst="rect">
            <a:avLst/>
          </a:prstGeom>
        </p:spPr>
      </p:pic>
      <p:pic>
        <p:nvPicPr>
          <p:cNvPr id="31" name="圖片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8490" y="1381087"/>
            <a:ext cx="3168142" cy="1529598"/>
          </a:xfrm>
          <a:prstGeom prst="rect">
            <a:avLst/>
          </a:prstGeom>
        </p:spPr>
      </p:pic>
      <p:pic>
        <p:nvPicPr>
          <p:cNvPr id="32" name="圖片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4931" y="1420416"/>
            <a:ext cx="3025893" cy="1450940"/>
          </a:xfrm>
          <a:prstGeom prst="rect">
            <a:avLst/>
          </a:prstGeom>
        </p:spPr>
      </p:pic>
      <p:pic>
        <p:nvPicPr>
          <p:cNvPr id="33" name="圖片 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0824" y="1419849"/>
            <a:ext cx="2874849" cy="1387994"/>
          </a:xfrm>
          <a:prstGeom prst="rect">
            <a:avLst/>
          </a:prstGeom>
        </p:spPr>
      </p:pic>
      <p:pic>
        <p:nvPicPr>
          <p:cNvPr id="35" name="圖片 3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97451" y="4672982"/>
            <a:ext cx="4166445" cy="205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34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圖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667" y="4523061"/>
            <a:ext cx="3681588" cy="1760541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8461" y="2836603"/>
            <a:ext cx="3671555" cy="1760541"/>
          </a:xfrm>
          <a:prstGeom prst="rect">
            <a:avLst/>
          </a:prstGeom>
        </p:spPr>
      </p:pic>
      <p:pic>
        <p:nvPicPr>
          <p:cNvPr id="31" name="圖片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88490" y="1381087"/>
            <a:ext cx="3168142" cy="1529598"/>
          </a:xfrm>
          <a:prstGeom prst="rect">
            <a:avLst/>
          </a:prstGeom>
        </p:spPr>
      </p:pic>
      <p:pic>
        <p:nvPicPr>
          <p:cNvPr id="32" name="圖片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4931" y="1420416"/>
            <a:ext cx="3025893" cy="1450940"/>
          </a:xfrm>
          <a:prstGeom prst="rect">
            <a:avLst/>
          </a:prstGeom>
        </p:spPr>
      </p:pic>
      <p:pic>
        <p:nvPicPr>
          <p:cNvPr id="35" name="圖片 3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97451" y="4672982"/>
            <a:ext cx="4166445" cy="205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55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資訊安全</a:t>
            </a:r>
            <a:r>
              <a:rPr lang="zh-TW" altLang="en-US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概論</a:t>
            </a:r>
            <a:endParaRPr lang="en-US" altLang="zh-TW" sz="4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4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課程簡述</a:t>
            </a:r>
            <a:endParaRPr lang="en-US" altLang="zh-TW" sz="4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en-US" altLang="zh-TW" sz="4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18*2 </a:t>
            </a:r>
            <a:r>
              <a:rPr lang="zh-TW" altLang="en-US" sz="4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小時微課程</a:t>
            </a:r>
            <a:endParaRPr lang="zh-TW" altLang="en-US" sz="4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6741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圖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667" y="4523061"/>
            <a:ext cx="3681588" cy="1760541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8461" y="2836603"/>
            <a:ext cx="3671555" cy="1760541"/>
          </a:xfrm>
          <a:prstGeom prst="rect">
            <a:avLst/>
          </a:prstGeom>
        </p:spPr>
      </p:pic>
      <p:pic>
        <p:nvPicPr>
          <p:cNvPr id="31" name="圖片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88490" y="1381087"/>
            <a:ext cx="3168142" cy="1529598"/>
          </a:xfrm>
          <a:prstGeom prst="rect">
            <a:avLst/>
          </a:prstGeom>
        </p:spPr>
      </p:pic>
      <p:pic>
        <p:nvPicPr>
          <p:cNvPr id="32" name="圖片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4931" y="1420416"/>
            <a:ext cx="3025893" cy="1450940"/>
          </a:xfrm>
          <a:prstGeom prst="rect">
            <a:avLst/>
          </a:prstGeom>
        </p:spPr>
      </p:pic>
      <p:pic>
        <p:nvPicPr>
          <p:cNvPr id="33" name="圖片 3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80824" y="1419849"/>
            <a:ext cx="2874849" cy="1387994"/>
          </a:xfrm>
          <a:prstGeom prst="rect">
            <a:avLst/>
          </a:prstGeom>
        </p:spPr>
      </p:pic>
      <p:pic>
        <p:nvPicPr>
          <p:cNvPr id="35" name="圖片 3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97451" y="4672982"/>
            <a:ext cx="4166445" cy="205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87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圖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667" y="4523061"/>
            <a:ext cx="3681588" cy="1760541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8461" y="2836603"/>
            <a:ext cx="3671555" cy="1760541"/>
          </a:xfrm>
          <a:prstGeom prst="rect">
            <a:avLst/>
          </a:prstGeom>
        </p:spPr>
      </p:pic>
      <p:grpSp>
        <p:nvGrpSpPr>
          <p:cNvPr id="22" name="群組 21">
            <a:extLst>
              <a:ext uri="{FF2B5EF4-FFF2-40B4-BE49-F238E27FC236}">
                <a16:creationId xmlns:a16="http://schemas.microsoft.com/office/drawing/2014/main" id="{61FB3E86-010C-475E-95F7-02A491CCEF45}"/>
              </a:ext>
            </a:extLst>
          </p:cNvPr>
          <p:cNvGrpSpPr/>
          <p:nvPr/>
        </p:nvGrpSpPr>
        <p:grpSpPr>
          <a:xfrm>
            <a:off x="618467" y="131377"/>
            <a:ext cx="7394824" cy="991718"/>
            <a:chOff x="257462" y="1066801"/>
            <a:chExt cx="4093280" cy="1590929"/>
          </a:xfrm>
          <a:solidFill>
            <a:schemeClr val="accent3">
              <a:lumMod val="50000"/>
            </a:schemeClr>
          </a:solidFill>
        </p:grpSpPr>
        <p:sp>
          <p:nvSpPr>
            <p:cNvPr id="23" name="圓角矩形 4">
              <a:extLst>
                <a:ext uri="{FF2B5EF4-FFF2-40B4-BE49-F238E27FC236}">
                  <a16:creationId xmlns:a16="http://schemas.microsoft.com/office/drawing/2014/main" id="{FFDD0B26-5A9B-4394-9A35-E24D492DCCA1}"/>
                </a:ext>
              </a:extLst>
            </p:cNvPr>
            <p:cNvSpPr/>
            <p:nvPr/>
          </p:nvSpPr>
          <p:spPr>
            <a:xfrm>
              <a:off x="772840" y="1066801"/>
              <a:ext cx="3577902" cy="1590929"/>
            </a:xfrm>
            <a:prstGeom prst="roundRect">
              <a:avLst>
                <a:gd name="adj" fmla="val 10000"/>
              </a:avLst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grpSp>
          <p:nvGrpSpPr>
            <p:cNvPr id="24" name="群組 23">
              <a:extLst>
                <a:ext uri="{FF2B5EF4-FFF2-40B4-BE49-F238E27FC236}">
                  <a16:creationId xmlns:a16="http://schemas.microsoft.com/office/drawing/2014/main" id="{E5822FC4-53FC-4A91-98DB-D8C96754A44A}"/>
                </a:ext>
              </a:extLst>
            </p:cNvPr>
            <p:cNvGrpSpPr/>
            <p:nvPr/>
          </p:nvGrpSpPr>
          <p:grpSpPr>
            <a:xfrm>
              <a:off x="257462" y="1195715"/>
              <a:ext cx="1085867" cy="1333100"/>
              <a:chOff x="-1738965" y="4146667"/>
              <a:chExt cx="1085867" cy="1333100"/>
            </a:xfrm>
            <a:grpFill/>
          </p:grpSpPr>
          <p:grpSp>
            <p:nvGrpSpPr>
              <p:cNvPr id="26" name="群組 25">
                <a:extLst>
                  <a:ext uri="{FF2B5EF4-FFF2-40B4-BE49-F238E27FC236}">
                    <a16:creationId xmlns:a16="http://schemas.microsoft.com/office/drawing/2014/main" id="{856A8B4C-FC11-43AC-B23F-E80927681E4C}"/>
                  </a:ext>
                </a:extLst>
              </p:cNvPr>
              <p:cNvGrpSpPr/>
              <p:nvPr/>
            </p:nvGrpSpPr>
            <p:grpSpPr>
              <a:xfrm>
                <a:off x="-1738965" y="4294364"/>
                <a:ext cx="1085867" cy="1044128"/>
                <a:chOff x="-1738965" y="4294364"/>
                <a:chExt cx="1085867" cy="1044128"/>
              </a:xfrm>
              <a:grpFill/>
            </p:grpSpPr>
            <p:sp>
              <p:nvSpPr>
                <p:cNvPr id="28" name="橢圓 27">
                  <a:extLst>
                    <a:ext uri="{FF2B5EF4-FFF2-40B4-BE49-F238E27FC236}">
                      <a16:creationId xmlns:a16="http://schemas.microsoft.com/office/drawing/2014/main" id="{95D83226-ADFE-42BD-B143-24DF49E5E5F0}"/>
                    </a:ext>
                  </a:extLst>
                </p:cNvPr>
                <p:cNvSpPr/>
                <p:nvPr/>
              </p:nvSpPr>
              <p:spPr>
                <a:xfrm>
                  <a:off x="-1612653" y="4336651"/>
                  <a:ext cx="959555" cy="95955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9" name="橢圓 28">
                  <a:extLst>
                    <a:ext uri="{FF2B5EF4-FFF2-40B4-BE49-F238E27FC236}">
                      <a16:creationId xmlns:a16="http://schemas.microsoft.com/office/drawing/2014/main" id="{7618AAE8-5BDA-4832-AEA3-D050A474931D}"/>
                    </a:ext>
                  </a:extLst>
                </p:cNvPr>
                <p:cNvSpPr/>
                <p:nvPr/>
              </p:nvSpPr>
              <p:spPr>
                <a:xfrm>
                  <a:off x="-1738965" y="4322925"/>
                  <a:ext cx="292367" cy="29236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0" name="橢圓 29">
                  <a:extLst>
                    <a:ext uri="{FF2B5EF4-FFF2-40B4-BE49-F238E27FC236}">
                      <a16:creationId xmlns:a16="http://schemas.microsoft.com/office/drawing/2014/main" id="{D63ADA88-E27F-4DD4-9CD1-E199C594431C}"/>
                    </a:ext>
                  </a:extLst>
                </p:cNvPr>
                <p:cNvSpPr/>
                <p:nvPr/>
              </p:nvSpPr>
              <p:spPr>
                <a:xfrm>
                  <a:off x="-1654940" y="4294364"/>
                  <a:ext cx="621441" cy="1044128"/>
                </a:xfrm>
                <a:prstGeom prst="ellipse">
                  <a:avLst/>
                </a:prstGeom>
                <a:grpFill/>
                <a:ln w="19050">
                  <a:solidFill>
                    <a:srgbClr val="2D7B70"/>
                  </a:solidFill>
                  <a:prstDash val="lgDashDotDot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31E784CB-7781-489F-9E65-262FF9D228B1}"/>
                  </a:ext>
                </a:extLst>
              </p:cNvPr>
              <p:cNvSpPr txBox="1"/>
              <p:nvPr/>
            </p:nvSpPr>
            <p:spPr>
              <a:xfrm>
                <a:off x="-1551236" y="4146667"/>
                <a:ext cx="397043" cy="133310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4800" dirty="0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6</a:t>
                </a:r>
                <a:endParaRPr lang="zh-TW" altLang="en-US" sz="4800" dirty="0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</p:grp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A8F1CB87-1587-4BCC-A167-2DE3DEA8E01C}"/>
                </a:ext>
              </a:extLst>
            </p:cNvPr>
            <p:cNvSpPr txBox="1"/>
            <p:nvPr/>
          </p:nvSpPr>
          <p:spPr>
            <a:xfrm>
              <a:off x="1024346" y="1347086"/>
              <a:ext cx="2948406" cy="93810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3200" b="1" dirty="0">
                  <a:solidFill>
                    <a:schemeClr val="accent3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人工智慧</a:t>
              </a:r>
              <a:r>
                <a:rPr lang="zh-TW" altLang="en-US" sz="3200" b="1" dirty="0" smtClean="0">
                  <a:solidFill>
                    <a:schemeClr val="accent3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與資訊安全</a:t>
              </a:r>
              <a:endParaRPr lang="zh-TW" altLang="en-US" sz="3200" b="1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pic>
        <p:nvPicPr>
          <p:cNvPr id="31" name="圖片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88490" y="1381087"/>
            <a:ext cx="3168142" cy="1529598"/>
          </a:xfrm>
          <a:prstGeom prst="rect">
            <a:avLst/>
          </a:prstGeom>
        </p:spPr>
      </p:pic>
      <p:pic>
        <p:nvPicPr>
          <p:cNvPr id="32" name="圖片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4931" y="1420416"/>
            <a:ext cx="3025893" cy="1450940"/>
          </a:xfrm>
          <a:prstGeom prst="rect">
            <a:avLst/>
          </a:prstGeom>
        </p:spPr>
      </p:pic>
      <p:pic>
        <p:nvPicPr>
          <p:cNvPr id="33" name="圖片 3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80824" y="1419849"/>
            <a:ext cx="2874849" cy="1387994"/>
          </a:xfrm>
          <a:prstGeom prst="rect">
            <a:avLst/>
          </a:prstGeom>
        </p:spPr>
      </p:pic>
      <p:pic>
        <p:nvPicPr>
          <p:cNvPr id="35" name="圖片 3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97451" y="4672982"/>
            <a:ext cx="4166445" cy="205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02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資安體驗入門</a:t>
            </a:r>
            <a:endParaRPr lang="en-US" altLang="zh-TW" sz="4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4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課程簡述</a:t>
            </a:r>
            <a:endParaRPr lang="en-US" altLang="zh-TW" sz="4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en-US" altLang="zh-TW" sz="4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6 </a:t>
            </a:r>
            <a:r>
              <a:rPr lang="zh-TW" altLang="en-US" sz="4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小時微課程</a:t>
            </a:r>
            <a:endParaRPr lang="zh-TW" altLang="en-US" sz="4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1932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圖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667" y="4523061"/>
            <a:ext cx="3681588" cy="1760541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700" y="2762520"/>
            <a:ext cx="3671555" cy="1760541"/>
          </a:xfrm>
          <a:prstGeom prst="rect">
            <a:avLst/>
          </a:prstGeom>
        </p:spPr>
      </p:pic>
      <p:pic>
        <p:nvPicPr>
          <p:cNvPr id="35" name="圖片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7451" y="4672982"/>
            <a:ext cx="4166445" cy="205228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700" y="845509"/>
            <a:ext cx="3578814" cy="1727873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6"/>
          <a:srcRect l="18410" r="17982"/>
          <a:stretch/>
        </p:blipFill>
        <p:spPr>
          <a:xfrm>
            <a:off x="4338364" y="2937087"/>
            <a:ext cx="4284618" cy="1163848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38364" y="316605"/>
            <a:ext cx="4225532" cy="217757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09368" y="2023735"/>
            <a:ext cx="1766734" cy="517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38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資訊安全與基礎密碼學</a:t>
            </a:r>
            <a:endParaRPr lang="en-US" altLang="zh-TW" sz="4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4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課程</a:t>
            </a:r>
            <a:r>
              <a:rPr lang="zh-TW" altLang="en-US" sz="4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簡述</a:t>
            </a:r>
            <a:endParaRPr lang="en-US" altLang="zh-TW" sz="4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en-US" altLang="zh-TW" sz="4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6 </a:t>
            </a:r>
            <a:r>
              <a:rPr lang="zh-TW" altLang="en-US" sz="4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小時</a:t>
            </a:r>
            <a:r>
              <a:rPr lang="zh-TW" altLang="en-US" sz="4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微課程</a:t>
            </a:r>
            <a:endParaRPr lang="zh-TW" altLang="en-US" sz="4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4209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圖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667" y="4523061"/>
            <a:ext cx="3681588" cy="1760541"/>
          </a:xfrm>
          <a:prstGeom prst="rect">
            <a:avLst/>
          </a:prstGeom>
        </p:spPr>
      </p:pic>
      <p:pic>
        <p:nvPicPr>
          <p:cNvPr id="35" name="圖片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7451" y="4672982"/>
            <a:ext cx="4166445" cy="2052283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6778" y="172842"/>
            <a:ext cx="5747975" cy="4310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85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資訊安全入門</a:t>
            </a:r>
            <a:endParaRPr lang="en-US" altLang="zh-TW" sz="4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4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課程簡述</a:t>
            </a:r>
            <a:endParaRPr lang="en-US" altLang="zh-TW" sz="4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en-US" altLang="zh-TW" sz="4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6*2 | 12*1 </a:t>
            </a:r>
            <a:r>
              <a:rPr lang="zh-TW" altLang="en-US" sz="4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小時微課程</a:t>
            </a:r>
            <a:endParaRPr lang="zh-TW" altLang="en-US" sz="4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1634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圖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667" y="4523061"/>
            <a:ext cx="3681588" cy="1760541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8461" y="2836603"/>
            <a:ext cx="3671555" cy="1760541"/>
          </a:xfrm>
          <a:prstGeom prst="rect">
            <a:avLst/>
          </a:prstGeom>
        </p:spPr>
      </p:pic>
      <p:pic>
        <p:nvPicPr>
          <p:cNvPr id="31" name="圖片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88490" y="1381087"/>
            <a:ext cx="3168142" cy="1529598"/>
          </a:xfrm>
          <a:prstGeom prst="rect">
            <a:avLst/>
          </a:prstGeom>
        </p:spPr>
      </p:pic>
      <p:pic>
        <p:nvPicPr>
          <p:cNvPr id="32" name="圖片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4931" y="1420416"/>
            <a:ext cx="3025893" cy="1450940"/>
          </a:xfrm>
          <a:prstGeom prst="rect">
            <a:avLst/>
          </a:prstGeom>
        </p:spPr>
      </p:pic>
      <p:pic>
        <p:nvPicPr>
          <p:cNvPr id="35" name="圖片 3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97451" y="4672982"/>
            <a:ext cx="4166445" cy="205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03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資訊安全入門</a:t>
            </a:r>
            <a:endParaRPr lang="en-US" altLang="zh-TW" sz="4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4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課程簡述</a:t>
            </a:r>
            <a:endParaRPr lang="en-US" altLang="zh-TW" sz="4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en-US" altLang="zh-TW" sz="4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6*3|18</a:t>
            </a:r>
            <a:r>
              <a:rPr lang="zh-TW" altLang="en-US" sz="4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*</a:t>
            </a:r>
            <a:r>
              <a:rPr lang="en-US" altLang="zh-TW" sz="4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 </a:t>
            </a:r>
            <a:r>
              <a:rPr lang="zh-TW" altLang="en-US" sz="4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小時微課程</a:t>
            </a:r>
            <a:endParaRPr lang="zh-TW" altLang="en-US" sz="4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9470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1504</TotalTime>
  <Words>58</Words>
  <Application>Microsoft Office PowerPoint</Application>
  <PresentationFormat>如螢幕大小 (4:3)</PresentationFormat>
  <Paragraphs>18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1" baseType="lpstr">
      <vt:lpstr>微軟正黑體</vt:lpstr>
      <vt:lpstr>新細明體</vt:lpstr>
      <vt:lpstr>標楷體</vt:lpstr>
      <vt:lpstr>Arial</vt:lpstr>
      <vt:lpstr>Arial Black</vt:lpstr>
      <vt:lpstr>Calibri</vt:lpstr>
      <vt:lpstr>Calibri Light</vt:lpstr>
      <vt:lpstr>Office 佈景主題</vt:lpstr>
      <vt:lpstr>資安微課程  設計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Ben Tseng</dc:creator>
  <cp:lastModifiedBy>User</cp:lastModifiedBy>
  <cp:revision>5</cp:revision>
  <dcterms:created xsi:type="dcterms:W3CDTF">2020-08-04T16:45:47Z</dcterms:created>
  <dcterms:modified xsi:type="dcterms:W3CDTF">2020-08-06T01:46:57Z</dcterms:modified>
</cp:coreProperties>
</file>