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07" r:id="rId5"/>
    <p:sldId id="306" r:id="rId6"/>
    <p:sldId id="308" r:id="rId7"/>
    <p:sldId id="309" r:id="rId8"/>
    <p:sldId id="312" r:id="rId9"/>
    <p:sldId id="315" r:id="rId10"/>
    <p:sldId id="316" r:id="rId11"/>
    <p:sldId id="313" r:id="rId12"/>
    <p:sldId id="314" r:id="rId13"/>
    <p:sldId id="320" r:id="rId14"/>
    <p:sldId id="321" r:id="rId15"/>
    <p:sldId id="317" r:id="rId16"/>
    <p:sldId id="318" r:id="rId17"/>
    <p:sldId id="319" r:id="rId18"/>
    <p:sldId id="31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6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4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66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1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3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8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6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5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96FC-9DC0-45FF-B8BB-515F98E0EDE5}" type="datetimeFigureOut">
              <a:rPr lang="zh-TW" altLang="en-US" smtClean="0"/>
              <a:t>2020/7/22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8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358220"/>
            <a:ext cx="6576650" cy="717175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 </a:t>
            </a:r>
            <a:r>
              <a:rPr lang="en-US" altLang="zh-TW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 </a:t>
            </a:r>
            <a:r>
              <a:rPr lang="en-US" altLang="zh-TW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最短路徑</a:t>
            </a:r>
            <a:endParaRPr lang="zh-TW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0208" y="873703"/>
            <a:ext cx="2882392" cy="507831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hacking day</a:t>
            </a:r>
            <a:endParaRPr lang="zh-TW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0168" y="1444453"/>
            <a:ext cx="326243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400" b="1" dirty="0"/>
              <a:t>高中職學生資安體驗營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0" y="891710"/>
            <a:ext cx="3570208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教育部資訊人才培育計畫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75" y="1219189"/>
            <a:ext cx="1743425" cy="18197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3913632" y="4442108"/>
            <a:ext cx="5107379" cy="14456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800" dirty="0"/>
              <a:t>曾龍</a:t>
            </a:r>
            <a:endParaRPr lang="en-US" altLang="zh-TW" sz="1800" dirty="0"/>
          </a:p>
          <a:p>
            <a:pPr algn="r"/>
            <a:r>
              <a:rPr lang="en-US" altLang="zh-TW" sz="1800" dirty="0"/>
              <a:t>btseng@mail.ksu.edu.tw</a:t>
            </a:r>
            <a:endParaRPr lang="zh-TW" altLang="en-US" sz="1800" dirty="0"/>
          </a:p>
          <a:p>
            <a:pPr algn="r"/>
            <a:r>
              <a:rPr lang="zh-TW" altLang="en-US" sz="1800" dirty="0"/>
              <a:t>崑山科技大學</a:t>
            </a:r>
            <a:endParaRPr lang="en-US" altLang="zh-TW" sz="1800" dirty="0"/>
          </a:p>
          <a:p>
            <a:pPr algn="r"/>
            <a:r>
              <a:rPr lang="zh-TW" altLang="en-US" sz="1800" dirty="0"/>
              <a:t>資工系暨數位生活科技研究所   副教授</a:t>
            </a:r>
            <a:endParaRPr lang="en-US" altLang="zh-TW" sz="1800" dirty="0"/>
          </a:p>
          <a:p>
            <a:pPr algn="r"/>
            <a:r>
              <a:rPr lang="zh-TW" altLang="en-US" sz="1800" dirty="0"/>
              <a:t>雲端大數據分析暨資通安全研發中心   主任</a:t>
            </a:r>
            <a:endParaRPr lang="zh-TW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5163166" y="2941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最速入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門</a:t>
            </a:r>
          </a:p>
        </p:txBody>
      </p:sp>
      <p:sp>
        <p:nvSpPr>
          <p:cNvPr id="10" name="矩形 9"/>
          <p:cNvSpPr/>
          <p:nvPr/>
        </p:nvSpPr>
        <p:spPr>
          <a:xfrm>
            <a:off x="5163166" y="407539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最沉重的砲灰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785009"/>
            <a:ext cx="19159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快樂學資安</a:t>
            </a:r>
          </a:p>
        </p:txBody>
      </p:sp>
    </p:spTree>
    <p:extLst>
      <p:ext uri="{BB962C8B-B14F-4D97-AF65-F5344CB8AC3E}">
        <p14:creationId xmlns:p14="http://schemas.microsoft.com/office/powerpoint/2010/main" val="653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第一題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17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編碼與解碼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2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69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基礎密碼學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0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基礎網站安全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7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問卷調查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TW" sz="49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臉書社團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高中職生資安研習營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</a:t>
            </a:r>
            <a:r>
              <a:rPr lang="zh-TW" altLang="en-US" sz="49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zh-TW" altLang="en-US" sz="49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讚</a:t>
            </a:r>
          </a:p>
        </p:txBody>
      </p:sp>
    </p:spTree>
    <p:extLst>
      <p:ext uri="{BB962C8B-B14F-4D97-AF65-F5344CB8AC3E}">
        <p14:creationId xmlns:p14="http://schemas.microsoft.com/office/powerpoint/2010/main" val="8048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後續請學校老師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協助講授其他資安主題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1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5" y="201168"/>
            <a:ext cx="8717279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課程目標</a:t>
            </a:r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快樂學資安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4087" y="3290500"/>
            <a:ext cx="78200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Hamster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938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7200" dirty="0"/>
              <a:t>資安宣言</a:t>
            </a:r>
            <a:endParaRPr lang="en-US" altLang="zh-TW" sz="7200" dirty="0"/>
          </a:p>
          <a:p>
            <a:pPr algn="ctr">
              <a:defRPr/>
            </a:pPr>
            <a:r>
              <a:rPr lang="zh-TW" altLang="en-US" sz="2700" dirty="0">
                <a:solidFill>
                  <a:srgbClr val="FFFF00"/>
                </a:solidFill>
              </a:rPr>
              <a:t>本課程目的在於讓學生在快樂的學習環境</a:t>
            </a:r>
            <a:endParaRPr lang="en-US" altLang="zh-TW" sz="2700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zh-TW" altLang="en-US" sz="2700" dirty="0">
                <a:solidFill>
                  <a:srgbClr val="FFFF00"/>
                </a:solidFill>
              </a:rPr>
              <a:t>深刻體認到資安的重要性</a:t>
            </a:r>
            <a:r>
              <a:rPr lang="en-US" altLang="zh-TW" sz="2700" dirty="0">
                <a:solidFill>
                  <a:srgbClr val="FFFF00"/>
                </a:solidFill>
              </a:rPr>
              <a:t>!</a:t>
            </a:r>
          </a:p>
          <a:p>
            <a:pPr algn="ctr">
              <a:defRPr/>
            </a:pPr>
            <a:r>
              <a:rPr lang="zh-TW" altLang="en-US" sz="2700" dirty="0">
                <a:solidFill>
                  <a:srgbClr val="FFFF00"/>
                </a:solidFill>
              </a:rPr>
              <a:t>所有課程內容不得錯誤使用</a:t>
            </a:r>
            <a:r>
              <a:rPr lang="en-US" altLang="zh-TW" sz="2700" dirty="0">
                <a:solidFill>
                  <a:srgbClr val="FFFF00"/>
                </a:solidFill>
              </a:rPr>
              <a:t>---</a:t>
            </a:r>
            <a:r>
              <a:rPr lang="zh-TW" altLang="en-US" sz="2700" dirty="0">
                <a:solidFill>
                  <a:srgbClr val="FFFF00"/>
                </a:solidFill>
              </a:rPr>
              <a:t>對外非法攻擊</a:t>
            </a:r>
            <a:endParaRPr lang="en-US" altLang="zh-TW" sz="2700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zh-TW" altLang="en-US" sz="2700" dirty="0">
                <a:solidFill>
                  <a:srgbClr val="FFFF00"/>
                </a:solidFill>
              </a:rPr>
              <a:t>所有非法的行動將受法律規範</a:t>
            </a:r>
            <a:endParaRPr lang="zh-TW" altLang="en-US" sz="2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7200" dirty="0"/>
              <a:t>About </a:t>
            </a:r>
            <a:r>
              <a:rPr lang="en-US" altLang="zh-TW" sz="7200" dirty="0">
                <a:solidFill>
                  <a:srgbClr val="FFFF00"/>
                </a:solidFill>
              </a:rPr>
              <a:t>ME</a:t>
            </a:r>
          </a:p>
          <a:p>
            <a:pPr algn="ctr">
              <a:defRPr/>
            </a:pPr>
            <a:r>
              <a:rPr lang="zh-TW" altLang="en-US" sz="2100" b="1" dirty="0">
                <a:solidFill>
                  <a:srgbClr val="FFFF00"/>
                </a:solidFill>
              </a:rPr>
              <a:t>自我介</a:t>
            </a:r>
            <a:r>
              <a:rPr lang="zh-TW" altLang="en-US" sz="2100" b="1" dirty="0">
                <a:solidFill>
                  <a:srgbClr val="FFFF00"/>
                </a:solidFill>
              </a:rPr>
              <a:t>紹</a:t>
            </a:r>
          </a:p>
        </p:txBody>
      </p:sp>
    </p:spTree>
    <p:extLst>
      <p:ext uri="{BB962C8B-B14F-4D97-AF65-F5344CB8AC3E}">
        <p14:creationId xmlns:p14="http://schemas.microsoft.com/office/powerpoint/2010/main" val="3112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先來體驗一下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1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TW" altLang="en-US" sz="1350"/>
          </a:p>
        </p:txBody>
      </p:sp>
      <p:sp>
        <p:nvSpPr>
          <p:cNvPr id="18437" name="矩形 4"/>
          <p:cNvSpPr>
            <a:spLocks noChangeArrowheads="1"/>
          </p:cNvSpPr>
          <p:nvPr/>
        </p:nvSpPr>
        <p:spPr bwMode="auto">
          <a:xfrm>
            <a:off x="2114550" y="3439716"/>
            <a:ext cx="36904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  <a:latin typeface="Arial" panose="020B0604020202020204" pitchFamily="34" charset="0"/>
              </a:rPr>
              <a:t>MyFirstSecurity CTF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chemeClr val="bg1"/>
                </a:solidFill>
                <a:latin typeface="Arial" panose="020B0604020202020204" pitchFamily="34" charset="0"/>
              </a:rPr>
              <a:t>課程搭配之學習平台</a:t>
            </a:r>
          </a:p>
        </p:txBody>
      </p:sp>
      <p:sp>
        <p:nvSpPr>
          <p:cNvPr id="18438" name="矩形 5"/>
          <p:cNvSpPr>
            <a:spLocks noChangeArrowheads="1"/>
          </p:cNvSpPr>
          <p:nvPr/>
        </p:nvSpPr>
        <p:spPr bwMode="auto">
          <a:xfrm>
            <a:off x="2013349" y="2006205"/>
            <a:ext cx="537839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4050">
                <a:solidFill>
                  <a:schemeClr val="bg1"/>
                </a:solidFill>
                <a:latin typeface="Arial" panose="020B0604020202020204" pitchFamily="34" charset="0"/>
              </a:rPr>
              <a:t>註冊後請先登入試看看</a:t>
            </a:r>
          </a:p>
        </p:txBody>
      </p:sp>
    </p:spTree>
    <p:extLst>
      <p:ext uri="{BB962C8B-B14F-4D97-AF65-F5344CB8AC3E}">
        <p14:creationId xmlns:p14="http://schemas.microsoft.com/office/powerpoint/2010/main" val="458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TW" altLang="en-US" sz="1350"/>
          </a:p>
        </p:txBody>
      </p:sp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2114550" y="3439716"/>
            <a:ext cx="36904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  <a:latin typeface="Arial" panose="020B0604020202020204" pitchFamily="34" charset="0"/>
              </a:rPr>
              <a:t>MyFirstSecurity CTF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chemeClr val="bg1"/>
                </a:solidFill>
                <a:latin typeface="Arial" panose="020B0604020202020204" pitchFamily="34" charset="0"/>
              </a:rPr>
              <a:t>課程搭配之學習平台</a:t>
            </a:r>
          </a:p>
        </p:txBody>
      </p:sp>
      <p:sp>
        <p:nvSpPr>
          <p:cNvPr id="19462" name="矩形 5"/>
          <p:cNvSpPr>
            <a:spLocks noChangeArrowheads="1"/>
          </p:cNvSpPr>
          <p:nvPr/>
        </p:nvSpPr>
        <p:spPr bwMode="auto">
          <a:xfrm>
            <a:off x="2013348" y="2006205"/>
            <a:ext cx="327205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50">
                <a:solidFill>
                  <a:schemeClr val="bg1"/>
                </a:solidFill>
                <a:latin typeface="Arial" panose="020B0604020202020204" pitchFamily="34" charset="0"/>
              </a:rPr>
              <a:t>CTF</a:t>
            </a:r>
            <a:r>
              <a:rPr lang="zh-TW" altLang="en-US" sz="4050">
                <a:solidFill>
                  <a:schemeClr val="bg1"/>
                </a:solidFill>
                <a:latin typeface="Arial" panose="020B0604020202020204" pitchFamily="34" charset="0"/>
              </a:rPr>
              <a:t>搶旗大賽</a:t>
            </a:r>
          </a:p>
        </p:txBody>
      </p:sp>
    </p:spTree>
    <p:extLst>
      <p:ext uri="{BB962C8B-B14F-4D97-AF65-F5344CB8AC3E}">
        <p14:creationId xmlns:p14="http://schemas.microsoft.com/office/powerpoint/2010/main" val="29009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第一題隱寫術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5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</a:t>
            </a:r>
            <a:endParaRPr lang="en-US" altLang="zh-TW" sz="4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49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Hitcon</a:t>
            </a:r>
            <a:r>
              <a:rPr lang="en-US" altLang="zh-TW" sz="4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CTF 2017</a:t>
            </a:r>
            <a:endParaRPr lang="zh-TW" altLang="en-US" sz="49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</TotalTime>
  <Words>228</Words>
  <Application>Microsoft Office PowerPoint</Application>
  <PresentationFormat>如螢幕大小 (4:3)</PresentationFormat>
  <Paragraphs>49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Office 佈景主題</vt:lpstr>
      <vt:lpstr>從 linux 到 CTF 的 最短路徑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從linux到CTF的最短路徑</dc:title>
  <dc:creator>ksu</dc:creator>
  <cp:lastModifiedBy>Eric .</cp:lastModifiedBy>
  <cp:revision>49</cp:revision>
  <dcterms:created xsi:type="dcterms:W3CDTF">2017-11-13T16:52:22Z</dcterms:created>
  <dcterms:modified xsi:type="dcterms:W3CDTF">2020-07-23T00:24:13Z</dcterms:modified>
</cp:coreProperties>
</file>