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9CFD-7CC5-481E-99B1-33684C43B72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235A-3B21-4C30-9A29-1C1B3819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59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Berlin Sans FB Demi" panose="020E0802020502020306" pitchFamily="34" charset="0"/>
              </a:rPr>
              <a:t>C++</a:t>
            </a:r>
            <a:endParaRPr lang="en-US" sz="96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96510"/>
            <a:ext cx="9144000" cy="1561289"/>
          </a:xfrm>
        </p:spPr>
        <p:txBody>
          <a:bodyPr/>
          <a:lstStyle/>
          <a:p>
            <a:r>
              <a:rPr lang="fa-IR" dirty="0" smtClean="0"/>
              <a:t>جلسه اول</a:t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آشنایی با مفاهیم اولیه </a:t>
            </a:r>
            <a:br>
              <a:rPr lang="fa-IR" dirty="0" smtClean="0"/>
            </a:br>
            <a:r>
              <a:rPr lang="en-US" dirty="0" err="1" smtClean="0"/>
              <a:t>cin</a:t>
            </a:r>
            <a:r>
              <a:rPr lang="en-US" dirty="0" smtClean="0"/>
              <a:t>,</a:t>
            </a:r>
            <a:r>
              <a:rPr lang="fa-IR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,</a:t>
            </a:r>
            <a:r>
              <a:rPr lang="fa-IR" dirty="0" smtClean="0"/>
              <a:t> </a:t>
            </a:r>
            <a:r>
              <a:rPr lang="en-US" dirty="0" smtClean="0"/>
              <a:t>datatypes, Operators,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2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9864" y="1177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26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Office Theme</vt:lpstr>
      <vt:lpstr>C++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Ali Akbari</dc:creator>
  <cp:lastModifiedBy>Ali Akbari</cp:lastModifiedBy>
  <cp:revision>1</cp:revision>
  <dcterms:created xsi:type="dcterms:W3CDTF">2024-09-20T10:50:50Z</dcterms:created>
  <dcterms:modified xsi:type="dcterms:W3CDTF">2024-09-20T10:58:55Z</dcterms:modified>
</cp:coreProperties>
</file>