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3"/>
  </p:notesMasterIdLst>
  <p:sldIdLst>
    <p:sldId id="288" r:id="rId5"/>
    <p:sldId id="290" r:id="rId6"/>
    <p:sldId id="291" r:id="rId7"/>
    <p:sldId id="292" r:id="rId8"/>
    <p:sldId id="262" r:id="rId9"/>
    <p:sldId id="260" r:id="rId10"/>
    <p:sldId id="28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1" autoAdjust="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(2min)</a:t>
            </a:r>
            <a:r>
              <a:rPr lang="zh-TW" altLang="en-US" dirty="0"/>
              <a:t>感謝大家參與最後一堂分享 辛苦了</a:t>
            </a:r>
            <a:endParaRPr lang="en-US" altLang="zh-TW" dirty="0"/>
          </a:p>
          <a:p>
            <a:r>
              <a:rPr lang="zh-TW" altLang="en-US" dirty="0"/>
              <a:t>大概介紹一下課程內容 使用</a:t>
            </a:r>
            <a:r>
              <a:rPr lang="en-US" altLang="zh-TW" dirty="0" err="1"/>
              <a:t>Nuget</a:t>
            </a:r>
            <a:r>
              <a:rPr lang="zh-TW" altLang="en-US" dirty="0"/>
              <a:t>安裝</a:t>
            </a:r>
            <a:r>
              <a:rPr lang="en-US" altLang="zh-TW" dirty="0"/>
              <a:t>EF&amp;&amp;POI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不會有太多的程式碼撰寫 主要是介紹套件與專案建置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一起看看</a:t>
            </a:r>
            <a:r>
              <a:rPr lang="en-US" altLang="zh-TW" dirty="0" err="1"/>
              <a:t>Github</a:t>
            </a:r>
            <a:r>
              <a:rPr lang="zh-TW" altLang="en-US" dirty="0"/>
              <a:t>上的</a:t>
            </a:r>
            <a:r>
              <a:rPr lang="en-US" altLang="zh-TW" dirty="0" err="1"/>
              <a:t>Dotnet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</a:p>
          <a:p>
            <a:r>
              <a:rPr lang="en-US" altLang="zh-TW" dirty="0"/>
              <a:t>MIT?</a:t>
            </a:r>
          </a:p>
          <a:p>
            <a:r>
              <a:rPr lang="en-US" altLang="zh-TW" dirty="0"/>
              <a:t>Supported OS Download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" y="-1750227"/>
            <a:ext cx="12194321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6" y="2608084"/>
            <a:ext cx="11655840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" y="5753458"/>
            <a:ext cx="2955148" cy="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圖片 4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2A19303C-982B-42C0-A96F-C686CC6D0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圖片 7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CC35C30D-56A0-4F4E-84AA-342925C0B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547162-3073-4851-A3F0-4617C8A3AC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564F2762-6F4D-4F29-8514-34D538ED09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圖片 6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93830F17-AD01-4768-8699-2417BAF99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622925C7-74FC-4148-B4DA-6F4CF6DD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F1D4F6B3-EE47-4E6F-8F34-784668B5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圖片 3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D7D346AA-B262-452D-8D6C-7F3B61A1A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" y="6274519"/>
            <a:ext cx="1804577" cy="5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06" y="2608084"/>
            <a:ext cx="11655840" cy="1532116"/>
          </a:xfrm>
        </p:spPr>
        <p:txBody>
          <a:bodyPr/>
          <a:lstStyle/>
          <a:p>
            <a:r>
              <a:rPr lang="en-US" altLang="zh-TW" b="1" dirty="0"/>
              <a:t>			.NET Core </a:t>
            </a:r>
            <a:r>
              <a:rPr lang="zh-TW" altLang="en-US" b="1" dirty="0"/>
              <a:t>實務實戰教學</a:t>
            </a:r>
            <a:br>
              <a:rPr lang="en-US" altLang="zh-TW" b="1" dirty="0"/>
            </a:br>
            <a:br>
              <a:rPr lang="en-US" altLang="zh-TW" sz="1100" b="1" dirty="0"/>
            </a:br>
            <a:r>
              <a:rPr lang="en-US" altLang="zh-TW" sz="1100" b="1" dirty="0"/>
              <a:t>			</a:t>
            </a:r>
            <a:r>
              <a:rPr lang="en-US" altLang="zh-TW" sz="3000" dirty="0"/>
              <a:t>Entity Framework &amp;&amp;</a:t>
            </a:r>
            <a:r>
              <a:rPr lang="zh-TW" altLang="en-US" sz="3000" dirty="0"/>
              <a:t> </a:t>
            </a:r>
            <a:r>
              <a:rPr lang="en-US" altLang="zh-TW" sz="3000" dirty="0"/>
              <a:t>Excel POI</a:t>
            </a:r>
            <a:endParaRPr lang="zh-TW" altLang="en-US" sz="30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06" y="4140200"/>
            <a:ext cx="5708650" cy="627864"/>
          </a:xfrm>
        </p:spPr>
        <p:txBody>
          <a:bodyPr/>
          <a:lstStyle/>
          <a:p>
            <a:r>
              <a:rPr lang="en-US" altLang="zh-TW" dirty="0"/>
              <a:t>Alan Liu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032B990-42A2-433E-9BBB-535C4E6D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# Alan Liu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15BB0DA-734D-49CA-82FD-50FC9A1C8EA1}"/>
              </a:ext>
            </a:extLst>
          </p:cNvPr>
          <p:cNvSpPr/>
          <p:nvPr/>
        </p:nvSpPr>
        <p:spPr>
          <a:xfrm>
            <a:off x="6201306" y="97654"/>
            <a:ext cx="5990932" cy="61392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99A0ACA-90BD-4DC8-80D7-DD777CBBD623}"/>
              </a:ext>
            </a:extLst>
          </p:cNvPr>
          <p:cNvSpPr/>
          <p:nvPr/>
        </p:nvSpPr>
        <p:spPr>
          <a:xfrm>
            <a:off x="6167664" y="97654"/>
            <a:ext cx="3992825" cy="2155505"/>
          </a:xfrm>
          <a:custGeom>
            <a:avLst/>
            <a:gdLst/>
            <a:ahLst/>
            <a:cxnLst/>
            <a:rect l="l" t="t" r="r" b="b"/>
            <a:pathLst>
              <a:path w="4074159" h="2034539">
                <a:moveTo>
                  <a:pt x="0" y="2034540"/>
                </a:moveTo>
                <a:lnTo>
                  <a:pt x="4073652" y="2034540"/>
                </a:lnTo>
                <a:lnTo>
                  <a:pt x="4073652" y="0"/>
                </a:lnTo>
                <a:lnTo>
                  <a:pt x="0" y="0"/>
                </a:lnTo>
                <a:lnTo>
                  <a:pt x="0" y="2034540"/>
                </a:lnTo>
                <a:close/>
              </a:path>
            </a:pathLst>
          </a:custGeom>
          <a:ln w="77723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AE13F5B-6F0A-46E5-B6D7-09914C9320D7}"/>
              </a:ext>
            </a:extLst>
          </p:cNvPr>
          <p:cNvSpPr/>
          <p:nvPr/>
        </p:nvSpPr>
        <p:spPr>
          <a:xfrm>
            <a:off x="10159992" y="97654"/>
            <a:ext cx="1998902" cy="2155506"/>
          </a:xfrm>
          <a:custGeom>
            <a:avLst/>
            <a:gdLst/>
            <a:ahLst/>
            <a:cxnLst/>
            <a:rect l="l" t="t" r="r" b="b"/>
            <a:pathLst>
              <a:path w="2039620" h="2034539">
                <a:moveTo>
                  <a:pt x="0" y="2034540"/>
                </a:moveTo>
                <a:lnTo>
                  <a:pt x="2039111" y="2034540"/>
                </a:lnTo>
                <a:lnTo>
                  <a:pt x="2039111" y="0"/>
                </a:lnTo>
                <a:lnTo>
                  <a:pt x="0" y="0"/>
                </a:lnTo>
                <a:lnTo>
                  <a:pt x="0" y="2034540"/>
                </a:lnTo>
                <a:close/>
              </a:path>
            </a:pathLst>
          </a:custGeom>
          <a:ln w="77724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1C6AA2BC-2D24-4162-918C-AA1F6A53ED63}"/>
              </a:ext>
            </a:extLst>
          </p:cNvPr>
          <p:cNvSpPr/>
          <p:nvPr/>
        </p:nvSpPr>
        <p:spPr>
          <a:xfrm>
            <a:off x="6167663" y="2253161"/>
            <a:ext cx="5991231" cy="2427435"/>
          </a:xfrm>
          <a:custGeom>
            <a:avLst/>
            <a:gdLst/>
            <a:ahLst/>
            <a:cxnLst/>
            <a:rect l="l" t="t" r="r" b="b"/>
            <a:pathLst>
              <a:path w="4074159" h="2039620">
                <a:moveTo>
                  <a:pt x="0" y="2039111"/>
                </a:moveTo>
                <a:lnTo>
                  <a:pt x="4073652" y="2039111"/>
                </a:lnTo>
                <a:lnTo>
                  <a:pt x="4073652" y="0"/>
                </a:lnTo>
                <a:lnTo>
                  <a:pt x="0" y="0"/>
                </a:lnTo>
                <a:lnTo>
                  <a:pt x="0" y="2039111"/>
                </a:lnTo>
                <a:close/>
              </a:path>
            </a:pathLst>
          </a:custGeom>
          <a:ln w="77724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398BDA1-7604-4946-9FBD-FE7C2D0066A6}"/>
              </a:ext>
            </a:extLst>
          </p:cNvPr>
          <p:cNvSpPr/>
          <p:nvPr/>
        </p:nvSpPr>
        <p:spPr>
          <a:xfrm>
            <a:off x="6167664" y="2253163"/>
            <a:ext cx="3989962" cy="2427434"/>
          </a:xfrm>
          <a:custGeom>
            <a:avLst/>
            <a:gdLst/>
            <a:ahLst/>
            <a:cxnLst/>
            <a:rect l="l" t="t" r="r" b="b"/>
            <a:pathLst>
              <a:path w="2039620" h="2039620">
                <a:moveTo>
                  <a:pt x="0" y="2039112"/>
                </a:moveTo>
                <a:lnTo>
                  <a:pt x="2039111" y="2039112"/>
                </a:lnTo>
                <a:lnTo>
                  <a:pt x="2039111" y="0"/>
                </a:lnTo>
                <a:lnTo>
                  <a:pt x="0" y="0"/>
                </a:lnTo>
                <a:lnTo>
                  <a:pt x="0" y="2039112"/>
                </a:lnTo>
                <a:close/>
              </a:path>
            </a:pathLst>
          </a:custGeom>
          <a:ln w="7772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764">
              <a:solidFill>
                <a:srgbClr val="00B050"/>
              </a:solidFill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17F68614-735D-4729-911C-0A46F04D9D7D}"/>
              </a:ext>
            </a:extLst>
          </p:cNvPr>
          <p:cNvSpPr/>
          <p:nvPr/>
        </p:nvSpPr>
        <p:spPr>
          <a:xfrm>
            <a:off x="7707417" y="3184407"/>
            <a:ext cx="28875" cy="2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FEE0920-E46F-4F3E-B65A-553B66E7E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280" y="402676"/>
            <a:ext cx="914402" cy="1447803"/>
          </a:xfrm>
          <a:prstGeom prst="rect">
            <a:avLst/>
          </a:prstGeom>
        </p:spPr>
      </p:pic>
      <p:sp>
        <p:nvSpPr>
          <p:cNvPr id="31" name="object 28">
            <a:extLst>
              <a:ext uri="{FF2B5EF4-FFF2-40B4-BE49-F238E27FC236}">
                <a16:creationId xmlns:a16="http://schemas.microsoft.com/office/drawing/2014/main" id="{2176CAC1-5630-4AE5-B466-02BC4400581C}"/>
              </a:ext>
            </a:extLst>
          </p:cNvPr>
          <p:cNvSpPr txBox="1"/>
          <p:nvPr/>
        </p:nvSpPr>
        <p:spPr>
          <a:xfrm>
            <a:off x="6488868" y="514746"/>
            <a:ext cx="3596280" cy="120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 marR="4978">
              <a:lnSpc>
                <a:spcPct val="100099"/>
              </a:lnSpc>
            </a:pPr>
            <a:r>
              <a:rPr sz="1568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Web</a:t>
            </a:r>
            <a:r>
              <a:rPr sz="1568" b="1" spc="-93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568" b="1" dirty="0">
                <a:solidFill>
                  <a:srgbClr val="FFFFFF"/>
                </a:solidFill>
                <a:latin typeface="Microsoft JhengHei"/>
                <a:cs typeface="Microsoft JhengHei"/>
              </a:rPr>
              <a:t>Development  </a:t>
            </a:r>
            <a:endParaRPr lang="en-US" sz="1568" b="1" dirty="0">
              <a:solidFill>
                <a:srgbClr val="FFFFFF"/>
              </a:solidFill>
              <a:latin typeface="Microsoft JhengHei"/>
              <a:cs typeface="Microsoft JhengHei"/>
            </a:endParaRPr>
          </a:p>
          <a:p>
            <a:pPr marL="12446" marR="4978">
              <a:lnSpc>
                <a:spcPct val="100099"/>
              </a:lnSpc>
            </a:pPr>
            <a:endParaRPr lang="en-US" sz="1568" b="1" dirty="0">
              <a:solidFill>
                <a:srgbClr val="FFFFFF"/>
              </a:solidFill>
              <a:latin typeface="Microsoft JhengHei"/>
              <a:cs typeface="Microsoft JhengHei"/>
            </a:endParaRPr>
          </a:p>
          <a:p>
            <a:pPr marL="12446" marR="4978">
              <a:lnSpc>
                <a:spcPct val="100099"/>
              </a:lnSpc>
            </a:pPr>
            <a:r>
              <a:rPr lang="en-US" sz="1568" b="1" dirty="0">
                <a:solidFill>
                  <a:srgbClr val="FFFFFF"/>
                </a:solidFill>
                <a:latin typeface="Microsoft JhengHei"/>
                <a:cs typeface="Microsoft JhengHei"/>
              </a:rPr>
              <a:t>Azure Cloud Service</a:t>
            </a:r>
            <a:br>
              <a:rPr lang="en-US" sz="1568" b="1" dirty="0">
                <a:solidFill>
                  <a:srgbClr val="FFFFFF"/>
                </a:solidFill>
                <a:latin typeface="Microsoft JhengHei"/>
                <a:cs typeface="Microsoft JhengHei"/>
              </a:rPr>
            </a:br>
            <a:endParaRPr lang="en-US" sz="1568" b="1" dirty="0">
              <a:solidFill>
                <a:srgbClr val="FFFFFF"/>
              </a:solidFill>
              <a:latin typeface="Microsoft JhengHei"/>
              <a:cs typeface="Microsoft JhengHei"/>
            </a:endParaRPr>
          </a:p>
          <a:p>
            <a:pPr marL="12446" marR="4978">
              <a:lnSpc>
                <a:spcPct val="100099"/>
              </a:lnSpc>
            </a:pPr>
            <a:r>
              <a:rPr sz="1568" b="1" dirty="0">
                <a:solidFill>
                  <a:srgbClr val="FFFFFF"/>
                </a:solidFill>
                <a:latin typeface="Microsoft JhengHei"/>
                <a:cs typeface="Microsoft JhengHei"/>
              </a:rPr>
              <a:t>Agile </a:t>
            </a:r>
            <a:r>
              <a:rPr sz="1568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&amp;</a:t>
            </a:r>
            <a:r>
              <a:rPr sz="1568" b="1" spc="-98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568" b="1" dirty="0">
                <a:solidFill>
                  <a:srgbClr val="FFFFFF"/>
                </a:solidFill>
                <a:latin typeface="Microsoft JhengHei"/>
                <a:cs typeface="Microsoft JhengHei"/>
              </a:rPr>
              <a:t>Scrum</a:t>
            </a:r>
            <a:endParaRPr sz="1568" b="1" dirty="0">
              <a:latin typeface="Microsoft JhengHei"/>
              <a:cs typeface="Microsoft JhengHei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79D55F7-90D1-413B-A090-C07B2877D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5452" y="2639188"/>
            <a:ext cx="1730058" cy="1655379"/>
          </a:xfrm>
          <a:prstGeom prst="rect">
            <a:avLst/>
          </a:prstGeom>
        </p:spPr>
      </p:pic>
      <p:sp>
        <p:nvSpPr>
          <p:cNvPr id="33" name="標題 2">
            <a:extLst>
              <a:ext uri="{FF2B5EF4-FFF2-40B4-BE49-F238E27FC236}">
                <a16:creationId xmlns:a16="http://schemas.microsoft.com/office/drawing/2014/main" id="{1C4F33DF-055C-4833-B58B-04FA858F6972}"/>
              </a:ext>
            </a:extLst>
          </p:cNvPr>
          <p:cNvSpPr txBox="1">
            <a:spLocks/>
          </p:cNvSpPr>
          <p:nvPr/>
        </p:nvSpPr>
        <p:spPr>
          <a:xfrm>
            <a:off x="266923" y="1507566"/>
            <a:ext cx="5881205" cy="465169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VIVOTEK Inc.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</a:rPr>
              <a:t> 晶睿通訊</a:t>
            </a:r>
            <a:endParaRPr lang="en-US" altLang="zh-TW" sz="28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Study4.TW</a:t>
            </a:r>
          </a:p>
          <a:p>
            <a:endParaRPr lang="en-US" altLang="zh-TW" sz="28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Microsoft MVP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2018-2019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</a:rPr>
              <a:t>維持熱情不滅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</a:rPr>
              <a:t>08alan.github.io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study4.tw/assets/images/study4_images/Movie.png">
            <a:extLst>
              <a:ext uri="{FF2B5EF4-FFF2-40B4-BE49-F238E27FC236}">
                <a16:creationId xmlns:a16="http://schemas.microsoft.com/office/drawing/2014/main" id="{92BAF36A-6A12-4547-AAB5-3DDF2EBF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86" y="2997312"/>
            <a:ext cx="2904517" cy="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bject 15">
            <a:extLst>
              <a:ext uri="{FF2B5EF4-FFF2-40B4-BE49-F238E27FC236}">
                <a16:creationId xmlns:a16="http://schemas.microsoft.com/office/drawing/2014/main" id="{3509D518-90C2-4D63-98A6-13017517D01B}"/>
              </a:ext>
            </a:extLst>
          </p:cNvPr>
          <p:cNvSpPr/>
          <p:nvPr/>
        </p:nvSpPr>
        <p:spPr>
          <a:xfrm>
            <a:off x="6164800" y="4680591"/>
            <a:ext cx="5994093" cy="1556308"/>
          </a:xfrm>
          <a:custGeom>
            <a:avLst/>
            <a:gdLst/>
            <a:ahLst/>
            <a:cxnLst/>
            <a:rect l="l" t="t" r="r" b="b"/>
            <a:pathLst>
              <a:path w="2039620" h="2039620">
                <a:moveTo>
                  <a:pt x="0" y="2039112"/>
                </a:moveTo>
                <a:lnTo>
                  <a:pt x="2039111" y="2039112"/>
                </a:lnTo>
                <a:lnTo>
                  <a:pt x="2039111" y="0"/>
                </a:lnTo>
                <a:lnTo>
                  <a:pt x="0" y="0"/>
                </a:lnTo>
                <a:lnTo>
                  <a:pt x="0" y="2039112"/>
                </a:lnTo>
                <a:close/>
              </a:path>
            </a:pathLst>
          </a:custGeom>
          <a:ln w="77723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3908921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BAAF4F0-F66C-45D1-990D-2472EE7EA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79468"/>
          </a:xfrm>
        </p:spPr>
        <p:txBody>
          <a:bodyPr/>
          <a:lstStyle/>
          <a:p>
            <a:r>
              <a:rPr lang="en-US" altLang="zh-TW" dirty="0"/>
              <a:t>.NET Core SDK 2.0.0+</a:t>
            </a:r>
          </a:p>
          <a:p>
            <a:pPr marL="560241" lvl="2" indent="0">
              <a:buNone/>
            </a:pPr>
            <a:r>
              <a:rPr lang="en-US" altLang="zh-TW" sz="2353" dirty="0"/>
              <a:t>- Supported OS lifecycle policy</a:t>
            </a:r>
          </a:p>
          <a:p>
            <a:pPr marL="560241" lvl="2" indent="0">
              <a:buNone/>
            </a:pPr>
            <a:r>
              <a:rPr lang="en-US" altLang="zh-TW" sz="2353" dirty="0"/>
              <a:t>- Download .NET Core</a:t>
            </a:r>
          </a:p>
          <a:p>
            <a:pPr lvl="2"/>
            <a:endParaRPr lang="en-US" altLang="zh-TW" sz="2353" dirty="0"/>
          </a:p>
          <a:p>
            <a:pPr lvl="2"/>
            <a:endParaRPr lang="en-US" altLang="zh-TW" dirty="0"/>
          </a:p>
          <a:p>
            <a:r>
              <a:rPr lang="en-US" altLang="zh-TW" dirty="0"/>
              <a:t>Visual Studio Code</a:t>
            </a:r>
          </a:p>
          <a:p>
            <a:pPr lvl="2"/>
            <a:r>
              <a:rPr lang="en-US" altLang="zh-TW" sz="2353" dirty="0"/>
              <a:t>version 1.17+</a:t>
            </a:r>
          </a:p>
          <a:p>
            <a:pPr lvl="1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F67CA5-EF47-4F3D-AC34-266D470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環境準備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8B0F49-65F4-413C-A2E0-CA1A6D8E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43" y="3153547"/>
            <a:ext cx="4331517" cy="2193348"/>
          </a:xfrm>
          <a:prstGeom prst="rect">
            <a:avLst/>
          </a:prstGeom>
        </p:spPr>
      </p:pic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B9499161-73CC-495E-BBFE-491E6647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29" y="1189176"/>
            <a:ext cx="2168105" cy="16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15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BD1B57E-3B5A-4EE0-9C28-B2C65067B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A8E969-FE3A-45BB-9759-0E1175A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.NET CLI</a:t>
            </a:r>
            <a:r>
              <a:rPr lang="zh-TW" altLang="en-US" dirty="0"/>
              <a:t>新增專案</a:t>
            </a:r>
          </a:p>
        </p:txBody>
      </p:sp>
    </p:spTree>
    <p:extLst>
      <p:ext uri="{BB962C8B-B14F-4D97-AF65-F5344CB8AC3E}">
        <p14:creationId xmlns:p14="http://schemas.microsoft.com/office/powerpoint/2010/main" val="415584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60" y="1189176"/>
            <a:ext cx="3694416" cy="36944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148" y="1204634"/>
            <a:ext cx="3712079" cy="37120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9416856" y="4952059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5133210" y="4952059"/>
            <a:ext cx="19279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72" y="1196905"/>
            <a:ext cx="3694416" cy="36944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1627537" y="4952059"/>
            <a:ext cx="9848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F09EFD-BE9A-41E1-8293-09DBEB40DF50}"/>
              </a:ext>
            </a:extLst>
          </p:cNvPr>
          <p:cNvSpPr/>
          <p:nvPr/>
        </p:nvSpPr>
        <p:spPr>
          <a:xfrm>
            <a:off x="9015208" y="5537112"/>
            <a:ext cx="20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.com/Study4.tw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3BB7CD-3033-4345-BC2B-8BE66606EAA9}"/>
              </a:ext>
            </a:extLst>
          </p:cNvPr>
          <p:cNvSpPr/>
          <p:nvPr/>
        </p:nvSpPr>
        <p:spPr>
          <a:xfrm>
            <a:off x="125458" y="5547778"/>
            <a:ext cx="398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.com/groups/216312591822635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651B26-937A-4962-BDA3-97D23E090ABA}"/>
              </a:ext>
            </a:extLst>
          </p:cNvPr>
          <p:cNvSpPr/>
          <p:nvPr/>
        </p:nvSpPr>
        <p:spPr>
          <a:xfrm>
            <a:off x="5411374" y="5548196"/>
            <a:ext cx="135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51" y="1433396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.kfs.io/organization_resource_files/635/15609/20862439_10213689161772859_254188385_o.png">
            <a:extLst>
              <a:ext uri="{FF2B5EF4-FFF2-40B4-BE49-F238E27FC236}">
                <a16:creationId xmlns:a16="http://schemas.microsoft.com/office/drawing/2014/main" id="{29596A18-9A1C-428E-B552-7DA69854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0" y="3146804"/>
            <a:ext cx="7177758" cy="11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47" y="2768198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5" y="4707316"/>
            <a:ext cx="4322618" cy="11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.kfs.io/organization_resource_files/635/12313/1389926960033_original.jpg">
            <a:extLst>
              <a:ext uri="{FF2B5EF4-FFF2-40B4-BE49-F238E27FC236}">
                <a16:creationId xmlns:a16="http://schemas.microsoft.com/office/drawing/2014/main" id="{8FEB6068-7E74-4926-8CA4-82B2018F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49726"/>
            <a:ext cx="3338903" cy="96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4810484"/>
            <a:ext cx="4471122" cy="123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1271824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04" y="2932070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b0e4521d-181b-4aee-b4a8-952b2bc14729"/>
    <ds:schemaRef ds:uri="http://purl.org/dc/terms/"/>
    <ds:schemaRef ds:uri="ed971524-76e7-40a8-a01a-f99956bd178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162</Words>
  <Application>Microsoft Office PowerPoint</Application>
  <PresentationFormat>寬螢幕</PresentationFormat>
  <Paragraphs>46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Segoe UI</vt:lpstr>
      <vt:lpstr>Segoe UI Light</vt:lpstr>
      <vt:lpstr>Wingdings</vt:lpstr>
      <vt:lpstr>Connect_2016_Template_Light</vt:lpstr>
      <vt:lpstr>   .NET Core 實務實戰教學     Entity Framework &amp;&amp; Excel POI</vt:lpstr>
      <vt:lpstr># Alan Liu</vt:lpstr>
      <vt:lpstr>環境準備</vt:lpstr>
      <vt:lpstr>利用.NET CLI新增專案</vt:lpstr>
      <vt:lpstr>Demo:</vt:lpstr>
      <vt:lpstr>Study4.TW</vt:lpstr>
      <vt:lpstr>特別感謝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AlanLiu</cp:lastModifiedBy>
  <cp:revision>76</cp:revision>
  <dcterms:modified xsi:type="dcterms:W3CDTF">2017-10-11T09:14:51Z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