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7" r:id="rId4"/>
    <p:sldId id="273" r:id="rId5"/>
    <p:sldId id="278" r:id="rId6"/>
    <p:sldId id="257" r:id="rId7"/>
    <p:sldId id="274" r:id="rId8"/>
    <p:sldId id="275" r:id="rId9"/>
    <p:sldId id="27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77"/>
            <p14:sldId id="273"/>
            <p14:sldId id="278"/>
            <p14:sldId id="257"/>
            <p14:sldId id="274"/>
            <p14:sldId id="275"/>
            <p14:sldId id="27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7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937CA-2CE3-4552-A651-E33088784C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8:59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lizabeth.Graham@microsoft.com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jpg"/><Relationship Id="rId5" Type="http://schemas.openxmlformats.org/officeDocument/2006/relationships/image" Target="../media/image6.jpeg"/><Relationship Id="rId4" Type="http://schemas.openxmlformats.org/officeDocument/2006/relationships/hyperlink" Target="mailto:dabarkol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hyperlink" Target="mailto:Sasha.Rosenbaum@microsoft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Pete.Roden@microsoft.com" TargetMode="External"/><Relationship Id="rId3" Type="http://schemas.openxmlformats.org/officeDocument/2006/relationships/hyperlink" Target="mailto:dabarkol@microsoft.com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Sasha.Rosenbaum@microsoft.com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Serverless</a:t>
            </a:r>
            <a:br>
              <a:rPr lang="en-US" b="1" dirty="0"/>
            </a:br>
            <a:r>
              <a:rPr lang="en-US" b="1" dirty="0"/>
              <a:t>with Azure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8FA8DE0-C6DD-4A6F-A9F0-EDE739661F35}"/>
              </a:ext>
            </a:extLst>
          </p:cNvPr>
          <p:cNvSpPr txBox="1">
            <a:spLocks/>
          </p:cNvSpPr>
          <p:nvPr/>
        </p:nvSpPr>
        <p:spPr>
          <a:xfrm>
            <a:off x="6411479" y="1108549"/>
            <a:ext cx="5627979" cy="34931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5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6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57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6" y="3055766"/>
            <a:ext cx="1689811" cy="2112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41661-D16C-4D31-AD23-B2ECB2D3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05" y="2953643"/>
            <a:ext cx="2112264" cy="2112264"/>
          </a:xfrm>
          <a:prstGeom prst="rect">
            <a:avLst/>
          </a:prstGeom>
        </p:spPr>
      </p:pic>
      <p:pic>
        <p:nvPicPr>
          <p:cNvPr id="13" name="Picture 2" descr="Image result for twitter">
            <a:extLst>
              <a:ext uri="{FF2B5EF4-FFF2-40B4-BE49-F238E27FC236}">
                <a16:creationId xmlns:a16="http://schemas.microsoft.com/office/drawing/2014/main" id="{FCCB44E8-922A-4B07-8312-7ACC719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B1CA57-A59C-425C-B6E3-EA44FA138F7F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9641870E-EE81-4E7A-8A68-5BEED491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97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Elizabeth.Graham@microsoft.com</a:t>
            </a:r>
            <a:endParaRPr kumimoji="0" lang="en-US" sz="1961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4937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David Barkol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4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6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71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16D44-EC10-4E82-8DC3-92D828C6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108842"/>
            <a:ext cx="219075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9" y="3108842"/>
            <a:ext cx="1689811" cy="211226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C8FF40A-2175-40C2-A38C-1BE186D4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EDD8B-B08D-44CE-BEF6-AFB164E3ABBE}"/>
              </a:ext>
            </a:extLst>
          </p:cNvPr>
          <p:cNvSpPr txBox="1"/>
          <p:nvPr/>
        </p:nvSpPr>
        <p:spPr>
          <a:xfrm>
            <a:off x="3475953" y="4991912"/>
            <a:ext cx="5622053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113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1FE3B-27CD-42E7-80B3-B62BBE7B1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0237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78D7"/>
                </a:solidFill>
              </a:rPr>
              <a:t>			aka.ms/</a:t>
            </a:r>
            <a:r>
              <a:rPr lang="en-US" sz="4000" dirty="0" err="1">
                <a:solidFill>
                  <a:srgbClr val="0078D7"/>
                </a:solidFill>
              </a:rPr>
              <a:t>serverlesscontent</a:t>
            </a:r>
            <a:endParaRPr lang="en-US" sz="4000" dirty="0">
              <a:solidFill>
                <a:srgbClr val="0078D7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49130-72C9-47C7-85AA-F5B7CDB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289512"/>
            <a:ext cx="11655840" cy="8996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2" descr="Image result for github icon">
            <a:extLst>
              <a:ext uri="{FF2B5EF4-FFF2-40B4-BE49-F238E27FC236}">
                <a16:creationId xmlns:a16="http://schemas.microsoft.com/office/drawing/2014/main" id="{5DABE836-1571-4A09-9A57-C7A1E85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71" y="1378299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04A4E-A6C2-4733-8C76-9609CCE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50754"/>
              </p:ext>
            </p:extLst>
          </p:nvPr>
        </p:nvGraphicFramePr>
        <p:xfrm>
          <a:off x="718457" y="2013767"/>
          <a:ext cx="10922559" cy="4758823"/>
        </p:xfrm>
        <a:graphic>
          <a:graphicData uri="http://schemas.openxmlformats.org/drawingml/2006/table">
            <a:tbl>
              <a:tblPr/>
              <a:tblGrid>
                <a:gridCol w="3640853">
                  <a:extLst>
                    <a:ext uri="{9D8B030D-6E8A-4147-A177-3AD203B41FA5}">
                      <a16:colId xmlns:a16="http://schemas.microsoft.com/office/drawing/2014/main" val="958491558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3776907033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1405080398"/>
                    </a:ext>
                  </a:extLst>
                </a:gridCol>
              </a:tblGrid>
              <a:tr h="3160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From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To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Session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8600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8:30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Check-in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66966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Intros and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897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Functions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16471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Event Grid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0777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58411"/>
                  </a:ext>
                </a:extLst>
              </a:tr>
              <a:tr h="77152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Functions and Event Grid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0131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Azure Logic Apps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07827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2807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Logic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9674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Code Challenge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30864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Wrap Up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9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50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306621" y="188225"/>
            <a:ext cx="10945945" cy="15912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The software infrastructure landscape, 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using animals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C7CF9-47DD-4597-B03C-85968CED8836}"/>
              </a:ext>
            </a:extLst>
          </p:cNvPr>
          <p:cNvGrpSpPr/>
          <p:nvPr/>
        </p:nvGrpSpPr>
        <p:grpSpPr>
          <a:xfrm>
            <a:off x="35168" y="1673572"/>
            <a:ext cx="3017520" cy="3488610"/>
            <a:chOff x="35168" y="1673572"/>
            <a:chExt cx="3017520" cy="34886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44F794-6869-482A-89FC-6AB7CC3A3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8" y="1673572"/>
              <a:ext cx="3017520" cy="28883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D289FB-2AD3-4FA7-9490-F12F624E0BFE}"/>
                </a:ext>
              </a:extLst>
            </p:cNvPr>
            <p:cNvSpPr txBox="1"/>
            <p:nvPr/>
          </p:nvSpPr>
          <p:spPr>
            <a:xfrm>
              <a:off x="1081237" y="4534318"/>
              <a:ext cx="92538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Pets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218128-77AE-41A0-A519-9A53C797852D}"/>
              </a:ext>
            </a:extLst>
          </p:cNvPr>
          <p:cNvGrpSpPr/>
          <p:nvPr/>
        </p:nvGrpSpPr>
        <p:grpSpPr>
          <a:xfrm>
            <a:off x="3052688" y="1673573"/>
            <a:ext cx="3017520" cy="3502425"/>
            <a:chOff x="3052688" y="1673573"/>
            <a:chExt cx="3017520" cy="35024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8D3AD7-2C8F-49E8-9AF3-EA05CB5C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688" y="1673573"/>
              <a:ext cx="3017520" cy="292857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160EE-4558-443D-9FB4-68512C0F7B8D}"/>
                </a:ext>
              </a:extLst>
            </p:cNvPr>
            <p:cNvSpPr txBox="1"/>
            <p:nvPr/>
          </p:nvSpPr>
          <p:spPr>
            <a:xfrm>
              <a:off x="3980841" y="4548134"/>
              <a:ext cx="116121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Cattle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B160C2-BA6F-463D-9B07-97F65AF2E41C}"/>
              </a:ext>
            </a:extLst>
          </p:cNvPr>
          <p:cNvGrpSpPr/>
          <p:nvPr/>
        </p:nvGrpSpPr>
        <p:grpSpPr>
          <a:xfrm>
            <a:off x="6070208" y="1673573"/>
            <a:ext cx="3017520" cy="3502425"/>
            <a:chOff x="6070208" y="1673573"/>
            <a:chExt cx="3017520" cy="35024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D8BA47A-1E63-49A1-BC2E-39EB8815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208" y="1673573"/>
              <a:ext cx="3017520" cy="292857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F8945-09E3-464D-AA4E-2B4E777145C3}"/>
                </a:ext>
              </a:extLst>
            </p:cNvPr>
            <p:cNvSpPr txBox="1"/>
            <p:nvPr/>
          </p:nvSpPr>
          <p:spPr>
            <a:xfrm>
              <a:off x="6797055" y="4548134"/>
              <a:ext cx="156382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Chickens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A9A31-8618-41C1-8EF7-3184EE27E899}"/>
              </a:ext>
            </a:extLst>
          </p:cNvPr>
          <p:cNvGrpSpPr/>
          <p:nvPr/>
        </p:nvGrpSpPr>
        <p:grpSpPr>
          <a:xfrm>
            <a:off x="9087728" y="1673572"/>
            <a:ext cx="3017520" cy="3421056"/>
            <a:chOff x="9087728" y="1673572"/>
            <a:chExt cx="3017520" cy="34210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8AAAA8-6C43-4722-8DAC-2A854AC7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728" y="1673572"/>
              <a:ext cx="3017520" cy="288838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0F1FAE-655B-4804-93D9-3DEA9CD76C05}"/>
                </a:ext>
              </a:extLst>
            </p:cNvPr>
            <p:cNvSpPr txBox="1"/>
            <p:nvPr/>
          </p:nvSpPr>
          <p:spPr>
            <a:xfrm>
              <a:off x="9852085" y="4466764"/>
              <a:ext cx="148880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Mayflies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12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0" y="3301575"/>
            <a:ext cx="2112264" cy="21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84C75-A88F-47C8-A908-8558E479F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44" y="3091450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6698F2F-FA2A-4B42-87D9-DFC8D07B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B1A85-2DE8-41F4-ABFA-49B0EDFB4397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A4C11F8F-A776-4936-800D-B5C638B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3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2497695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79080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David Barkol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rgbClr val="505050"/>
                </a:solidFill>
              </a:rPr>
              <a:t>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69" y="2570157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3457407"/>
            <a:ext cx="2112264" cy="211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23C6-FB2F-4AE1-9FF3-2D2FEDB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455121"/>
            <a:ext cx="2190750" cy="211455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FC16173-E23C-4FB1-B2EB-360128DB5897}"/>
              </a:ext>
            </a:extLst>
          </p:cNvPr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8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2" descr="Image result for twitter">
            <a:extLst>
              <a:ext uri="{FF2B5EF4-FFF2-40B4-BE49-F238E27FC236}">
                <a16:creationId xmlns:a16="http://schemas.microsoft.com/office/drawing/2014/main" id="{A677F166-6D4D-4406-85AE-EE0B9554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73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D2CE87E-4E1A-4CF5-AA6A-5A73338FE4FA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3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50" b="1" dirty="0">
                <a:solidFill>
                  <a:srgbClr val="505050"/>
                </a:solidFill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lang="en-US" sz="1960" dirty="0">
              <a:solidFill>
                <a:srgbClr val="FF000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82575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" y="249074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86" y="258481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248457"/>
            <a:ext cx="1689811" cy="2112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08D2C-8BF8-4196-BCF6-10AE6CD97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76" y="2828207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0681157D-5EB7-467F-8C00-4BEBB916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E2B2A7-2164-4EE0-B36B-D24DF20B8F1C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56840503-A5AE-4499-99B1-9DCF151A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197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1152</Words>
  <Application>Microsoft Office PowerPoint</Application>
  <PresentationFormat>Widescreen</PresentationFormat>
  <Paragraphs>310</Paragraphs>
  <Slides>17</Slides>
  <Notes>17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About Us</vt:lpstr>
      <vt:lpstr>About Us</vt:lpstr>
      <vt:lpstr>Agenda</vt:lpstr>
      <vt:lpstr>PowerPoint Presentation</vt:lpstr>
      <vt:lpstr>About Us</vt:lpstr>
      <vt:lpstr>About Us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Elizabeth Graham</cp:lastModifiedBy>
  <cp:revision>19</cp:revision>
  <dcterms:created xsi:type="dcterms:W3CDTF">2018-01-22T17:19:10Z</dcterms:created>
  <dcterms:modified xsi:type="dcterms:W3CDTF">2018-04-24T16:37:43Z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