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88" r:id="rId6"/>
    <p:sldId id="275" r:id="rId7"/>
    <p:sldId id="260" r:id="rId8"/>
    <p:sldId id="261" r:id="rId9"/>
    <p:sldId id="1467" r:id="rId10"/>
    <p:sldId id="289" r:id="rId11"/>
    <p:sldId id="262" r:id="rId12"/>
    <p:sldId id="278" r:id="rId13"/>
    <p:sldId id="264" r:id="rId14"/>
    <p:sldId id="265" r:id="rId15"/>
    <p:sldId id="266" r:id="rId16"/>
    <p:sldId id="1913" r:id="rId17"/>
    <p:sldId id="1914" r:id="rId18"/>
    <p:sldId id="285" r:id="rId19"/>
    <p:sldId id="286" r:id="rId20"/>
    <p:sldId id="1915" r:id="rId21"/>
    <p:sldId id="1921" r:id="rId22"/>
    <p:sldId id="1916" r:id="rId23"/>
    <p:sldId id="303" r:id="rId24"/>
    <p:sldId id="1886" r:id="rId25"/>
    <p:sldId id="304" r:id="rId26"/>
    <p:sldId id="1864" r:id="rId27"/>
    <p:sldId id="276" r:id="rId28"/>
    <p:sldId id="277" r:id="rId29"/>
    <p:sldId id="447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c Apps" id="{0FCDAB12-7142-4F20-B871-3A10CFD3652C}">
          <p14:sldIdLst>
            <p14:sldId id="256"/>
            <p14:sldId id="257"/>
            <p14:sldId id="258"/>
            <p14:sldId id="288"/>
            <p14:sldId id="275"/>
            <p14:sldId id="260"/>
            <p14:sldId id="261"/>
            <p14:sldId id="1467"/>
            <p14:sldId id="289"/>
            <p14:sldId id="262"/>
            <p14:sldId id="278"/>
            <p14:sldId id="264"/>
            <p14:sldId id="265"/>
            <p14:sldId id="266"/>
            <p14:sldId id="1913"/>
            <p14:sldId id="1914"/>
            <p14:sldId id="285"/>
            <p14:sldId id="286"/>
            <p14:sldId id="1915"/>
            <p14:sldId id="1921"/>
            <p14:sldId id="1916"/>
            <p14:sldId id="303"/>
            <p14:sldId id="1886"/>
            <p14:sldId id="304"/>
            <p14:sldId id="1864"/>
            <p14:sldId id="276"/>
            <p14:sldId id="277"/>
            <p14:sldId id="447"/>
            <p14:sldId id="279"/>
          </p14:sldIdLst>
        </p14:section>
        <p14:section name="Default Section" id="{D69285F5-183D-44B6-B260-8DD20624D21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1007F-624D-4093-B834-CAE892F1731C}" type="doc">
      <dgm:prSet loTypeId="urn:microsoft.com/office/officeart/2005/8/layout/default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5B13F7-949C-4EDD-9BA0-4329AA3C0DF8}">
      <dgm:prSet/>
      <dgm:spPr/>
      <dgm:t>
        <a:bodyPr/>
        <a:lstStyle/>
        <a:p>
          <a:r>
            <a:rPr lang="en-US" baseline="0"/>
            <a:t>REST/ SOAP</a:t>
          </a:r>
          <a:endParaRPr lang="en-US"/>
        </a:p>
      </dgm:t>
    </dgm:pt>
    <dgm:pt modelId="{9A4ADFDB-0C91-43AD-B341-D7F33B4A3240}" type="parTrans" cxnId="{01715FD3-1B2F-4C28-BC7F-CA12C90AC8FD}">
      <dgm:prSet/>
      <dgm:spPr/>
      <dgm:t>
        <a:bodyPr/>
        <a:lstStyle/>
        <a:p>
          <a:endParaRPr lang="en-US"/>
        </a:p>
      </dgm:t>
    </dgm:pt>
    <dgm:pt modelId="{B551FC09-C30C-41E6-BEE1-E279B1DC494A}" type="sibTrans" cxnId="{01715FD3-1B2F-4C28-BC7F-CA12C90AC8FD}">
      <dgm:prSet/>
      <dgm:spPr/>
      <dgm:t>
        <a:bodyPr/>
        <a:lstStyle/>
        <a:p>
          <a:endParaRPr lang="en-US"/>
        </a:p>
      </dgm:t>
    </dgm:pt>
    <dgm:pt modelId="{B87DB493-978D-42C2-8E5C-404D904B7FA9}">
      <dgm:prSet/>
      <dgm:spPr/>
      <dgm:t>
        <a:bodyPr/>
        <a:lstStyle/>
        <a:p>
          <a:r>
            <a:rPr lang="en-US" baseline="0"/>
            <a:t>HTTP action</a:t>
          </a:r>
          <a:endParaRPr lang="en-US"/>
        </a:p>
      </dgm:t>
    </dgm:pt>
    <dgm:pt modelId="{7F802572-976A-4667-9801-85D377FAD7F6}" type="parTrans" cxnId="{44B3DCC0-99F7-4EB6-9946-4BD5AB38607F}">
      <dgm:prSet/>
      <dgm:spPr/>
      <dgm:t>
        <a:bodyPr/>
        <a:lstStyle/>
        <a:p>
          <a:endParaRPr lang="en-US"/>
        </a:p>
      </dgm:t>
    </dgm:pt>
    <dgm:pt modelId="{6938BD11-7741-4227-99D5-A23D666F2F34}" type="sibTrans" cxnId="{44B3DCC0-99F7-4EB6-9946-4BD5AB38607F}">
      <dgm:prSet/>
      <dgm:spPr/>
      <dgm:t>
        <a:bodyPr/>
        <a:lstStyle/>
        <a:p>
          <a:endParaRPr lang="en-US"/>
        </a:p>
      </dgm:t>
    </dgm:pt>
    <dgm:pt modelId="{C1CEEDE2-2F66-4CC5-B59D-4F47A59C20C6}">
      <dgm:prSet/>
      <dgm:spPr/>
      <dgm:t>
        <a:bodyPr/>
        <a:lstStyle/>
        <a:p>
          <a:r>
            <a:rPr lang="en-US" baseline="0"/>
            <a:t>Custom connectors</a:t>
          </a:r>
          <a:endParaRPr lang="en-US"/>
        </a:p>
      </dgm:t>
    </dgm:pt>
    <dgm:pt modelId="{EC1DCDB6-0605-4BA1-A4FA-55AAED789648}" type="parTrans" cxnId="{7A873472-7630-4634-AE16-7C913E734AA5}">
      <dgm:prSet/>
      <dgm:spPr/>
      <dgm:t>
        <a:bodyPr/>
        <a:lstStyle/>
        <a:p>
          <a:endParaRPr lang="en-US"/>
        </a:p>
      </dgm:t>
    </dgm:pt>
    <dgm:pt modelId="{ABF706CD-EE69-41E5-88ED-F5332FB0C615}" type="sibTrans" cxnId="{7A873472-7630-4634-AE16-7C913E734AA5}">
      <dgm:prSet/>
      <dgm:spPr/>
      <dgm:t>
        <a:bodyPr/>
        <a:lstStyle/>
        <a:p>
          <a:endParaRPr lang="en-US"/>
        </a:p>
      </dgm:t>
    </dgm:pt>
    <dgm:pt modelId="{242E2F5A-A247-4996-82F2-63B5EFBC7357}">
      <dgm:prSet/>
      <dgm:spPr/>
      <dgm:t>
        <a:bodyPr/>
        <a:lstStyle/>
        <a:p>
          <a:r>
            <a:rPr lang="en-US" baseline="0"/>
            <a:t>Queues</a:t>
          </a:r>
          <a:endParaRPr lang="en-US"/>
        </a:p>
      </dgm:t>
    </dgm:pt>
    <dgm:pt modelId="{8404A5A2-44F0-46A8-A564-CE410EB69CE7}" type="parTrans" cxnId="{2580EAA8-305E-4A19-B154-33D3EA5FAD1F}">
      <dgm:prSet/>
      <dgm:spPr/>
      <dgm:t>
        <a:bodyPr/>
        <a:lstStyle/>
        <a:p>
          <a:endParaRPr lang="en-US"/>
        </a:p>
      </dgm:t>
    </dgm:pt>
    <dgm:pt modelId="{E4C9E701-BB3A-4A28-87F3-7022FF647BD3}" type="sibTrans" cxnId="{2580EAA8-305E-4A19-B154-33D3EA5FAD1F}">
      <dgm:prSet/>
      <dgm:spPr/>
      <dgm:t>
        <a:bodyPr/>
        <a:lstStyle/>
        <a:p>
          <a:endParaRPr lang="en-US"/>
        </a:p>
      </dgm:t>
    </dgm:pt>
    <dgm:pt modelId="{72419104-C7A3-4CA6-902D-AC1D1021D2CE}">
      <dgm:prSet/>
      <dgm:spPr/>
      <dgm:t>
        <a:bodyPr/>
        <a:lstStyle/>
        <a:p>
          <a:r>
            <a:rPr lang="en-US" baseline="0"/>
            <a:t>Storage queues</a:t>
          </a:r>
          <a:endParaRPr lang="en-US"/>
        </a:p>
      </dgm:t>
    </dgm:pt>
    <dgm:pt modelId="{476B6F43-7EF0-4A85-8018-A8E623F3445C}" type="parTrans" cxnId="{3F5ECD9F-0A19-4CF3-9696-1F3A6669E7AA}">
      <dgm:prSet/>
      <dgm:spPr/>
      <dgm:t>
        <a:bodyPr/>
        <a:lstStyle/>
        <a:p>
          <a:endParaRPr lang="en-US"/>
        </a:p>
      </dgm:t>
    </dgm:pt>
    <dgm:pt modelId="{FFADC696-B938-4EB8-9B30-78580F2AD868}" type="sibTrans" cxnId="{3F5ECD9F-0A19-4CF3-9696-1F3A6669E7AA}">
      <dgm:prSet/>
      <dgm:spPr/>
      <dgm:t>
        <a:bodyPr/>
        <a:lstStyle/>
        <a:p>
          <a:endParaRPr lang="en-US"/>
        </a:p>
      </dgm:t>
    </dgm:pt>
    <dgm:pt modelId="{C478FFC2-7D5A-4B67-949B-6ADC657B9584}">
      <dgm:prSet/>
      <dgm:spPr/>
      <dgm:t>
        <a:bodyPr/>
        <a:lstStyle/>
        <a:p>
          <a:r>
            <a:rPr lang="en-US" baseline="0"/>
            <a:t>Service Bus queues</a:t>
          </a:r>
          <a:endParaRPr lang="en-US"/>
        </a:p>
      </dgm:t>
    </dgm:pt>
    <dgm:pt modelId="{50A37BC1-D7D0-4841-8428-5D584CDFBD1A}" type="parTrans" cxnId="{62193983-5254-414D-A19D-6E0A6B01ACA2}">
      <dgm:prSet/>
      <dgm:spPr/>
      <dgm:t>
        <a:bodyPr/>
        <a:lstStyle/>
        <a:p>
          <a:endParaRPr lang="en-US"/>
        </a:p>
      </dgm:t>
    </dgm:pt>
    <dgm:pt modelId="{048DA611-E50D-4C5D-BD7C-49ED0F477046}" type="sibTrans" cxnId="{62193983-5254-414D-A19D-6E0A6B01ACA2}">
      <dgm:prSet/>
      <dgm:spPr/>
      <dgm:t>
        <a:bodyPr/>
        <a:lstStyle/>
        <a:p>
          <a:endParaRPr lang="en-US"/>
        </a:p>
      </dgm:t>
    </dgm:pt>
    <dgm:pt modelId="{FCD4940F-1997-4830-9AC0-BC0788D7A308}">
      <dgm:prSet/>
      <dgm:spPr/>
      <dgm:t>
        <a:bodyPr/>
        <a:lstStyle/>
        <a:p>
          <a:r>
            <a:rPr lang="en-US" baseline="0"/>
            <a:t>MQ</a:t>
          </a:r>
          <a:endParaRPr lang="en-US"/>
        </a:p>
      </dgm:t>
    </dgm:pt>
    <dgm:pt modelId="{3DDAF20A-60B1-41F0-B938-1E14A9BDA2BE}" type="parTrans" cxnId="{9CDFB5E7-DD52-4073-B69B-57ECEF846DB3}">
      <dgm:prSet/>
      <dgm:spPr/>
      <dgm:t>
        <a:bodyPr/>
        <a:lstStyle/>
        <a:p>
          <a:endParaRPr lang="en-US"/>
        </a:p>
      </dgm:t>
    </dgm:pt>
    <dgm:pt modelId="{3083D826-5956-4B7D-B858-3B9682FF9733}" type="sibTrans" cxnId="{9CDFB5E7-DD52-4073-B69B-57ECEF846DB3}">
      <dgm:prSet/>
      <dgm:spPr/>
      <dgm:t>
        <a:bodyPr/>
        <a:lstStyle/>
        <a:p>
          <a:endParaRPr lang="en-US"/>
        </a:p>
      </dgm:t>
    </dgm:pt>
    <dgm:pt modelId="{9415871A-1214-4CE7-826B-B11FEB7302D8}">
      <dgm:prSet/>
      <dgm:spPr/>
      <dgm:t>
        <a:bodyPr/>
        <a:lstStyle/>
        <a:p>
          <a:r>
            <a:rPr lang="en-US" baseline="0"/>
            <a:t>Pub/Sub</a:t>
          </a:r>
          <a:endParaRPr lang="en-US"/>
        </a:p>
      </dgm:t>
    </dgm:pt>
    <dgm:pt modelId="{056DA79C-F13F-4EA5-8765-BF5F99BADC15}" type="parTrans" cxnId="{36BD50BC-CED3-49B1-8275-22B857D3D307}">
      <dgm:prSet/>
      <dgm:spPr/>
      <dgm:t>
        <a:bodyPr/>
        <a:lstStyle/>
        <a:p>
          <a:endParaRPr lang="en-US"/>
        </a:p>
      </dgm:t>
    </dgm:pt>
    <dgm:pt modelId="{DFABA831-B069-467A-9D54-F75BAD8814A4}" type="sibTrans" cxnId="{36BD50BC-CED3-49B1-8275-22B857D3D307}">
      <dgm:prSet/>
      <dgm:spPr/>
      <dgm:t>
        <a:bodyPr/>
        <a:lstStyle/>
        <a:p>
          <a:endParaRPr lang="en-US"/>
        </a:p>
      </dgm:t>
    </dgm:pt>
    <dgm:pt modelId="{2E4148ED-EE71-429E-86AF-3CE86906DA39}">
      <dgm:prSet/>
      <dgm:spPr/>
      <dgm:t>
        <a:bodyPr/>
        <a:lstStyle/>
        <a:p>
          <a:r>
            <a:rPr lang="en-US" baseline="0"/>
            <a:t>Service Bus topics</a:t>
          </a:r>
          <a:endParaRPr lang="en-US"/>
        </a:p>
      </dgm:t>
    </dgm:pt>
    <dgm:pt modelId="{C219E514-FD61-45A1-8C66-7E1F85740A33}" type="parTrans" cxnId="{6C3AFD7E-4A7F-470F-9EAF-9CA91B11693C}">
      <dgm:prSet/>
      <dgm:spPr/>
      <dgm:t>
        <a:bodyPr/>
        <a:lstStyle/>
        <a:p>
          <a:endParaRPr lang="en-US"/>
        </a:p>
      </dgm:t>
    </dgm:pt>
    <dgm:pt modelId="{4E9F45F0-94E3-405F-9C23-303E02401489}" type="sibTrans" cxnId="{6C3AFD7E-4A7F-470F-9EAF-9CA91B11693C}">
      <dgm:prSet/>
      <dgm:spPr/>
      <dgm:t>
        <a:bodyPr/>
        <a:lstStyle/>
        <a:p>
          <a:endParaRPr lang="en-US"/>
        </a:p>
      </dgm:t>
    </dgm:pt>
    <dgm:pt modelId="{7C0DDCD5-89A9-4919-9770-BA336F924DE1}">
      <dgm:prSet/>
      <dgm:spPr/>
      <dgm:t>
        <a:bodyPr/>
        <a:lstStyle/>
        <a:p>
          <a:r>
            <a:rPr lang="en-US" baseline="0"/>
            <a:t>Event streams</a:t>
          </a:r>
          <a:endParaRPr lang="en-US"/>
        </a:p>
      </dgm:t>
    </dgm:pt>
    <dgm:pt modelId="{93E8311A-F8FA-4BA6-BDC7-608981AD3AAF}" type="parTrans" cxnId="{F25CDED7-928A-4A34-905C-8B49C09C6C1A}">
      <dgm:prSet/>
      <dgm:spPr/>
      <dgm:t>
        <a:bodyPr/>
        <a:lstStyle/>
        <a:p>
          <a:endParaRPr lang="en-US"/>
        </a:p>
      </dgm:t>
    </dgm:pt>
    <dgm:pt modelId="{4D7D7050-5AD3-41EB-BAD0-2820153B351B}" type="sibTrans" cxnId="{F25CDED7-928A-4A34-905C-8B49C09C6C1A}">
      <dgm:prSet/>
      <dgm:spPr/>
      <dgm:t>
        <a:bodyPr/>
        <a:lstStyle/>
        <a:p>
          <a:endParaRPr lang="en-US"/>
        </a:p>
      </dgm:t>
    </dgm:pt>
    <dgm:pt modelId="{834E8890-163E-4D08-8DCF-435DD420A2F5}">
      <dgm:prSet/>
      <dgm:spPr/>
      <dgm:t>
        <a:bodyPr/>
        <a:lstStyle/>
        <a:p>
          <a:r>
            <a:rPr lang="en-US" baseline="0"/>
            <a:t>Event Hubs</a:t>
          </a:r>
          <a:endParaRPr lang="en-US"/>
        </a:p>
      </dgm:t>
    </dgm:pt>
    <dgm:pt modelId="{07090D67-074E-42D8-BC08-E042F181CE47}" type="parTrans" cxnId="{B21EA99D-61A3-40C3-B913-2E4A2EDEF9F4}">
      <dgm:prSet/>
      <dgm:spPr/>
      <dgm:t>
        <a:bodyPr/>
        <a:lstStyle/>
        <a:p>
          <a:endParaRPr lang="en-US"/>
        </a:p>
      </dgm:t>
    </dgm:pt>
    <dgm:pt modelId="{7BBCB764-88AB-4AE0-85DA-A83C9FA2C63F}" type="sibTrans" cxnId="{B21EA99D-61A3-40C3-B913-2E4A2EDEF9F4}">
      <dgm:prSet/>
      <dgm:spPr/>
      <dgm:t>
        <a:bodyPr/>
        <a:lstStyle/>
        <a:p>
          <a:endParaRPr lang="en-US"/>
        </a:p>
      </dgm:t>
    </dgm:pt>
    <dgm:pt modelId="{9081E084-F5E2-4E11-BA15-6894D3AB4B69}">
      <dgm:prSet/>
      <dgm:spPr/>
      <dgm:t>
        <a:bodyPr/>
        <a:lstStyle/>
        <a:p>
          <a:r>
            <a:rPr lang="en-US" baseline="0" err="1"/>
            <a:t>Eventing</a:t>
          </a:r>
          <a:endParaRPr lang="en-US"/>
        </a:p>
      </dgm:t>
    </dgm:pt>
    <dgm:pt modelId="{4E459476-FBBC-405D-A62F-1BBD3B8FD1E1}" type="parTrans" cxnId="{9DB55E50-85BA-4D5D-BD36-F24CA27C23AE}">
      <dgm:prSet/>
      <dgm:spPr/>
      <dgm:t>
        <a:bodyPr/>
        <a:lstStyle/>
        <a:p>
          <a:endParaRPr lang="en-US"/>
        </a:p>
      </dgm:t>
    </dgm:pt>
    <dgm:pt modelId="{BE9BA2CB-04A7-4135-A794-E5F283E91037}" type="sibTrans" cxnId="{9DB55E50-85BA-4D5D-BD36-F24CA27C23AE}">
      <dgm:prSet/>
      <dgm:spPr/>
      <dgm:t>
        <a:bodyPr/>
        <a:lstStyle/>
        <a:p>
          <a:endParaRPr lang="en-US"/>
        </a:p>
      </dgm:t>
    </dgm:pt>
    <dgm:pt modelId="{F6447FE5-E52E-4480-A2C2-25C82151BBE0}">
      <dgm:prSet/>
      <dgm:spPr/>
      <dgm:t>
        <a:bodyPr/>
        <a:lstStyle/>
        <a:p>
          <a:r>
            <a:rPr lang="en-US" baseline="0"/>
            <a:t>Event Grid</a:t>
          </a:r>
          <a:endParaRPr lang="en-US"/>
        </a:p>
      </dgm:t>
    </dgm:pt>
    <dgm:pt modelId="{E3AC6386-F034-4E3B-8E16-C9ED28461823}" type="parTrans" cxnId="{B49ABFC7-DF9E-4255-8A9F-1613F0FE73B8}">
      <dgm:prSet/>
      <dgm:spPr/>
      <dgm:t>
        <a:bodyPr/>
        <a:lstStyle/>
        <a:p>
          <a:endParaRPr lang="en-US"/>
        </a:p>
      </dgm:t>
    </dgm:pt>
    <dgm:pt modelId="{684C150B-7CE4-47D1-BA30-24C13BC4EC97}" type="sibTrans" cxnId="{B49ABFC7-DF9E-4255-8A9F-1613F0FE73B8}">
      <dgm:prSet/>
      <dgm:spPr/>
      <dgm:t>
        <a:bodyPr/>
        <a:lstStyle/>
        <a:p>
          <a:endParaRPr lang="en-US"/>
        </a:p>
      </dgm:t>
    </dgm:pt>
    <dgm:pt modelId="{F6D11EEC-0595-4E71-A537-6BDFB0ACC5C2}">
      <dgm:prSet/>
      <dgm:spPr/>
      <dgm:t>
        <a:bodyPr/>
        <a:lstStyle/>
        <a:p>
          <a:r>
            <a:rPr lang="en-US"/>
            <a:t>Connectors</a:t>
          </a:r>
        </a:p>
      </dgm:t>
    </dgm:pt>
    <dgm:pt modelId="{60AFAF64-4A3F-4BBB-983E-6BA275BA45FA}" type="parTrans" cxnId="{B4F61E7C-3CEE-4D59-A64C-B554E26D369D}">
      <dgm:prSet/>
      <dgm:spPr/>
      <dgm:t>
        <a:bodyPr/>
        <a:lstStyle/>
        <a:p>
          <a:endParaRPr lang="en-US"/>
        </a:p>
      </dgm:t>
    </dgm:pt>
    <dgm:pt modelId="{FC368C04-6FCF-4107-A6DD-5236344B818C}" type="sibTrans" cxnId="{B4F61E7C-3CEE-4D59-A64C-B554E26D369D}">
      <dgm:prSet/>
      <dgm:spPr/>
      <dgm:t>
        <a:bodyPr/>
        <a:lstStyle/>
        <a:p>
          <a:endParaRPr lang="en-US"/>
        </a:p>
      </dgm:t>
    </dgm:pt>
    <dgm:pt modelId="{99061C1E-FF52-4535-90D4-42BC927F8122}">
      <dgm:prSet/>
      <dgm:spPr/>
      <dgm:t>
        <a:bodyPr/>
        <a:lstStyle/>
        <a:p>
          <a:r>
            <a:rPr lang="en-US"/>
            <a:t>MQ</a:t>
          </a:r>
        </a:p>
      </dgm:t>
    </dgm:pt>
    <dgm:pt modelId="{A852B1E6-C817-4FCE-B7BB-E8E31F1F4E7F}" type="parTrans" cxnId="{708FF456-DDFD-41F9-BE31-4B8D6C585447}">
      <dgm:prSet/>
      <dgm:spPr/>
      <dgm:t>
        <a:bodyPr/>
        <a:lstStyle/>
        <a:p>
          <a:endParaRPr lang="en-US"/>
        </a:p>
      </dgm:t>
    </dgm:pt>
    <dgm:pt modelId="{C22CB3B3-D128-4A50-80FB-BECC3BD148DA}" type="sibTrans" cxnId="{708FF456-DDFD-41F9-BE31-4B8D6C585447}">
      <dgm:prSet/>
      <dgm:spPr/>
      <dgm:t>
        <a:bodyPr/>
        <a:lstStyle/>
        <a:p>
          <a:endParaRPr lang="en-US"/>
        </a:p>
      </dgm:t>
    </dgm:pt>
    <dgm:pt modelId="{A0C5F68F-102B-46B9-BA66-4905A211CEC7}">
      <dgm:prSet/>
      <dgm:spPr/>
      <dgm:t>
        <a:bodyPr/>
        <a:lstStyle/>
        <a:p>
          <a:r>
            <a:rPr lang="en-US"/>
            <a:t>Workflow Invocation</a:t>
          </a:r>
        </a:p>
      </dgm:t>
    </dgm:pt>
    <dgm:pt modelId="{6AB0F1EA-211D-4250-AD89-9606F8732D5A}" type="parTrans" cxnId="{B089F35E-5178-4814-9754-962211C78240}">
      <dgm:prSet/>
      <dgm:spPr/>
      <dgm:t>
        <a:bodyPr/>
        <a:lstStyle/>
        <a:p>
          <a:endParaRPr lang="en-US"/>
        </a:p>
      </dgm:t>
    </dgm:pt>
    <dgm:pt modelId="{2806C846-0139-44A4-8470-CC6BA95EB1B2}" type="sibTrans" cxnId="{B089F35E-5178-4814-9754-962211C78240}">
      <dgm:prSet/>
      <dgm:spPr/>
      <dgm:t>
        <a:bodyPr/>
        <a:lstStyle/>
        <a:p>
          <a:endParaRPr lang="en-US"/>
        </a:p>
      </dgm:t>
    </dgm:pt>
    <dgm:pt modelId="{B7BB945A-60F9-4A01-A1D5-35AE5EF10862}">
      <dgm:prSet/>
      <dgm:spPr/>
      <dgm:t>
        <a:bodyPr/>
        <a:lstStyle/>
        <a:p>
          <a:r>
            <a:rPr lang="en-US"/>
            <a:t>Call workflow</a:t>
          </a:r>
        </a:p>
      </dgm:t>
    </dgm:pt>
    <dgm:pt modelId="{AAF4E2CD-7898-4F36-A0D1-1E5C0D4F5F99}" type="parTrans" cxnId="{FB0E6072-9BD9-46AD-982C-A6391B36612F}">
      <dgm:prSet/>
      <dgm:spPr/>
      <dgm:t>
        <a:bodyPr/>
        <a:lstStyle/>
        <a:p>
          <a:endParaRPr lang="en-US"/>
        </a:p>
      </dgm:t>
    </dgm:pt>
    <dgm:pt modelId="{80FCEBA9-CBD1-403C-972E-C015DCFF2B86}" type="sibTrans" cxnId="{FB0E6072-9BD9-46AD-982C-A6391B36612F}">
      <dgm:prSet/>
      <dgm:spPr/>
      <dgm:t>
        <a:bodyPr/>
        <a:lstStyle/>
        <a:p>
          <a:endParaRPr lang="en-US"/>
        </a:p>
      </dgm:t>
    </dgm:pt>
    <dgm:pt modelId="{6EF8F8C9-DEA1-423B-94AC-12415B4671C9}">
      <dgm:prSet/>
      <dgm:spPr/>
      <dgm:t>
        <a:bodyPr/>
        <a:lstStyle/>
        <a:p>
          <a:r>
            <a:rPr lang="en-US"/>
            <a:t>Batch</a:t>
          </a:r>
        </a:p>
      </dgm:t>
    </dgm:pt>
    <dgm:pt modelId="{9EFBCBC3-5D56-4F4B-AEA9-67D48E6A0DEB}" type="parTrans" cxnId="{1AAA0277-8397-40A0-A265-480B2D32B6BB}">
      <dgm:prSet/>
      <dgm:spPr/>
      <dgm:t>
        <a:bodyPr/>
        <a:lstStyle/>
        <a:p>
          <a:endParaRPr lang="en-US"/>
        </a:p>
      </dgm:t>
    </dgm:pt>
    <dgm:pt modelId="{DBF1B532-A66C-4E6E-B41C-78E5CDAB7C2B}" type="sibTrans" cxnId="{1AAA0277-8397-40A0-A265-480B2D32B6BB}">
      <dgm:prSet/>
      <dgm:spPr/>
      <dgm:t>
        <a:bodyPr/>
        <a:lstStyle/>
        <a:p>
          <a:endParaRPr lang="en-US"/>
        </a:p>
      </dgm:t>
    </dgm:pt>
    <dgm:pt modelId="{4E6E17AA-BF8A-4420-814D-55D538545FED}">
      <dgm:prSet/>
      <dgm:spPr/>
      <dgm:t>
        <a:bodyPr/>
        <a:lstStyle/>
        <a:p>
          <a:r>
            <a:rPr lang="en-US"/>
            <a:t>IoT Hubs*</a:t>
          </a:r>
        </a:p>
      </dgm:t>
    </dgm:pt>
    <dgm:pt modelId="{040841C1-01DA-42A2-852D-B5DD8929B707}" type="parTrans" cxnId="{DC041375-2B5D-4111-A601-711588767EE7}">
      <dgm:prSet/>
      <dgm:spPr/>
      <dgm:t>
        <a:bodyPr/>
        <a:lstStyle/>
        <a:p>
          <a:endParaRPr lang="en-US"/>
        </a:p>
      </dgm:t>
    </dgm:pt>
    <dgm:pt modelId="{49F6797C-79B8-4F80-AE34-4CD2429D847B}" type="sibTrans" cxnId="{DC041375-2B5D-4111-A601-711588767EE7}">
      <dgm:prSet/>
      <dgm:spPr/>
      <dgm:t>
        <a:bodyPr/>
        <a:lstStyle/>
        <a:p>
          <a:endParaRPr lang="en-US"/>
        </a:p>
      </dgm:t>
    </dgm:pt>
    <dgm:pt modelId="{D323B925-A578-4BF8-9988-68C856B4101D}" type="pres">
      <dgm:prSet presAssocID="{1101007F-624D-4093-B834-CAE892F1731C}" presName="diagram" presStyleCnt="0">
        <dgm:presLayoutVars>
          <dgm:dir/>
          <dgm:resizeHandles val="exact"/>
        </dgm:presLayoutVars>
      </dgm:prSet>
      <dgm:spPr/>
    </dgm:pt>
    <dgm:pt modelId="{98B6B0AF-34D4-439C-A7C3-25837EBECF97}" type="pres">
      <dgm:prSet presAssocID="{365B13F7-949C-4EDD-9BA0-4329AA3C0DF8}" presName="node" presStyleLbl="node1" presStyleIdx="0" presStyleCnt="6">
        <dgm:presLayoutVars>
          <dgm:bulletEnabled val="1"/>
        </dgm:presLayoutVars>
      </dgm:prSet>
      <dgm:spPr/>
    </dgm:pt>
    <dgm:pt modelId="{D22AA1AF-93AB-4BEC-AEE9-7DB16A59921B}" type="pres">
      <dgm:prSet presAssocID="{B551FC09-C30C-41E6-BEE1-E279B1DC494A}" presName="sibTrans" presStyleCnt="0"/>
      <dgm:spPr/>
    </dgm:pt>
    <dgm:pt modelId="{AD4381AF-D3BA-4206-81B4-F0E61BCA3872}" type="pres">
      <dgm:prSet presAssocID="{A0C5F68F-102B-46B9-BA66-4905A211CEC7}" presName="node" presStyleLbl="node1" presStyleIdx="1" presStyleCnt="6">
        <dgm:presLayoutVars>
          <dgm:bulletEnabled val="1"/>
        </dgm:presLayoutVars>
      </dgm:prSet>
      <dgm:spPr/>
    </dgm:pt>
    <dgm:pt modelId="{7DFCE3A5-C081-49C9-A936-FF999A2E8294}" type="pres">
      <dgm:prSet presAssocID="{2806C846-0139-44A4-8470-CC6BA95EB1B2}" presName="sibTrans" presStyleCnt="0"/>
      <dgm:spPr/>
    </dgm:pt>
    <dgm:pt modelId="{C854190E-79A1-41A8-BB0A-5A543952CC31}" type="pres">
      <dgm:prSet presAssocID="{242E2F5A-A247-4996-82F2-63B5EFBC7357}" presName="node" presStyleLbl="node1" presStyleIdx="2" presStyleCnt="6">
        <dgm:presLayoutVars>
          <dgm:bulletEnabled val="1"/>
        </dgm:presLayoutVars>
      </dgm:prSet>
      <dgm:spPr/>
    </dgm:pt>
    <dgm:pt modelId="{58E2017F-1D79-401F-8B9B-C951FD86E9DF}" type="pres">
      <dgm:prSet presAssocID="{E4C9E701-BB3A-4A28-87F3-7022FF647BD3}" presName="sibTrans" presStyleCnt="0"/>
      <dgm:spPr/>
    </dgm:pt>
    <dgm:pt modelId="{1BDF68BA-95C9-4F16-8AE9-8EE0019D575A}" type="pres">
      <dgm:prSet presAssocID="{9415871A-1214-4CE7-826B-B11FEB7302D8}" presName="node" presStyleLbl="node1" presStyleIdx="3" presStyleCnt="6">
        <dgm:presLayoutVars>
          <dgm:bulletEnabled val="1"/>
        </dgm:presLayoutVars>
      </dgm:prSet>
      <dgm:spPr/>
    </dgm:pt>
    <dgm:pt modelId="{871773BF-3B2F-41A8-8C70-F978F73C9A01}" type="pres">
      <dgm:prSet presAssocID="{DFABA831-B069-467A-9D54-F75BAD8814A4}" presName="sibTrans" presStyleCnt="0"/>
      <dgm:spPr/>
    </dgm:pt>
    <dgm:pt modelId="{827DC3EA-94B7-4F4B-A4DD-054C267EC7AE}" type="pres">
      <dgm:prSet presAssocID="{7C0DDCD5-89A9-4919-9770-BA336F924DE1}" presName="node" presStyleLbl="node1" presStyleIdx="4" presStyleCnt="6">
        <dgm:presLayoutVars>
          <dgm:bulletEnabled val="1"/>
        </dgm:presLayoutVars>
      </dgm:prSet>
      <dgm:spPr/>
    </dgm:pt>
    <dgm:pt modelId="{3C0D0777-F3A6-4B80-81C9-AB7D145EA4AE}" type="pres">
      <dgm:prSet presAssocID="{4D7D7050-5AD3-41EB-BAD0-2820153B351B}" presName="sibTrans" presStyleCnt="0"/>
      <dgm:spPr/>
    </dgm:pt>
    <dgm:pt modelId="{85B22508-C7C6-42B4-8430-EA0BBA4978B5}" type="pres">
      <dgm:prSet presAssocID="{9081E084-F5E2-4E11-BA15-6894D3AB4B69}" presName="node" presStyleLbl="node1" presStyleIdx="5" presStyleCnt="6">
        <dgm:presLayoutVars>
          <dgm:bulletEnabled val="1"/>
        </dgm:presLayoutVars>
      </dgm:prSet>
      <dgm:spPr/>
    </dgm:pt>
  </dgm:ptLst>
  <dgm:cxnLst>
    <dgm:cxn modelId="{33EC7220-11AD-45CD-89B9-CA39667EF889}" type="presOf" srcId="{C1CEEDE2-2F66-4CC5-B59D-4F47A59C20C6}" destId="{98B6B0AF-34D4-439C-A7C3-25837EBECF97}" srcOrd="0" destOrd="3" presId="urn:microsoft.com/office/officeart/2005/8/layout/default"/>
    <dgm:cxn modelId="{1DFB462A-C6EE-4FE3-8012-553D83B3561E}" type="presOf" srcId="{B87DB493-978D-42C2-8E5C-404D904B7FA9}" destId="{98B6B0AF-34D4-439C-A7C3-25837EBECF97}" srcOrd="0" destOrd="1" presId="urn:microsoft.com/office/officeart/2005/8/layout/default"/>
    <dgm:cxn modelId="{E9207633-8D82-416D-B317-E14A1C2B5A06}" type="presOf" srcId="{6EF8F8C9-DEA1-423B-94AC-12415B4671C9}" destId="{AD4381AF-D3BA-4206-81B4-F0E61BCA3872}" srcOrd="0" destOrd="2" presId="urn:microsoft.com/office/officeart/2005/8/layout/default"/>
    <dgm:cxn modelId="{3B1D063C-3350-4430-80B0-03026C4FB3D2}" type="presOf" srcId="{F6447FE5-E52E-4480-A2C2-25C82151BBE0}" destId="{85B22508-C7C6-42B4-8430-EA0BBA4978B5}" srcOrd="0" destOrd="1" presId="urn:microsoft.com/office/officeart/2005/8/layout/default"/>
    <dgm:cxn modelId="{B089F35E-5178-4814-9754-962211C78240}" srcId="{1101007F-624D-4093-B834-CAE892F1731C}" destId="{A0C5F68F-102B-46B9-BA66-4905A211CEC7}" srcOrd="1" destOrd="0" parTransId="{6AB0F1EA-211D-4250-AD89-9606F8732D5A}" sibTransId="{2806C846-0139-44A4-8470-CC6BA95EB1B2}"/>
    <dgm:cxn modelId="{C52F5C42-A978-442F-B78A-59795FAE4A78}" type="presOf" srcId="{72419104-C7A3-4CA6-902D-AC1D1021D2CE}" destId="{C854190E-79A1-41A8-BB0A-5A543952CC31}" srcOrd="0" destOrd="1" presId="urn:microsoft.com/office/officeart/2005/8/layout/default"/>
    <dgm:cxn modelId="{89A68764-C5B4-4013-897E-3982F870133E}" type="presOf" srcId="{9415871A-1214-4CE7-826B-B11FEB7302D8}" destId="{1BDF68BA-95C9-4F16-8AE9-8EE0019D575A}" srcOrd="0" destOrd="0" presId="urn:microsoft.com/office/officeart/2005/8/layout/default"/>
    <dgm:cxn modelId="{8822804B-F250-474B-8E7D-3508A6AA263C}" type="presOf" srcId="{F6D11EEC-0595-4E71-A537-6BDFB0ACC5C2}" destId="{98B6B0AF-34D4-439C-A7C3-25837EBECF97}" srcOrd="0" destOrd="2" presId="urn:microsoft.com/office/officeart/2005/8/layout/default"/>
    <dgm:cxn modelId="{9DB55E50-85BA-4D5D-BD36-F24CA27C23AE}" srcId="{1101007F-624D-4093-B834-CAE892F1731C}" destId="{9081E084-F5E2-4E11-BA15-6894D3AB4B69}" srcOrd="5" destOrd="0" parTransId="{4E459476-FBBC-405D-A62F-1BBD3B8FD1E1}" sibTransId="{BE9BA2CB-04A7-4135-A794-E5F283E91037}"/>
    <dgm:cxn modelId="{7A873472-7630-4634-AE16-7C913E734AA5}" srcId="{365B13F7-949C-4EDD-9BA0-4329AA3C0DF8}" destId="{C1CEEDE2-2F66-4CC5-B59D-4F47A59C20C6}" srcOrd="2" destOrd="0" parTransId="{EC1DCDB6-0605-4BA1-A4FA-55AAED789648}" sibTransId="{ABF706CD-EE69-41E5-88ED-F5332FB0C615}"/>
    <dgm:cxn modelId="{FB0E6072-9BD9-46AD-982C-A6391B36612F}" srcId="{A0C5F68F-102B-46B9-BA66-4905A211CEC7}" destId="{B7BB945A-60F9-4A01-A1D5-35AE5EF10862}" srcOrd="0" destOrd="0" parTransId="{AAF4E2CD-7898-4F36-A0D1-1E5C0D4F5F99}" sibTransId="{80FCEBA9-CBD1-403C-972E-C015DCFF2B86}"/>
    <dgm:cxn modelId="{DC041375-2B5D-4111-A601-711588767EE7}" srcId="{7C0DDCD5-89A9-4919-9770-BA336F924DE1}" destId="{4E6E17AA-BF8A-4420-814D-55D538545FED}" srcOrd="1" destOrd="0" parTransId="{040841C1-01DA-42A2-852D-B5DD8929B707}" sibTransId="{49F6797C-79B8-4F80-AE34-4CD2429D847B}"/>
    <dgm:cxn modelId="{708FF456-DDFD-41F9-BE31-4B8D6C585447}" srcId="{9415871A-1214-4CE7-826B-B11FEB7302D8}" destId="{99061C1E-FF52-4535-90D4-42BC927F8122}" srcOrd="1" destOrd="0" parTransId="{A852B1E6-C817-4FCE-B7BB-E8E31F1F4E7F}" sibTransId="{C22CB3B3-D128-4A50-80FB-BECC3BD148DA}"/>
    <dgm:cxn modelId="{1AAA0277-8397-40A0-A265-480B2D32B6BB}" srcId="{A0C5F68F-102B-46B9-BA66-4905A211CEC7}" destId="{6EF8F8C9-DEA1-423B-94AC-12415B4671C9}" srcOrd="1" destOrd="0" parTransId="{9EFBCBC3-5D56-4F4B-AEA9-67D48E6A0DEB}" sibTransId="{DBF1B532-A66C-4E6E-B41C-78E5CDAB7C2B}"/>
    <dgm:cxn modelId="{A188D55A-0261-4AE1-B425-25713150EB08}" type="presOf" srcId="{A0C5F68F-102B-46B9-BA66-4905A211CEC7}" destId="{AD4381AF-D3BA-4206-81B4-F0E61BCA3872}" srcOrd="0" destOrd="0" presId="urn:microsoft.com/office/officeart/2005/8/layout/default"/>
    <dgm:cxn modelId="{B4F61E7C-3CEE-4D59-A64C-B554E26D369D}" srcId="{365B13F7-949C-4EDD-9BA0-4329AA3C0DF8}" destId="{F6D11EEC-0595-4E71-A537-6BDFB0ACC5C2}" srcOrd="1" destOrd="0" parTransId="{60AFAF64-4A3F-4BBB-983E-6BA275BA45FA}" sibTransId="{FC368C04-6FCF-4107-A6DD-5236344B818C}"/>
    <dgm:cxn modelId="{374D847D-7F7D-4870-A4B3-98ABB5FD9BE8}" type="presOf" srcId="{9081E084-F5E2-4E11-BA15-6894D3AB4B69}" destId="{85B22508-C7C6-42B4-8430-EA0BBA4978B5}" srcOrd="0" destOrd="0" presId="urn:microsoft.com/office/officeart/2005/8/layout/default"/>
    <dgm:cxn modelId="{6C3AFD7E-4A7F-470F-9EAF-9CA91B11693C}" srcId="{9415871A-1214-4CE7-826B-B11FEB7302D8}" destId="{2E4148ED-EE71-429E-86AF-3CE86906DA39}" srcOrd="0" destOrd="0" parTransId="{C219E514-FD61-45A1-8C66-7E1F85740A33}" sibTransId="{4E9F45F0-94E3-405F-9C23-303E02401489}"/>
    <dgm:cxn modelId="{2F397482-E92D-4545-AC07-A080C3336A65}" type="presOf" srcId="{FCD4940F-1997-4830-9AC0-BC0788D7A308}" destId="{C854190E-79A1-41A8-BB0A-5A543952CC31}" srcOrd="0" destOrd="3" presId="urn:microsoft.com/office/officeart/2005/8/layout/default"/>
    <dgm:cxn modelId="{62193983-5254-414D-A19D-6E0A6B01ACA2}" srcId="{242E2F5A-A247-4996-82F2-63B5EFBC7357}" destId="{C478FFC2-7D5A-4B67-949B-6ADC657B9584}" srcOrd="1" destOrd="0" parTransId="{50A37BC1-D7D0-4841-8428-5D584CDFBD1A}" sibTransId="{048DA611-E50D-4C5D-BD7C-49ED0F477046}"/>
    <dgm:cxn modelId="{EA56F184-61C6-41E3-A1C3-9F6AC89ED844}" type="presOf" srcId="{B7BB945A-60F9-4A01-A1D5-35AE5EF10862}" destId="{AD4381AF-D3BA-4206-81B4-F0E61BCA3872}" srcOrd="0" destOrd="1" presId="urn:microsoft.com/office/officeart/2005/8/layout/default"/>
    <dgm:cxn modelId="{B21EA99D-61A3-40C3-B913-2E4A2EDEF9F4}" srcId="{7C0DDCD5-89A9-4919-9770-BA336F924DE1}" destId="{834E8890-163E-4D08-8DCF-435DD420A2F5}" srcOrd="0" destOrd="0" parTransId="{07090D67-074E-42D8-BC08-E042F181CE47}" sibTransId="{7BBCB764-88AB-4AE0-85DA-A83C9FA2C63F}"/>
    <dgm:cxn modelId="{3F5ECD9F-0A19-4CF3-9696-1F3A6669E7AA}" srcId="{242E2F5A-A247-4996-82F2-63B5EFBC7357}" destId="{72419104-C7A3-4CA6-902D-AC1D1021D2CE}" srcOrd="0" destOrd="0" parTransId="{476B6F43-7EF0-4A85-8018-A8E623F3445C}" sibTransId="{FFADC696-B938-4EB8-9B30-78580F2AD868}"/>
    <dgm:cxn modelId="{2580EAA8-305E-4A19-B154-33D3EA5FAD1F}" srcId="{1101007F-624D-4093-B834-CAE892F1731C}" destId="{242E2F5A-A247-4996-82F2-63B5EFBC7357}" srcOrd="2" destOrd="0" parTransId="{8404A5A2-44F0-46A8-A564-CE410EB69CE7}" sibTransId="{E4C9E701-BB3A-4A28-87F3-7022FF647BD3}"/>
    <dgm:cxn modelId="{46DB9AAB-61BD-49F7-99BE-32DC520B690B}" type="presOf" srcId="{99061C1E-FF52-4535-90D4-42BC927F8122}" destId="{1BDF68BA-95C9-4F16-8AE9-8EE0019D575A}" srcOrd="0" destOrd="2" presId="urn:microsoft.com/office/officeart/2005/8/layout/default"/>
    <dgm:cxn modelId="{B92701B7-F6BB-4029-9F07-7F14986F04F5}" type="presOf" srcId="{242E2F5A-A247-4996-82F2-63B5EFBC7357}" destId="{C854190E-79A1-41A8-BB0A-5A543952CC31}" srcOrd="0" destOrd="0" presId="urn:microsoft.com/office/officeart/2005/8/layout/default"/>
    <dgm:cxn modelId="{FD232FBC-AEE4-4D83-A275-97B6261A9AC5}" type="presOf" srcId="{834E8890-163E-4D08-8DCF-435DD420A2F5}" destId="{827DC3EA-94B7-4F4B-A4DD-054C267EC7AE}" srcOrd="0" destOrd="1" presId="urn:microsoft.com/office/officeart/2005/8/layout/default"/>
    <dgm:cxn modelId="{36BD50BC-CED3-49B1-8275-22B857D3D307}" srcId="{1101007F-624D-4093-B834-CAE892F1731C}" destId="{9415871A-1214-4CE7-826B-B11FEB7302D8}" srcOrd="3" destOrd="0" parTransId="{056DA79C-F13F-4EA5-8765-BF5F99BADC15}" sibTransId="{DFABA831-B069-467A-9D54-F75BAD8814A4}"/>
    <dgm:cxn modelId="{7A98A9BC-94AE-46B1-B995-9E7B56AFC8E8}" type="presOf" srcId="{1101007F-624D-4093-B834-CAE892F1731C}" destId="{D323B925-A578-4BF8-9988-68C856B4101D}" srcOrd="0" destOrd="0" presId="urn:microsoft.com/office/officeart/2005/8/layout/default"/>
    <dgm:cxn modelId="{44B3DCC0-99F7-4EB6-9946-4BD5AB38607F}" srcId="{365B13F7-949C-4EDD-9BA0-4329AA3C0DF8}" destId="{B87DB493-978D-42C2-8E5C-404D904B7FA9}" srcOrd="0" destOrd="0" parTransId="{7F802572-976A-4667-9801-85D377FAD7F6}" sibTransId="{6938BD11-7741-4227-99D5-A23D666F2F34}"/>
    <dgm:cxn modelId="{E12653C1-2390-4E9B-8491-C319C8439B63}" type="presOf" srcId="{C478FFC2-7D5A-4B67-949B-6ADC657B9584}" destId="{C854190E-79A1-41A8-BB0A-5A543952CC31}" srcOrd="0" destOrd="2" presId="urn:microsoft.com/office/officeart/2005/8/layout/default"/>
    <dgm:cxn modelId="{3C6150C4-CACB-4659-9C12-FF361DC5E5B2}" type="presOf" srcId="{2E4148ED-EE71-429E-86AF-3CE86906DA39}" destId="{1BDF68BA-95C9-4F16-8AE9-8EE0019D575A}" srcOrd="0" destOrd="1" presId="urn:microsoft.com/office/officeart/2005/8/layout/default"/>
    <dgm:cxn modelId="{5CA1FAC5-D5C7-4E4A-B92F-856D7DF8F19A}" type="presOf" srcId="{7C0DDCD5-89A9-4919-9770-BA336F924DE1}" destId="{827DC3EA-94B7-4F4B-A4DD-054C267EC7AE}" srcOrd="0" destOrd="0" presId="urn:microsoft.com/office/officeart/2005/8/layout/default"/>
    <dgm:cxn modelId="{B49ABFC7-DF9E-4255-8A9F-1613F0FE73B8}" srcId="{9081E084-F5E2-4E11-BA15-6894D3AB4B69}" destId="{F6447FE5-E52E-4480-A2C2-25C82151BBE0}" srcOrd="0" destOrd="0" parTransId="{E3AC6386-F034-4E3B-8E16-C9ED28461823}" sibTransId="{684C150B-7CE4-47D1-BA30-24C13BC4EC97}"/>
    <dgm:cxn modelId="{01715FD3-1B2F-4C28-BC7F-CA12C90AC8FD}" srcId="{1101007F-624D-4093-B834-CAE892F1731C}" destId="{365B13F7-949C-4EDD-9BA0-4329AA3C0DF8}" srcOrd="0" destOrd="0" parTransId="{9A4ADFDB-0C91-43AD-B341-D7F33B4A3240}" sibTransId="{B551FC09-C30C-41E6-BEE1-E279B1DC494A}"/>
    <dgm:cxn modelId="{F25CDED7-928A-4A34-905C-8B49C09C6C1A}" srcId="{1101007F-624D-4093-B834-CAE892F1731C}" destId="{7C0DDCD5-89A9-4919-9770-BA336F924DE1}" srcOrd="4" destOrd="0" parTransId="{93E8311A-F8FA-4BA6-BDC7-608981AD3AAF}" sibTransId="{4D7D7050-5AD3-41EB-BAD0-2820153B351B}"/>
    <dgm:cxn modelId="{87CC7CE4-4992-4DF4-B9B2-2ED57AAB513F}" type="presOf" srcId="{4E6E17AA-BF8A-4420-814D-55D538545FED}" destId="{827DC3EA-94B7-4F4B-A4DD-054C267EC7AE}" srcOrd="0" destOrd="2" presId="urn:microsoft.com/office/officeart/2005/8/layout/default"/>
    <dgm:cxn modelId="{9CDFB5E7-DD52-4073-B69B-57ECEF846DB3}" srcId="{242E2F5A-A247-4996-82F2-63B5EFBC7357}" destId="{FCD4940F-1997-4830-9AC0-BC0788D7A308}" srcOrd="2" destOrd="0" parTransId="{3DDAF20A-60B1-41F0-B938-1E14A9BDA2BE}" sibTransId="{3083D826-5956-4B7D-B858-3B9682FF9733}"/>
    <dgm:cxn modelId="{57CA88FD-6B39-405F-9FE9-FCE80D6069BA}" type="presOf" srcId="{365B13F7-949C-4EDD-9BA0-4329AA3C0DF8}" destId="{98B6B0AF-34D4-439C-A7C3-25837EBECF97}" srcOrd="0" destOrd="0" presId="urn:microsoft.com/office/officeart/2005/8/layout/default"/>
    <dgm:cxn modelId="{45CBD57E-DB47-4CA5-B292-28219E79747B}" type="presParOf" srcId="{D323B925-A578-4BF8-9988-68C856B4101D}" destId="{98B6B0AF-34D4-439C-A7C3-25837EBECF97}" srcOrd="0" destOrd="0" presId="urn:microsoft.com/office/officeart/2005/8/layout/default"/>
    <dgm:cxn modelId="{646B4D88-1719-4A75-BF94-EF4C3E86C14D}" type="presParOf" srcId="{D323B925-A578-4BF8-9988-68C856B4101D}" destId="{D22AA1AF-93AB-4BEC-AEE9-7DB16A59921B}" srcOrd="1" destOrd="0" presId="urn:microsoft.com/office/officeart/2005/8/layout/default"/>
    <dgm:cxn modelId="{74E60B48-BFF3-48A7-8D89-F46157E0C36E}" type="presParOf" srcId="{D323B925-A578-4BF8-9988-68C856B4101D}" destId="{AD4381AF-D3BA-4206-81B4-F0E61BCA3872}" srcOrd="2" destOrd="0" presId="urn:microsoft.com/office/officeart/2005/8/layout/default"/>
    <dgm:cxn modelId="{9F13A30F-CEE5-467D-8FC0-6BF820A21E6C}" type="presParOf" srcId="{D323B925-A578-4BF8-9988-68C856B4101D}" destId="{7DFCE3A5-C081-49C9-A936-FF999A2E8294}" srcOrd="3" destOrd="0" presId="urn:microsoft.com/office/officeart/2005/8/layout/default"/>
    <dgm:cxn modelId="{0E071D1F-FDF5-44C1-B3BD-3A3252A2B52A}" type="presParOf" srcId="{D323B925-A578-4BF8-9988-68C856B4101D}" destId="{C854190E-79A1-41A8-BB0A-5A543952CC31}" srcOrd="4" destOrd="0" presId="urn:microsoft.com/office/officeart/2005/8/layout/default"/>
    <dgm:cxn modelId="{E0AAAF35-E644-4DDF-85E6-430E34EDC087}" type="presParOf" srcId="{D323B925-A578-4BF8-9988-68C856B4101D}" destId="{58E2017F-1D79-401F-8B9B-C951FD86E9DF}" srcOrd="5" destOrd="0" presId="urn:microsoft.com/office/officeart/2005/8/layout/default"/>
    <dgm:cxn modelId="{B6D2F80E-D99F-4534-9AF5-0AA07E861FAA}" type="presParOf" srcId="{D323B925-A578-4BF8-9988-68C856B4101D}" destId="{1BDF68BA-95C9-4F16-8AE9-8EE0019D575A}" srcOrd="6" destOrd="0" presId="urn:microsoft.com/office/officeart/2005/8/layout/default"/>
    <dgm:cxn modelId="{0D0A89C4-96C7-44E6-91F1-92AA4B8C7FA8}" type="presParOf" srcId="{D323B925-A578-4BF8-9988-68C856B4101D}" destId="{871773BF-3B2F-41A8-8C70-F978F73C9A01}" srcOrd="7" destOrd="0" presId="urn:microsoft.com/office/officeart/2005/8/layout/default"/>
    <dgm:cxn modelId="{C8BE0E22-1376-4545-84EF-710237309126}" type="presParOf" srcId="{D323B925-A578-4BF8-9988-68C856B4101D}" destId="{827DC3EA-94B7-4F4B-A4DD-054C267EC7AE}" srcOrd="8" destOrd="0" presId="urn:microsoft.com/office/officeart/2005/8/layout/default"/>
    <dgm:cxn modelId="{7F0648DC-B805-4456-B0DD-F820BC3B26DD}" type="presParOf" srcId="{D323B925-A578-4BF8-9988-68C856B4101D}" destId="{3C0D0777-F3A6-4B80-81C9-AB7D145EA4AE}" srcOrd="9" destOrd="0" presId="urn:microsoft.com/office/officeart/2005/8/layout/default"/>
    <dgm:cxn modelId="{83F9C170-3033-4E23-A54F-9837BAB698FF}" type="presParOf" srcId="{D323B925-A578-4BF8-9988-68C856B4101D}" destId="{85B22508-C7C6-42B4-8430-EA0BBA4978B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30F92-3AEC-4D7D-A14D-6AE967B24C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3BF6E-006E-4DBD-B50E-C1A628F21108}">
      <dgm:prSet/>
      <dgm:spPr/>
      <dgm:t>
        <a:bodyPr/>
        <a:lstStyle/>
        <a:p>
          <a:r>
            <a:rPr lang="en-US" baseline="0"/>
            <a:t>Direct Synchronous</a:t>
          </a:r>
          <a:endParaRPr lang="en-US"/>
        </a:p>
      </dgm:t>
    </dgm:pt>
    <dgm:pt modelId="{5607D585-0B80-40E0-88DE-46042BE03CD0}" type="parTrans" cxnId="{EF58C9C5-FEA4-4E6B-8041-60FF4E31262A}">
      <dgm:prSet/>
      <dgm:spPr/>
      <dgm:t>
        <a:bodyPr/>
        <a:lstStyle/>
        <a:p>
          <a:endParaRPr lang="en-US"/>
        </a:p>
      </dgm:t>
    </dgm:pt>
    <dgm:pt modelId="{55D14098-ABC0-4F30-8860-4CBA67A1366B}" type="sibTrans" cxnId="{EF58C9C5-FEA4-4E6B-8041-60FF4E31262A}">
      <dgm:prSet/>
      <dgm:spPr/>
      <dgm:t>
        <a:bodyPr/>
        <a:lstStyle/>
        <a:p>
          <a:endParaRPr lang="en-US"/>
        </a:p>
      </dgm:t>
    </dgm:pt>
    <dgm:pt modelId="{883E263B-7A13-4155-A672-0F364A47641D}">
      <dgm:prSet/>
      <dgm:spPr/>
      <dgm:t>
        <a:bodyPr/>
        <a:lstStyle/>
        <a:p>
          <a:r>
            <a:rPr lang="en-US" baseline="0"/>
            <a:t>Request/Reply (blocking)</a:t>
          </a:r>
          <a:endParaRPr lang="en-US"/>
        </a:p>
      </dgm:t>
    </dgm:pt>
    <dgm:pt modelId="{252B3115-F333-4638-BA06-577F0BFEEBCD}" type="parTrans" cxnId="{ABB8FBA8-2EBE-4A34-883B-15CFEBC59C6C}">
      <dgm:prSet/>
      <dgm:spPr/>
      <dgm:t>
        <a:bodyPr/>
        <a:lstStyle/>
        <a:p>
          <a:endParaRPr lang="en-US"/>
        </a:p>
      </dgm:t>
    </dgm:pt>
    <dgm:pt modelId="{6CFA459E-572E-45AD-A481-F7F61E483C79}" type="sibTrans" cxnId="{ABB8FBA8-2EBE-4A34-883B-15CFEBC59C6C}">
      <dgm:prSet/>
      <dgm:spPr/>
      <dgm:t>
        <a:bodyPr/>
        <a:lstStyle/>
        <a:p>
          <a:endParaRPr lang="en-US"/>
        </a:p>
      </dgm:t>
    </dgm:pt>
    <dgm:pt modelId="{D32A094F-A369-4E58-B50F-CCF6019EAEAA}">
      <dgm:prSet/>
      <dgm:spPr/>
      <dgm:t>
        <a:bodyPr/>
        <a:lstStyle/>
        <a:p>
          <a:r>
            <a:rPr lang="en-US" baseline="0"/>
            <a:t>Call workflow (synchronous)</a:t>
          </a:r>
          <a:endParaRPr lang="en-US"/>
        </a:p>
      </dgm:t>
    </dgm:pt>
    <dgm:pt modelId="{8AD0A23C-0AF8-46A0-B8C8-38B75EB12057}" type="parTrans" cxnId="{F1C3C6E9-384C-4CB2-A8C3-CB2B5638BD17}">
      <dgm:prSet/>
      <dgm:spPr/>
      <dgm:t>
        <a:bodyPr/>
        <a:lstStyle/>
        <a:p>
          <a:endParaRPr lang="en-US"/>
        </a:p>
      </dgm:t>
    </dgm:pt>
    <dgm:pt modelId="{AC8962E1-186E-494F-89DC-D86870BAB7F6}" type="sibTrans" cxnId="{F1C3C6E9-384C-4CB2-A8C3-CB2B5638BD17}">
      <dgm:prSet/>
      <dgm:spPr/>
      <dgm:t>
        <a:bodyPr/>
        <a:lstStyle/>
        <a:p>
          <a:endParaRPr lang="en-US"/>
        </a:p>
      </dgm:t>
    </dgm:pt>
    <dgm:pt modelId="{9F9C29E5-497E-4E09-9E59-14F450270879}">
      <dgm:prSet/>
      <dgm:spPr/>
      <dgm:t>
        <a:bodyPr/>
        <a:lstStyle/>
        <a:p>
          <a:r>
            <a:rPr lang="en-US" baseline="0"/>
            <a:t>Direct Asynchronous</a:t>
          </a:r>
          <a:endParaRPr lang="en-US"/>
        </a:p>
      </dgm:t>
    </dgm:pt>
    <dgm:pt modelId="{FA862E36-0561-4C24-BEA2-67D9472E23E9}" type="parTrans" cxnId="{E266F527-E289-47F9-AA40-74E744C6FEA0}">
      <dgm:prSet/>
      <dgm:spPr/>
      <dgm:t>
        <a:bodyPr/>
        <a:lstStyle/>
        <a:p>
          <a:endParaRPr lang="en-US"/>
        </a:p>
      </dgm:t>
    </dgm:pt>
    <dgm:pt modelId="{D507498E-DF58-425A-A464-120FEA1BD622}" type="sibTrans" cxnId="{E266F527-E289-47F9-AA40-74E744C6FEA0}">
      <dgm:prSet/>
      <dgm:spPr/>
      <dgm:t>
        <a:bodyPr/>
        <a:lstStyle/>
        <a:p>
          <a:endParaRPr lang="en-US"/>
        </a:p>
      </dgm:t>
    </dgm:pt>
    <dgm:pt modelId="{794CDB0D-F92D-4038-8DB7-B662EC383DAD}">
      <dgm:prSet/>
      <dgm:spPr/>
      <dgm:t>
        <a:bodyPr/>
        <a:lstStyle/>
        <a:p>
          <a:r>
            <a:rPr lang="en-US" baseline="0"/>
            <a:t>Fire and forget (201)</a:t>
          </a:r>
          <a:endParaRPr lang="en-US"/>
        </a:p>
      </dgm:t>
    </dgm:pt>
    <dgm:pt modelId="{7CBF1AB9-1C90-43EA-97C5-C4CBFF647E1A}" type="parTrans" cxnId="{EB25D19B-DE73-457B-A517-CBF9DE1D5996}">
      <dgm:prSet/>
      <dgm:spPr/>
      <dgm:t>
        <a:bodyPr/>
        <a:lstStyle/>
        <a:p>
          <a:endParaRPr lang="en-US"/>
        </a:p>
      </dgm:t>
    </dgm:pt>
    <dgm:pt modelId="{1889DD50-DEB3-43BF-A948-C19178C7AC51}" type="sibTrans" cxnId="{EB25D19B-DE73-457B-A517-CBF9DE1D5996}">
      <dgm:prSet/>
      <dgm:spPr/>
      <dgm:t>
        <a:bodyPr/>
        <a:lstStyle/>
        <a:p>
          <a:endParaRPr lang="en-US"/>
        </a:p>
      </dgm:t>
    </dgm:pt>
    <dgm:pt modelId="{74B534FF-E0EF-4549-9B3C-D6FDDDF06C0F}">
      <dgm:prSet/>
      <dgm:spPr/>
      <dgm:t>
        <a:bodyPr/>
        <a:lstStyle/>
        <a:p>
          <a:r>
            <a:rPr lang="en-US" baseline="0"/>
            <a:t>Call Workflow (async) and Send to Batch</a:t>
          </a:r>
          <a:endParaRPr lang="en-US"/>
        </a:p>
      </dgm:t>
    </dgm:pt>
    <dgm:pt modelId="{87956A65-8C35-4723-B71B-1814E263366D}" type="parTrans" cxnId="{B5183C9F-47F4-4076-8F43-D29A3247A669}">
      <dgm:prSet/>
      <dgm:spPr/>
      <dgm:t>
        <a:bodyPr/>
        <a:lstStyle/>
        <a:p>
          <a:endParaRPr lang="en-US"/>
        </a:p>
      </dgm:t>
    </dgm:pt>
    <dgm:pt modelId="{8AC62F3E-1947-44F3-84D8-2D46D3E7585C}" type="sibTrans" cxnId="{B5183C9F-47F4-4076-8F43-D29A3247A669}">
      <dgm:prSet/>
      <dgm:spPr/>
      <dgm:t>
        <a:bodyPr/>
        <a:lstStyle/>
        <a:p>
          <a:endParaRPr lang="en-US"/>
        </a:p>
      </dgm:t>
    </dgm:pt>
    <dgm:pt modelId="{35889A37-2599-4967-BD35-00034F36D88F}">
      <dgm:prSet/>
      <dgm:spPr/>
      <dgm:t>
        <a:bodyPr/>
        <a:lstStyle/>
        <a:p>
          <a:r>
            <a:rPr lang="en-US" baseline="0"/>
            <a:t>Fire and Wait/Poll (202 with retry-after and location header)</a:t>
          </a:r>
          <a:endParaRPr lang="en-US"/>
        </a:p>
      </dgm:t>
    </dgm:pt>
    <dgm:pt modelId="{6FB8EDE3-95A9-41FE-99F7-A11AB95E9ABE}" type="parTrans" cxnId="{59846C8F-F526-4A6C-86DD-692C23A30691}">
      <dgm:prSet/>
      <dgm:spPr/>
      <dgm:t>
        <a:bodyPr/>
        <a:lstStyle/>
        <a:p>
          <a:endParaRPr lang="en-US"/>
        </a:p>
      </dgm:t>
    </dgm:pt>
    <dgm:pt modelId="{5D03EDDA-484D-4110-BD5F-2931F802C44C}" type="sibTrans" cxnId="{59846C8F-F526-4A6C-86DD-692C23A30691}">
      <dgm:prSet/>
      <dgm:spPr/>
      <dgm:t>
        <a:bodyPr/>
        <a:lstStyle/>
        <a:p>
          <a:endParaRPr lang="en-US"/>
        </a:p>
      </dgm:t>
    </dgm:pt>
    <dgm:pt modelId="{2EE8FAB9-FB00-463C-9E1B-4AEC840B8736}">
      <dgm:prSet/>
      <dgm:spPr/>
      <dgm:t>
        <a:bodyPr/>
        <a:lstStyle/>
        <a:p>
          <a:r>
            <a:rPr lang="en-US" baseline="0"/>
            <a:t>Webhooks</a:t>
          </a:r>
          <a:endParaRPr lang="en-US"/>
        </a:p>
      </dgm:t>
    </dgm:pt>
    <dgm:pt modelId="{E34B4043-3B19-4C89-8F43-24449D6576CC}" type="parTrans" cxnId="{44F56BE2-C779-47F2-8C47-0D70999F5BA3}">
      <dgm:prSet/>
      <dgm:spPr/>
      <dgm:t>
        <a:bodyPr/>
        <a:lstStyle/>
        <a:p>
          <a:endParaRPr lang="en-US"/>
        </a:p>
      </dgm:t>
    </dgm:pt>
    <dgm:pt modelId="{E9DD9116-8635-438A-B891-D6965A99522A}" type="sibTrans" cxnId="{44F56BE2-C779-47F2-8C47-0D70999F5BA3}">
      <dgm:prSet/>
      <dgm:spPr/>
      <dgm:t>
        <a:bodyPr/>
        <a:lstStyle/>
        <a:p>
          <a:endParaRPr lang="en-US"/>
        </a:p>
      </dgm:t>
    </dgm:pt>
    <dgm:pt modelId="{6A496558-3813-4A20-A1F3-E78C22EB66BF}">
      <dgm:prSet/>
      <dgm:spPr/>
      <dgm:t>
        <a:bodyPr/>
        <a:lstStyle/>
        <a:p>
          <a:endParaRPr lang="en-US"/>
        </a:p>
      </dgm:t>
    </dgm:pt>
    <dgm:pt modelId="{36E4BD19-2668-4F51-8AAD-950FAD9FA8E5}" type="parTrans" cxnId="{8108997F-91DA-4385-9D09-876A50987BBB}">
      <dgm:prSet/>
      <dgm:spPr/>
      <dgm:t>
        <a:bodyPr/>
        <a:lstStyle/>
        <a:p>
          <a:endParaRPr lang="en-US"/>
        </a:p>
      </dgm:t>
    </dgm:pt>
    <dgm:pt modelId="{872D05A6-E533-4CA8-A9CF-6F8AC1CB9B9C}" type="sibTrans" cxnId="{8108997F-91DA-4385-9D09-876A50987BBB}">
      <dgm:prSet/>
      <dgm:spPr/>
      <dgm:t>
        <a:bodyPr/>
        <a:lstStyle/>
        <a:p>
          <a:endParaRPr lang="en-US"/>
        </a:p>
      </dgm:t>
    </dgm:pt>
    <dgm:pt modelId="{8A78F121-EAFD-4053-819F-52E92A205CBE}" type="pres">
      <dgm:prSet presAssocID="{8A730F92-3AEC-4D7D-A14D-6AE967B24C93}" presName="linear" presStyleCnt="0">
        <dgm:presLayoutVars>
          <dgm:animLvl val="lvl"/>
          <dgm:resizeHandles val="exact"/>
        </dgm:presLayoutVars>
      </dgm:prSet>
      <dgm:spPr/>
    </dgm:pt>
    <dgm:pt modelId="{C168D7F9-E98F-4357-84C9-69D3D5C8AF13}" type="pres">
      <dgm:prSet presAssocID="{7513BF6E-006E-4DBD-B50E-C1A628F21108}" presName="parentText" presStyleLbl="node1" presStyleIdx="0" presStyleCnt="2" custScaleY="89469">
        <dgm:presLayoutVars>
          <dgm:chMax val="0"/>
          <dgm:bulletEnabled val="1"/>
        </dgm:presLayoutVars>
      </dgm:prSet>
      <dgm:spPr/>
    </dgm:pt>
    <dgm:pt modelId="{12DEA159-519F-4B09-A249-ACACC899B485}" type="pres">
      <dgm:prSet presAssocID="{7513BF6E-006E-4DBD-B50E-C1A628F21108}" presName="childText" presStyleLbl="revTx" presStyleIdx="0" presStyleCnt="2">
        <dgm:presLayoutVars>
          <dgm:bulletEnabled val="1"/>
        </dgm:presLayoutVars>
      </dgm:prSet>
      <dgm:spPr/>
    </dgm:pt>
    <dgm:pt modelId="{CD18A50C-218D-4176-A3E0-77D871233730}" type="pres">
      <dgm:prSet presAssocID="{9F9C29E5-497E-4E09-9E59-14F450270879}" presName="parentText" presStyleLbl="node1" presStyleIdx="1" presStyleCnt="2" custScaleY="89469">
        <dgm:presLayoutVars>
          <dgm:chMax val="0"/>
          <dgm:bulletEnabled val="1"/>
        </dgm:presLayoutVars>
      </dgm:prSet>
      <dgm:spPr/>
    </dgm:pt>
    <dgm:pt modelId="{36F4492D-F84F-4DAA-90DA-BE02E864FF24}" type="pres">
      <dgm:prSet presAssocID="{9F9C29E5-497E-4E09-9E59-14F4502708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81BE19-FEDA-4F61-A8D5-437CAE1BBF64}" type="presOf" srcId="{7513BF6E-006E-4DBD-B50E-C1A628F21108}" destId="{C168D7F9-E98F-4357-84C9-69D3D5C8AF13}" srcOrd="0" destOrd="0" presId="urn:microsoft.com/office/officeart/2005/8/layout/vList2"/>
    <dgm:cxn modelId="{4097781A-3781-4768-8392-953E29F6A842}" type="presOf" srcId="{883E263B-7A13-4155-A672-0F364A47641D}" destId="{12DEA159-519F-4B09-A249-ACACC899B485}" srcOrd="0" destOrd="0" presId="urn:microsoft.com/office/officeart/2005/8/layout/vList2"/>
    <dgm:cxn modelId="{F7E9AD1F-B450-46E8-8322-1970310B2DEE}" type="presOf" srcId="{6A496558-3813-4A20-A1F3-E78C22EB66BF}" destId="{12DEA159-519F-4B09-A249-ACACC899B485}" srcOrd="0" destOrd="2" presId="urn:microsoft.com/office/officeart/2005/8/layout/vList2"/>
    <dgm:cxn modelId="{E266F527-E289-47F9-AA40-74E744C6FEA0}" srcId="{8A730F92-3AEC-4D7D-A14D-6AE967B24C93}" destId="{9F9C29E5-497E-4E09-9E59-14F450270879}" srcOrd="1" destOrd="0" parTransId="{FA862E36-0561-4C24-BEA2-67D9472E23E9}" sibTransId="{D507498E-DF58-425A-A464-120FEA1BD622}"/>
    <dgm:cxn modelId="{AE62094C-E70A-4DE2-9B09-7C0AFF584A6D}" type="presOf" srcId="{74B534FF-E0EF-4549-9B3C-D6FDDDF06C0F}" destId="{36F4492D-F84F-4DAA-90DA-BE02E864FF24}" srcOrd="0" destOrd="1" presId="urn:microsoft.com/office/officeart/2005/8/layout/vList2"/>
    <dgm:cxn modelId="{3FF5CE76-23E9-450C-BD3C-ADED38BA3484}" type="presOf" srcId="{2EE8FAB9-FB00-463C-9E1B-4AEC840B8736}" destId="{36F4492D-F84F-4DAA-90DA-BE02E864FF24}" srcOrd="0" destOrd="3" presId="urn:microsoft.com/office/officeart/2005/8/layout/vList2"/>
    <dgm:cxn modelId="{8108997F-91DA-4385-9D09-876A50987BBB}" srcId="{7513BF6E-006E-4DBD-B50E-C1A628F21108}" destId="{6A496558-3813-4A20-A1F3-E78C22EB66BF}" srcOrd="2" destOrd="0" parTransId="{36E4BD19-2668-4F51-8AAD-950FAD9FA8E5}" sibTransId="{872D05A6-E533-4CA8-A9CF-6F8AC1CB9B9C}"/>
    <dgm:cxn modelId="{7022DE84-598D-4C17-B72D-067FADF63549}" type="presOf" srcId="{D32A094F-A369-4E58-B50F-CCF6019EAEAA}" destId="{12DEA159-519F-4B09-A249-ACACC899B485}" srcOrd="0" destOrd="1" presId="urn:microsoft.com/office/officeart/2005/8/layout/vList2"/>
    <dgm:cxn modelId="{59846C8F-F526-4A6C-86DD-692C23A30691}" srcId="{9F9C29E5-497E-4E09-9E59-14F450270879}" destId="{35889A37-2599-4967-BD35-00034F36D88F}" srcOrd="2" destOrd="0" parTransId="{6FB8EDE3-95A9-41FE-99F7-A11AB95E9ABE}" sibTransId="{5D03EDDA-484D-4110-BD5F-2931F802C44C}"/>
    <dgm:cxn modelId="{EB25D19B-DE73-457B-A517-CBF9DE1D5996}" srcId="{9F9C29E5-497E-4E09-9E59-14F450270879}" destId="{794CDB0D-F92D-4038-8DB7-B662EC383DAD}" srcOrd="0" destOrd="0" parTransId="{7CBF1AB9-1C90-43EA-97C5-C4CBFF647E1A}" sibTransId="{1889DD50-DEB3-43BF-A948-C19178C7AC51}"/>
    <dgm:cxn modelId="{B5183C9F-47F4-4076-8F43-D29A3247A669}" srcId="{9F9C29E5-497E-4E09-9E59-14F450270879}" destId="{74B534FF-E0EF-4549-9B3C-D6FDDDF06C0F}" srcOrd="1" destOrd="0" parTransId="{87956A65-8C35-4723-B71B-1814E263366D}" sibTransId="{8AC62F3E-1947-44F3-84D8-2D46D3E7585C}"/>
    <dgm:cxn modelId="{447742A5-D664-402A-A17B-2EA6457FC74B}" type="presOf" srcId="{9F9C29E5-497E-4E09-9E59-14F450270879}" destId="{CD18A50C-218D-4176-A3E0-77D871233730}" srcOrd="0" destOrd="0" presId="urn:microsoft.com/office/officeart/2005/8/layout/vList2"/>
    <dgm:cxn modelId="{ABB8FBA8-2EBE-4A34-883B-15CFEBC59C6C}" srcId="{7513BF6E-006E-4DBD-B50E-C1A628F21108}" destId="{883E263B-7A13-4155-A672-0F364A47641D}" srcOrd="0" destOrd="0" parTransId="{252B3115-F333-4638-BA06-577F0BFEEBCD}" sibTransId="{6CFA459E-572E-45AD-A481-F7F61E483C79}"/>
    <dgm:cxn modelId="{0424EEB3-1783-440A-AE76-6A9FDE2BBF76}" type="presOf" srcId="{794CDB0D-F92D-4038-8DB7-B662EC383DAD}" destId="{36F4492D-F84F-4DAA-90DA-BE02E864FF24}" srcOrd="0" destOrd="0" presId="urn:microsoft.com/office/officeart/2005/8/layout/vList2"/>
    <dgm:cxn modelId="{EF58C9C5-FEA4-4E6B-8041-60FF4E31262A}" srcId="{8A730F92-3AEC-4D7D-A14D-6AE967B24C93}" destId="{7513BF6E-006E-4DBD-B50E-C1A628F21108}" srcOrd="0" destOrd="0" parTransId="{5607D585-0B80-40E0-88DE-46042BE03CD0}" sibTransId="{55D14098-ABC0-4F30-8860-4CBA67A1366B}"/>
    <dgm:cxn modelId="{82957DD8-C38D-4962-8712-3A3DAB4E2DE4}" type="presOf" srcId="{35889A37-2599-4967-BD35-00034F36D88F}" destId="{36F4492D-F84F-4DAA-90DA-BE02E864FF24}" srcOrd="0" destOrd="2" presId="urn:microsoft.com/office/officeart/2005/8/layout/vList2"/>
    <dgm:cxn modelId="{44F56BE2-C779-47F2-8C47-0D70999F5BA3}" srcId="{9F9C29E5-497E-4E09-9E59-14F450270879}" destId="{2EE8FAB9-FB00-463C-9E1B-4AEC840B8736}" srcOrd="3" destOrd="0" parTransId="{E34B4043-3B19-4C89-8F43-24449D6576CC}" sibTransId="{E9DD9116-8635-438A-B891-D6965A99522A}"/>
    <dgm:cxn modelId="{F1C3C6E9-384C-4CB2-A8C3-CB2B5638BD17}" srcId="{7513BF6E-006E-4DBD-B50E-C1A628F21108}" destId="{D32A094F-A369-4E58-B50F-CCF6019EAEAA}" srcOrd="1" destOrd="0" parTransId="{8AD0A23C-0AF8-46A0-B8C8-38B75EB12057}" sibTransId="{AC8962E1-186E-494F-89DC-D86870BAB7F6}"/>
    <dgm:cxn modelId="{BD6637F3-8108-43B8-8780-2E534DDA4AF1}" type="presOf" srcId="{8A730F92-3AEC-4D7D-A14D-6AE967B24C93}" destId="{8A78F121-EAFD-4053-819F-52E92A205CBE}" srcOrd="0" destOrd="0" presId="urn:microsoft.com/office/officeart/2005/8/layout/vList2"/>
    <dgm:cxn modelId="{EF9614EC-161C-4DC8-9749-E742A00B08DC}" type="presParOf" srcId="{8A78F121-EAFD-4053-819F-52E92A205CBE}" destId="{C168D7F9-E98F-4357-84C9-69D3D5C8AF13}" srcOrd="0" destOrd="0" presId="urn:microsoft.com/office/officeart/2005/8/layout/vList2"/>
    <dgm:cxn modelId="{0EABD517-8D03-48F5-A7EE-BCF39FB18B88}" type="presParOf" srcId="{8A78F121-EAFD-4053-819F-52E92A205CBE}" destId="{12DEA159-519F-4B09-A249-ACACC899B485}" srcOrd="1" destOrd="0" presId="urn:microsoft.com/office/officeart/2005/8/layout/vList2"/>
    <dgm:cxn modelId="{41A27DB6-CD17-409F-8184-EDCDBDE6DFD7}" type="presParOf" srcId="{8A78F121-EAFD-4053-819F-52E92A205CBE}" destId="{CD18A50C-218D-4176-A3E0-77D871233730}" srcOrd="2" destOrd="0" presId="urn:microsoft.com/office/officeart/2005/8/layout/vList2"/>
    <dgm:cxn modelId="{06135824-5E4B-441E-99E3-237659ACFF1D}" type="presParOf" srcId="{8A78F121-EAFD-4053-819F-52E92A205CBE}" destId="{36F4492D-F84F-4DAA-90DA-BE02E864FF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37BF80-A2EC-49D4-80B6-DE10ADE8ED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459DA-0857-4613-8A22-98090B88EE88}">
      <dgm:prSet/>
      <dgm:spPr/>
      <dgm:t>
        <a:bodyPr/>
        <a:lstStyle/>
        <a:p>
          <a:r>
            <a:rPr lang="en-US" b="0" baseline="0"/>
            <a:t>Correlation</a:t>
          </a:r>
          <a:endParaRPr lang="en-US"/>
        </a:p>
      </dgm:t>
    </dgm:pt>
    <dgm:pt modelId="{DDE9FE59-48E2-411E-AD52-345EF169CE07}" type="parTrans" cxnId="{C7C535E0-7A24-457F-AC3B-BC53F662A4EC}">
      <dgm:prSet/>
      <dgm:spPr/>
      <dgm:t>
        <a:bodyPr/>
        <a:lstStyle/>
        <a:p>
          <a:endParaRPr lang="en-US"/>
        </a:p>
      </dgm:t>
    </dgm:pt>
    <dgm:pt modelId="{ED28AD0E-6FAA-4505-B343-B2E0E29E3E24}" type="sibTrans" cxnId="{C7C535E0-7A24-457F-AC3B-BC53F662A4EC}">
      <dgm:prSet/>
      <dgm:spPr/>
      <dgm:t>
        <a:bodyPr/>
        <a:lstStyle/>
        <a:p>
          <a:endParaRPr lang="en-US"/>
        </a:p>
      </dgm:t>
    </dgm:pt>
    <dgm:pt modelId="{1E4E488C-B5DE-43DF-A1FE-A12005678A3D}">
      <dgm:prSet/>
      <dgm:spPr/>
      <dgm:t>
        <a:bodyPr/>
        <a:lstStyle/>
        <a:p>
          <a:r>
            <a:rPr lang="en-US" b="0" baseline="0"/>
            <a:t>Send – Async Response</a:t>
          </a:r>
          <a:endParaRPr lang="en-US"/>
        </a:p>
      </dgm:t>
    </dgm:pt>
    <dgm:pt modelId="{EB0A3606-77CF-4EAD-B0FD-BCD4F83EF66B}" type="parTrans" cxnId="{5A33CC68-2C9B-4A65-AD97-DAC652BF5C4A}">
      <dgm:prSet/>
      <dgm:spPr/>
      <dgm:t>
        <a:bodyPr/>
        <a:lstStyle/>
        <a:p>
          <a:endParaRPr lang="en-US"/>
        </a:p>
      </dgm:t>
    </dgm:pt>
    <dgm:pt modelId="{135729B3-C5B2-4921-9E1C-114B1A83A996}" type="sibTrans" cxnId="{5A33CC68-2C9B-4A65-AD97-DAC652BF5C4A}">
      <dgm:prSet/>
      <dgm:spPr/>
      <dgm:t>
        <a:bodyPr/>
        <a:lstStyle/>
        <a:p>
          <a:endParaRPr lang="en-US"/>
        </a:p>
      </dgm:t>
    </dgm:pt>
    <dgm:pt modelId="{A250FB39-C351-467F-8216-D4C42F5E4FD7}">
      <dgm:prSet/>
      <dgm:spPr/>
      <dgm:t>
        <a:bodyPr/>
        <a:lstStyle/>
        <a:p>
          <a:r>
            <a:rPr lang="en-US" b="0" baseline="0"/>
            <a:t>Webhook (approval)</a:t>
          </a:r>
          <a:endParaRPr lang="en-US"/>
        </a:p>
      </dgm:t>
    </dgm:pt>
    <dgm:pt modelId="{FB11E509-14F0-462A-AF63-B30D19ABDC12}" type="parTrans" cxnId="{353BC4BA-CB25-4798-B4BD-17B79E7F13A8}">
      <dgm:prSet/>
      <dgm:spPr/>
      <dgm:t>
        <a:bodyPr/>
        <a:lstStyle/>
        <a:p>
          <a:endParaRPr lang="en-US"/>
        </a:p>
      </dgm:t>
    </dgm:pt>
    <dgm:pt modelId="{A907DB32-58B7-46FC-A0C0-BD97534DECC8}" type="sibTrans" cxnId="{353BC4BA-CB25-4798-B4BD-17B79E7F13A8}">
      <dgm:prSet/>
      <dgm:spPr/>
      <dgm:t>
        <a:bodyPr/>
        <a:lstStyle/>
        <a:p>
          <a:endParaRPr lang="en-US"/>
        </a:p>
      </dgm:t>
    </dgm:pt>
    <dgm:pt modelId="{4CA735F0-BC43-48BE-BCED-7B3370CFB87E}">
      <dgm:prSet/>
      <dgm:spPr/>
      <dgm:t>
        <a:bodyPr/>
        <a:lstStyle/>
        <a:p>
          <a:r>
            <a:rPr lang="en-US" b="0" baseline="0"/>
            <a:t>Response queues</a:t>
          </a:r>
          <a:endParaRPr lang="en-US"/>
        </a:p>
      </dgm:t>
    </dgm:pt>
    <dgm:pt modelId="{4E33BEC1-69F2-4179-A979-968E40744D6C}" type="parTrans" cxnId="{B50D8309-2160-43C3-BD83-8FCE2A034053}">
      <dgm:prSet/>
      <dgm:spPr/>
      <dgm:t>
        <a:bodyPr/>
        <a:lstStyle/>
        <a:p>
          <a:endParaRPr lang="en-US"/>
        </a:p>
      </dgm:t>
    </dgm:pt>
    <dgm:pt modelId="{E8FA11AC-6A99-4CEE-AE65-791B91F72088}" type="sibTrans" cxnId="{B50D8309-2160-43C3-BD83-8FCE2A034053}">
      <dgm:prSet/>
      <dgm:spPr/>
      <dgm:t>
        <a:bodyPr/>
        <a:lstStyle/>
        <a:p>
          <a:endParaRPr lang="en-US"/>
        </a:p>
      </dgm:t>
    </dgm:pt>
    <dgm:pt modelId="{5374C1FB-5D85-4D20-9D2F-553BCE7C7673}">
      <dgm:prSet/>
      <dgm:spPr/>
      <dgm:t>
        <a:bodyPr/>
        <a:lstStyle/>
        <a:p>
          <a:r>
            <a:rPr lang="en-US" b="0" baseline="0"/>
            <a:t>Session queues</a:t>
          </a:r>
          <a:endParaRPr lang="en-US"/>
        </a:p>
      </dgm:t>
    </dgm:pt>
    <dgm:pt modelId="{D825D7A2-A00E-48C6-B7D0-F6CFB292B786}" type="parTrans" cxnId="{67D3EE33-3F0E-4443-82EF-75398536FE46}">
      <dgm:prSet/>
      <dgm:spPr/>
      <dgm:t>
        <a:bodyPr/>
        <a:lstStyle/>
        <a:p>
          <a:endParaRPr lang="en-US"/>
        </a:p>
      </dgm:t>
    </dgm:pt>
    <dgm:pt modelId="{8B94C2F5-7017-4F40-B6D9-5ECBBC38A0EA}" type="sibTrans" cxnId="{67D3EE33-3F0E-4443-82EF-75398536FE46}">
      <dgm:prSet/>
      <dgm:spPr/>
      <dgm:t>
        <a:bodyPr/>
        <a:lstStyle/>
        <a:p>
          <a:endParaRPr lang="en-US"/>
        </a:p>
      </dgm:t>
    </dgm:pt>
    <dgm:pt modelId="{63F6C070-F69E-4A71-A0E3-9BDD47E2AE06}">
      <dgm:prSet/>
      <dgm:spPr/>
      <dgm:t>
        <a:bodyPr/>
        <a:lstStyle/>
        <a:p>
          <a:r>
            <a:rPr lang="en-US" b="0" baseline="0"/>
            <a:t>Ordered Delivery</a:t>
          </a:r>
          <a:endParaRPr lang="en-US"/>
        </a:p>
      </dgm:t>
    </dgm:pt>
    <dgm:pt modelId="{1A493DA2-AE1C-4CC9-9268-32743AC7DE5A}" type="parTrans" cxnId="{008D362B-ACE3-4A93-A8CD-2E7EACCCE6EF}">
      <dgm:prSet/>
      <dgm:spPr/>
      <dgm:t>
        <a:bodyPr/>
        <a:lstStyle/>
        <a:p>
          <a:endParaRPr lang="en-US"/>
        </a:p>
      </dgm:t>
    </dgm:pt>
    <dgm:pt modelId="{F6D31F0A-06EE-400F-8D7B-436E7B7A0F8E}" type="sibTrans" cxnId="{008D362B-ACE3-4A93-A8CD-2E7EACCCE6EF}">
      <dgm:prSet/>
      <dgm:spPr/>
      <dgm:t>
        <a:bodyPr/>
        <a:lstStyle/>
        <a:p>
          <a:endParaRPr lang="en-US"/>
        </a:p>
      </dgm:t>
    </dgm:pt>
    <dgm:pt modelId="{5FA73F32-A6CD-4EB3-9CE3-7534EEB9BB06}">
      <dgm:prSet/>
      <dgm:spPr/>
      <dgm:t>
        <a:bodyPr/>
        <a:lstStyle/>
        <a:p>
          <a:r>
            <a:rPr lang="en-US" b="0" baseline="0"/>
            <a:t>In order processing (singletons)</a:t>
          </a:r>
          <a:endParaRPr lang="en-US"/>
        </a:p>
      </dgm:t>
    </dgm:pt>
    <dgm:pt modelId="{790C3359-33DB-47F5-A934-44D39F4BF862}" type="parTrans" cxnId="{D77BA752-CFD3-46D6-A83C-284B9E5CA3B6}">
      <dgm:prSet/>
      <dgm:spPr/>
      <dgm:t>
        <a:bodyPr/>
        <a:lstStyle/>
        <a:p>
          <a:endParaRPr lang="en-US"/>
        </a:p>
      </dgm:t>
    </dgm:pt>
    <dgm:pt modelId="{65169A91-776E-461F-91BE-1823FCD9C34E}" type="sibTrans" cxnId="{D77BA752-CFD3-46D6-A83C-284B9E5CA3B6}">
      <dgm:prSet/>
      <dgm:spPr/>
      <dgm:t>
        <a:bodyPr/>
        <a:lstStyle/>
        <a:p>
          <a:endParaRPr lang="en-US"/>
        </a:p>
      </dgm:t>
    </dgm:pt>
    <dgm:pt modelId="{A696DBC6-EBAD-4861-900B-3A289A6300EF}">
      <dgm:prSet/>
      <dgm:spPr/>
      <dgm:t>
        <a:bodyPr/>
        <a:lstStyle/>
        <a:p>
          <a:r>
            <a:rPr lang="en-US"/>
            <a:t>Sequential convoys</a:t>
          </a:r>
        </a:p>
      </dgm:t>
    </dgm:pt>
    <dgm:pt modelId="{88E5DA72-4EB5-43B8-BB98-226C1339F983}" type="parTrans" cxnId="{265FC782-BBE6-4B19-A4AE-99A43B492B78}">
      <dgm:prSet/>
      <dgm:spPr/>
      <dgm:t>
        <a:bodyPr/>
        <a:lstStyle/>
        <a:p>
          <a:endParaRPr lang="en-US"/>
        </a:p>
      </dgm:t>
    </dgm:pt>
    <dgm:pt modelId="{8631799B-A151-46BB-B471-CEBEEE2BEEBE}" type="sibTrans" cxnId="{265FC782-BBE6-4B19-A4AE-99A43B492B78}">
      <dgm:prSet/>
      <dgm:spPr/>
      <dgm:t>
        <a:bodyPr/>
        <a:lstStyle/>
        <a:p>
          <a:endParaRPr lang="en-US"/>
        </a:p>
      </dgm:t>
    </dgm:pt>
    <dgm:pt modelId="{D959C57F-2B51-44AD-BD6F-B73833904BC9}">
      <dgm:prSet/>
      <dgm:spPr/>
      <dgm:t>
        <a:bodyPr/>
        <a:lstStyle/>
        <a:p>
          <a:r>
            <a:rPr lang="en-US"/>
            <a:t>Partitions</a:t>
          </a:r>
        </a:p>
      </dgm:t>
    </dgm:pt>
    <dgm:pt modelId="{E12C7B84-58AC-4BA7-85FB-14DE7DCF4CD5}" type="parTrans" cxnId="{1AFA720B-8321-48BB-B832-4D840BC1EE58}">
      <dgm:prSet/>
      <dgm:spPr/>
      <dgm:t>
        <a:bodyPr/>
        <a:lstStyle/>
        <a:p>
          <a:endParaRPr lang="en-US"/>
        </a:p>
      </dgm:t>
    </dgm:pt>
    <dgm:pt modelId="{66455884-FE94-4DE8-BA98-53E999C9BABF}" type="sibTrans" cxnId="{1AFA720B-8321-48BB-B832-4D840BC1EE58}">
      <dgm:prSet/>
      <dgm:spPr/>
      <dgm:t>
        <a:bodyPr/>
        <a:lstStyle/>
        <a:p>
          <a:endParaRPr lang="en-US"/>
        </a:p>
      </dgm:t>
    </dgm:pt>
    <dgm:pt modelId="{ED7EA7CE-E2D3-4628-8D92-AAD0EBB57D9C}">
      <dgm:prSet/>
      <dgm:spPr/>
      <dgm:t>
        <a:bodyPr/>
        <a:lstStyle/>
        <a:p>
          <a:r>
            <a:rPr lang="en-US"/>
            <a:t>Session queues/topics</a:t>
          </a:r>
        </a:p>
      </dgm:t>
    </dgm:pt>
    <dgm:pt modelId="{3A86EDAF-3D82-41B5-8FD1-A85F84AF994C}" type="parTrans" cxnId="{650BBE87-92F1-4034-B1B7-C7D5CE83BD5D}">
      <dgm:prSet/>
      <dgm:spPr/>
      <dgm:t>
        <a:bodyPr/>
        <a:lstStyle/>
        <a:p>
          <a:endParaRPr lang="en-US"/>
        </a:p>
      </dgm:t>
    </dgm:pt>
    <dgm:pt modelId="{AB4AD54B-693C-461B-9EAA-CEFAA6C21A55}" type="sibTrans" cxnId="{650BBE87-92F1-4034-B1B7-C7D5CE83BD5D}">
      <dgm:prSet/>
      <dgm:spPr/>
      <dgm:t>
        <a:bodyPr/>
        <a:lstStyle/>
        <a:p>
          <a:endParaRPr lang="en-US"/>
        </a:p>
      </dgm:t>
    </dgm:pt>
    <dgm:pt modelId="{7102BCBC-6C0D-4FEF-8EE5-9E7F5C7A4E97}">
      <dgm:prSet/>
      <dgm:spPr/>
      <dgm:t>
        <a:bodyPr/>
        <a:lstStyle/>
        <a:p>
          <a:r>
            <a:rPr lang="en-US"/>
            <a:t>Batch with partitions</a:t>
          </a:r>
        </a:p>
      </dgm:t>
    </dgm:pt>
    <dgm:pt modelId="{16817EBE-7D89-4E59-993E-8E23BDD76A24}" type="parTrans" cxnId="{C36701C6-87F9-43CA-B542-AD1E91F7FFA0}">
      <dgm:prSet/>
      <dgm:spPr/>
      <dgm:t>
        <a:bodyPr/>
        <a:lstStyle/>
        <a:p>
          <a:endParaRPr lang="en-US"/>
        </a:p>
      </dgm:t>
    </dgm:pt>
    <dgm:pt modelId="{DA120005-422C-4425-9D43-B3686391805F}" type="sibTrans" cxnId="{C36701C6-87F9-43CA-B542-AD1E91F7FFA0}">
      <dgm:prSet/>
      <dgm:spPr/>
      <dgm:t>
        <a:bodyPr/>
        <a:lstStyle/>
        <a:p>
          <a:endParaRPr lang="en-US"/>
        </a:p>
      </dgm:t>
    </dgm:pt>
    <dgm:pt modelId="{00FD331F-F580-4AF2-82D3-981A7ED62DFF}" type="pres">
      <dgm:prSet presAssocID="{9C37BF80-A2EC-49D4-80B6-DE10ADE8ED59}" presName="linear" presStyleCnt="0">
        <dgm:presLayoutVars>
          <dgm:animLvl val="lvl"/>
          <dgm:resizeHandles val="exact"/>
        </dgm:presLayoutVars>
      </dgm:prSet>
      <dgm:spPr/>
    </dgm:pt>
    <dgm:pt modelId="{C679512A-8188-4C12-A036-C6EE6BC0E090}" type="pres">
      <dgm:prSet presAssocID="{116459DA-0857-4613-8A22-98090B88EE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311C60-15A0-4818-9249-7DCABB4FBB08}" type="pres">
      <dgm:prSet presAssocID="{116459DA-0857-4613-8A22-98090B88EE88}" presName="childText" presStyleLbl="revTx" presStyleIdx="0" presStyleCnt="3">
        <dgm:presLayoutVars>
          <dgm:bulletEnabled val="1"/>
        </dgm:presLayoutVars>
      </dgm:prSet>
      <dgm:spPr/>
    </dgm:pt>
    <dgm:pt modelId="{07586E61-9891-4505-9D85-9F94E29E4E80}" type="pres">
      <dgm:prSet presAssocID="{63F6C070-F69E-4A71-A0E3-9BDD47E2A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D661F2-2365-4D2D-A738-DFDCD02439E7}" type="pres">
      <dgm:prSet presAssocID="{63F6C070-F69E-4A71-A0E3-9BDD47E2AE06}" presName="childText" presStyleLbl="revTx" presStyleIdx="1" presStyleCnt="3">
        <dgm:presLayoutVars>
          <dgm:bulletEnabled val="1"/>
        </dgm:presLayoutVars>
      </dgm:prSet>
      <dgm:spPr/>
    </dgm:pt>
    <dgm:pt modelId="{253B2E5B-F9FE-4091-B0DA-237BF864C613}" type="pres">
      <dgm:prSet presAssocID="{D959C57F-2B51-44AD-BD6F-B73833904BC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126EB0-FEBF-47C9-8CD1-DFB34CD82853}" type="pres">
      <dgm:prSet presAssocID="{D959C57F-2B51-44AD-BD6F-B73833904BC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50D8309-2160-43C3-BD83-8FCE2A034053}" srcId="{116459DA-0857-4613-8A22-98090B88EE88}" destId="{4CA735F0-BC43-48BE-BCED-7B3370CFB87E}" srcOrd="2" destOrd="0" parTransId="{4E33BEC1-69F2-4179-A979-968E40744D6C}" sibTransId="{E8FA11AC-6A99-4CEE-AE65-791B91F72088}"/>
    <dgm:cxn modelId="{1AFA720B-8321-48BB-B832-4D840BC1EE58}" srcId="{9C37BF80-A2EC-49D4-80B6-DE10ADE8ED59}" destId="{D959C57F-2B51-44AD-BD6F-B73833904BC9}" srcOrd="2" destOrd="0" parTransId="{E12C7B84-58AC-4BA7-85FB-14DE7DCF4CD5}" sibTransId="{66455884-FE94-4DE8-BA98-53E999C9BABF}"/>
    <dgm:cxn modelId="{6B1C9F13-8397-49C6-95EE-9FB97CA918DF}" type="presOf" srcId="{7102BCBC-6C0D-4FEF-8EE5-9E7F5C7A4E97}" destId="{90126EB0-FEBF-47C9-8CD1-DFB34CD82853}" srcOrd="0" destOrd="2" presId="urn:microsoft.com/office/officeart/2005/8/layout/vList2"/>
    <dgm:cxn modelId="{008D362B-ACE3-4A93-A8CD-2E7EACCCE6EF}" srcId="{9C37BF80-A2EC-49D4-80B6-DE10ADE8ED59}" destId="{63F6C070-F69E-4A71-A0E3-9BDD47E2AE06}" srcOrd="1" destOrd="0" parTransId="{1A493DA2-AE1C-4CC9-9268-32743AC7DE5A}" sibTransId="{F6D31F0A-06EE-400F-8D7B-436E7B7A0F8E}"/>
    <dgm:cxn modelId="{67D3EE33-3F0E-4443-82EF-75398536FE46}" srcId="{116459DA-0857-4613-8A22-98090B88EE88}" destId="{5374C1FB-5D85-4D20-9D2F-553BCE7C7673}" srcOrd="3" destOrd="0" parTransId="{D825D7A2-A00E-48C6-B7D0-F6CFB292B786}" sibTransId="{8B94C2F5-7017-4F40-B6D9-5ECBBC38A0EA}"/>
    <dgm:cxn modelId="{EE63FC36-19DA-4B20-94BE-F02FDF6C5E53}" type="presOf" srcId="{4CA735F0-BC43-48BE-BCED-7B3370CFB87E}" destId="{E8311C60-15A0-4818-9249-7DCABB4FBB08}" srcOrd="0" destOrd="2" presId="urn:microsoft.com/office/officeart/2005/8/layout/vList2"/>
    <dgm:cxn modelId="{5A33CC68-2C9B-4A65-AD97-DAC652BF5C4A}" srcId="{116459DA-0857-4613-8A22-98090B88EE88}" destId="{1E4E488C-B5DE-43DF-A1FE-A12005678A3D}" srcOrd="0" destOrd="0" parTransId="{EB0A3606-77CF-4EAD-B0FD-BCD4F83EF66B}" sibTransId="{135729B3-C5B2-4921-9E1C-114B1A83A996}"/>
    <dgm:cxn modelId="{D67B1B49-0874-4F9F-BEE0-5FF1462AB7E2}" type="presOf" srcId="{5374C1FB-5D85-4D20-9D2F-553BCE7C7673}" destId="{E8311C60-15A0-4818-9249-7DCABB4FBB08}" srcOrd="0" destOrd="3" presId="urn:microsoft.com/office/officeart/2005/8/layout/vList2"/>
    <dgm:cxn modelId="{304EBC6E-68C0-4DAD-9BEB-7F32BB9A4983}" type="presOf" srcId="{63F6C070-F69E-4A71-A0E3-9BDD47E2AE06}" destId="{07586E61-9891-4505-9D85-9F94E29E4E80}" srcOrd="0" destOrd="0" presId="urn:microsoft.com/office/officeart/2005/8/layout/vList2"/>
    <dgm:cxn modelId="{D77BA752-CFD3-46D6-A83C-284B9E5CA3B6}" srcId="{63F6C070-F69E-4A71-A0E3-9BDD47E2AE06}" destId="{5FA73F32-A6CD-4EB3-9CE3-7534EEB9BB06}" srcOrd="0" destOrd="0" parTransId="{790C3359-33DB-47F5-A934-44D39F4BF862}" sibTransId="{65169A91-776E-461F-91BE-1823FCD9C34E}"/>
    <dgm:cxn modelId="{289A7074-E367-4868-8382-4897D9CEBB36}" type="presOf" srcId="{A696DBC6-EBAD-4861-900B-3A289A6300EF}" destId="{90126EB0-FEBF-47C9-8CD1-DFB34CD82853}" srcOrd="0" destOrd="1" presId="urn:microsoft.com/office/officeart/2005/8/layout/vList2"/>
    <dgm:cxn modelId="{53BE9056-0BE9-449A-9BBE-6A97C326DB1D}" type="presOf" srcId="{116459DA-0857-4613-8A22-98090B88EE88}" destId="{C679512A-8188-4C12-A036-C6EE6BC0E090}" srcOrd="0" destOrd="0" presId="urn:microsoft.com/office/officeart/2005/8/layout/vList2"/>
    <dgm:cxn modelId="{265FC782-BBE6-4B19-A4AE-99A43B492B78}" srcId="{D959C57F-2B51-44AD-BD6F-B73833904BC9}" destId="{A696DBC6-EBAD-4861-900B-3A289A6300EF}" srcOrd="1" destOrd="0" parTransId="{88E5DA72-4EB5-43B8-BB98-226C1339F983}" sibTransId="{8631799B-A151-46BB-B471-CEBEEE2BEEBE}"/>
    <dgm:cxn modelId="{B1737286-CD31-43C3-B18D-7A70729FD884}" type="presOf" srcId="{ED7EA7CE-E2D3-4628-8D92-AAD0EBB57D9C}" destId="{90126EB0-FEBF-47C9-8CD1-DFB34CD82853}" srcOrd="0" destOrd="0" presId="urn:microsoft.com/office/officeart/2005/8/layout/vList2"/>
    <dgm:cxn modelId="{650BBE87-92F1-4034-B1B7-C7D5CE83BD5D}" srcId="{D959C57F-2B51-44AD-BD6F-B73833904BC9}" destId="{ED7EA7CE-E2D3-4628-8D92-AAD0EBB57D9C}" srcOrd="0" destOrd="0" parTransId="{3A86EDAF-3D82-41B5-8FD1-A85F84AF994C}" sibTransId="{AB4AD54B-693C-461B-9EAA-CEFAA6C21A55}"/>
    <dgm:cxn modelId="{34121AAB-DBBD-40D0-A367-C48603D38852}" type="presOf" srcId="{1E4E488C-B5DE-43DF-A1FE-A12005678A3D}" destId="{E8311C60-15A0-4818-9249-7DCABB4FBB08}" srcOrd="0" destOrd="0" presId="urn:microsoft.com/office/officeart/2005/8/layout/vList2"/>
    <dgm:cxn modelId="{353BC4BA-CB25-4798-B4BD-17B79E7F13A8}" srcId="{116459DA-0857-4613-8A22-98090B88EE88}" destId="{A250FB39-C351-467F-8216-D4C42F5E4FD7}" srcOrd="1" destOrd="0" parTransId="{FB11E509-14F0-462A-AF63-B30D19ABDC12}" sibTransId="{A907DB32-58B7-46FC-A0C0-BD97534DECC8}"/>
    <dgm:cxn modelId="{F422DBBB-FEBE-4444-A1B3-BBA3DEEC0250}" type="presOf" srcId="{A250FB39-C351-467F-8216-D4C42F5E4FD7}" destId="{E8311C60-15A0-4818-9249-7DCABB4FBB08}" srcOrd="0" destOrd="1" presId="urn:microsoft.com/office/officeart/2005/8/layout/vList2"/>
    <dgm:cxn modelId="{C36701C6-87F9-43CA-B542-AD1E91F7FFA0}" srcId="{D959C57F-2B51-44AD-BD6F-B73833904BC9}" destId="{7102BCBC-6C0D-4FEF-8EE5-9E7F5C7A4E97}" srcOrd="2" destOrd="0" parTransId="{16817EBE-7D89-4E59-993E-8E23BDD76A24}" sibTransId="{DA120005-422C-4425-9D43-B3686391805F}"/>
    <dgm:cxn modelId="{E0FDC1CB-9B1E-4426-85F5-181CD9C62755}" type="presOf" srcId="{D959C57F-2B51-44AD-BD6F-B73833904BC9}" destId="{253B2E5B-F9FE-4091-B0DA-237BF864C613}" srcOrd="0" destOrd="0" presId="urn:microsoft.com/office/officeart/2005/8/layout/vList2"/>
    <dgm:cxn modelId="{D51DC0D8-DB24-48F9-B1F1-182AF1850E5E}" type="presOf" srcId="{5FA73F32-A6CD-4EB3-9CE3-7534EEB9BB06}" destId="{9BD661F2-2365-4D2D-A738-DFDCD02439E7}" srcOrd="0" destOrd="0" presId="urn:microsoft.com/office/officeart/2005/8/layout/vList2"/>
    <dgm:cxn modelId="{C7C535E0-7A24-457F-AC3B-BC53F662A4EC}" srcId="{9C37BF80-A2EC-49D4-80B6-DE10ADE8ED59}" destId="{116459DA-0857-4613-8A22-98090B88EE88}" srcOrd="0" destOrd="0" parTransId="{DDE9FE59-48E2-411E-AD52-345EF169CE07}" sibTransId="{ED28AD0E-6FAA-4505-B343-B2E0E29E3E24}"/>
    <dgm:cxn modelId="{186239E0-227C-4014-8B71-30402FDD2D75}" type="presOf" srcId="{9C37BF80-A2EC-49D4-80B6-DE10ADE8ED59}" destId="{00FD331F-F580-4AF2-82D3-981A7ED62DFF}" srcOrd="0" destOrd="0" presId="urn:microsoft.com/office/officeart/2005/8/layout/vList2"/>
    <dgm:cxn modelId="{90A2B031-9BE0-4559-A8E8-0C1FBB4082B8}" type="presParOf" srcId="{00FD331F-F580-4AF2-82D3-981A7ED62DFF}" destId="{C679512A-8188-4C12-A036-C6EE6BC0E090}" srcOrd="0" destOrd="0" presId="urn:microsoft.com/office/officeart/2005/8/layout/vList2"/>
    <dgm:cxn modelId="{365C5D38-44BA-470F-9AA0-056BF965F8D7}" type="presParOf" srcId="{00FD331F-F580-4AF2-82D3-981A7ED62DFF}" destId="{E8311C60-15A0-4818-9249-7DCABB4FBB08}" srcOrd="1" destOrd="0" presId="urn:microsoft.com/office/officeart/2005/8/layout/vList2"/>
    <dgm:cxn modelId="{6E934EE7-5228-4694-9B2B-286F325F6B75}" type="presParOf" srcId="{00FD331F-F580-4AF2-82D3-981A7ED62DFF}" destId="{07586E61-9891-4505-9D85-9F94E29E4E80}" srcOrd="2" destOrd="0" presId="urn:microsoft.com/office/officeart/2005/8/layout/vList2"/>
    <dgm:cxn modelId="{08173ED5-5FC7-466E-9415-992A50D808BD}" type="presParOf" srcId="{00FD331F-F580-4AF2-82D3-981A7ED62DFF}" destId="{9BD661F2-2365-4D2D-A738-DFDCD02439E7}" srcOrd="3" destOrd="0" presId="urn:microsoft.com/office/officeart/2005/8/layout/vList2"/>
    <dgm:cxn modelId="{AA32BAC1-7355-432A-AF79-C36A22799907}" type="presParOf" srcId="{00FD331F-F580-4AF2-82D3-981A7ED62DFF}" destId="{253B2E5B-F9FE-4091-B0DA-237BF864C613}" srcOrd="4" destOrd="0" presId="urn:microsoft.com/office/officeart/2005/8/layout/vList2"/>
    <dgm:cxn modelId="{4069C011-E485-497B-AC1B-0DEBAC5C625B}" type="presParOf" srcId="{00FD331F-F580-4AF2-82D3-981A7ED62DFF}" destId="{90126EB0-FEBF-47C9-8CD1-DFB34CD8285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2030B1-4AA9-49AE-BFE5-A0BAC9D1022B}" type="doc">
      <dgm:prSet loTypeId="urn:microsoft.com/office/officeart/2008/layout/VerticalCircle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E05327A-0018-4943-8515-FF8EDD593059}">
      <dgm:prSet/>
      <dgm:spPr/>
      <dgm:t>
        <a:bodyPr/>
        <a:lstStyle/>
        <a:p>
          <a:r>
            <a:rPr lang="en-US" b="0" baseline="0"/>
            <a:t>Splitter</a:t>
          </a:r>
          <a:endParaRPr lang="en-US"/>
        </a:p>
      </dgm:t>
    </dgm:pt>
    <dgm:pt modelId="{CF2467B7-5E33-4695-8F8A-B83F58FFAEF5}" type="parTrans" cxnId="{3BCDEA9D-3B47-4133-8D47-FDC601C8D456}">
      <dgm:prSet/>
      <dgm:spPr/>
      <dgm:t>
        <a:bodyPr/>
        <a:lstStyle/>
        <a:p>
          <a:endParaRPr lang="en-US"/>
        </a:p>
      </dgm:t>
    </dgm:pt>
    <dgm:pt modelId="{A5780578-B783-425F-B555-5181B86B74DF}" type="sibTrans" cxnId="{3BCDEA9D-3B47-4133-8D47-FDC601C8D456}">
      <dgm:prSet/>
      <dgm:spPr/>
      <dgm:t>
        <a:bodyPr/>
        <a:lstStyle/>
        <a:p>
          <a:endParaRPr lang="en-US"/>
        </a:p>
      </dgm:t>
    </dgm:pt>
    <dgm:pt modelId="{E847DD1D-5D9B-4822-B26C-3EBC9E7BBF2A}">
      <dgm:prSet/>
      <dgm:spPr/>
      <dgm:t>
        <a:bodyPr/>
        <a:lstStyle/>
        <a:p>
          <a:r>
            <a:rPr lang="en-US" b="0" baseline="0"/>
            <a:t>Claim Check</a:t>
          </a:r>
          <a:endParaRPr lang="en-US"/>
        </a:p>
      </dgm:t>
    </dgm:pt>
    <dgm:pt modelId="{46B27CD8-D1E6-416B-9B2C-A5885B944325}" type="parTrans" cxnId="{9198D895-A06B-4204-A2A5-E9C35D5831DE}">
      <dgm:prSet/>
      <dgm:spPr/>
      <dgm:t>
        <a:bodyPr/>
        <a:lstStyle/>
        <a:p>
          <a:endParaRPr lang="en-US"/>
        </a:p>
      </dgm:t>
    </dgm:pt>
    <dgm:pt modelId="{3A1550F8-5722-4E22-8E0F-8CD655A28443}" type="sibTrans" cxnId="{9198D895-A06B-4204-A2A5-E9C35D5831DE}">
      <dgm:prSet/>
      <dgm:spPr/>
      <dgm:t>
        <a:bodyPr/>
        <a:lstStyle/>
        <a:p>
          <a:endParaRPr lang="en-US"/>
        </a:p>
      </dgm:t>
    </dgm:pt>
    <dgm:pt modelId="{0158493D-97BB-40C3-8F3B-1B8EA47F6774}">
      <dgm:prSet/>
      <dgm:spPr/>
      <dgm:t>
        <a:bodyPr/>
        <a:lstStyle/>
        <a:p>
          <a:r>
            <a:rPr lang="en-US" b="0" baseline="0"/>
            <a:t>Data transformation/enricher</a:t>
          </a:r>
          <a:endParaRPr lang="en-US"/>
        </a:p>
      </dgm:t>
    </dgm:pt>
    <dgm:pt modelId="{D9C3B65A-E37D-4A13-8161-38FE0CFB8D27}" type="parTrans" cxnId="{B8368A0D-F38F-4C12-B5ED-F8F18A622E4B}">
      <dgm:prSet/>
      <dgm:spPr/>
      <dgm:t>
        <a:bodyPr/>
        <a:lstStyle/>
        <a:p>
          <a:endParaRPr lang="en-US"/>
        </a:p>
      </dgm:t>
    </dgm:pt>
    <dgm:pt modelId="{C618E910-6189-4393-8D28-9A30E415A239}" type="sibTrans" cxnId="{B8368A0D-F38F-4C12-B5ED-F8F18A622E4B}">
      <dgm:prSet/>
      <dgm:spPr/>
      <dgm:t>
        <a:bodyPr/>
        <a:lstStyle/>
        <a:p>
          <a:endParaRPr lang="en-US"/>
        </a:p>
      </dgm:t>
    </dgm:pt>
    <dgm:pt modelId="{8C0B7FE6-EDD2-403A-8B8F-3AAA2271B122}">
      <dgm:prSet/>
      <dgm:spPr/>
      <dgm:t>
        <a:bodyPr/>
        <a:lstStyle/>
        <a:p>
          <a:r>
            <a:rPr lang="en-US" b="0" baseline="0"/>
            <a:t>Content based router</a:t>
          </a:r>
          <a:endParaRPr lang="en-US"/>
        </a:p>
      </dgm:t>
    </dgm:pt>
    <dgm:pt modelId="{0F2E65F6-0DD0-40A1-A32C-CD109A5602EE}" type="parTrans" cxnId="{464E7B68-4D65-4AA5-AFB2-FD2E3FA8F408}">
      <dgm:prSet/>
      <dgm:spPr/>
      <dgm:t>
        <a:bodyPr/>
        <a:lstStyle/>
        <a:p>
          <a:endParaRPr lang="en-US"/>
        </a:p>
      </dgm:t>
    </dgm:pt>
    <dgm:pt modelId="{14EE0ABF-05F3-4600-BD41-6A4926066A68}" type="sibTrans" cxnId="{464E7B68-4D65-4AA5-AFB2-FD2E3FA8F408}">
      <dgm:prSet/>
      <dgm:spPr/>
      <dgm:t>
        <a:bodyPr/>
        <a:lstStyle/>
        <a:p>
          <a:endParaRPr lang="en-US"/>
        </a:p>
      </dgm:t>
    </dgm:pt>
    <dgm:pt modelId="{2A0FB87F-26B0-4C2A-A36C-2A337C7E8932}">
      <dgm:prSet/>
      <dgm:spPr/>
      <dgm:t>
        <a:bodyPr/>
        <a:lstStyle/>
        <a:p>
          <a:r>
            <a:rPr lang="en-US"/>
            <a:t>Message pipelines (VETER)</a:t>
          </a:r>
        </a:p>
      </dgm:t>
    </dgm:pt>
    <dgm:pt modelId="{4700EF38-729E-472A-9578-EBA19EC3F8B6}" type="parTrans" cxnId="{2ED6C536-CB03-4F7A-9210-F4D97927D349}">
      <dgm:prSet/>
      <dgm:spPr/>
      <dgm:t>
        <a:bodyPr/>
        <a:lstStyle/>
        <a:p>
          <a:endParaRPr lang="en-US"/>
        </a:p>
      </dgm:t>
    </dgm:pt>
    <dgm:pt modelId="{24A0CC56-0B69-4BE3-A8B7-EC81AD3BC927}" type="sibTrans" cxnId="{2ED6C536-CB03-4F7A-9210-F4D97927D349}">
      <dgm:prSet/>
      <dgm:spPr/>
      <dgm:t>
        <a:bodyPr/>
        <a:lstStyle/>
        <a:p>
          <a:endParaRPr lang="en-US"/>
        </a:p>
      </dgm:t>
    </dgm:pt>
    <dgm:pt modelId="{3234BAA1-9010-444F-8933-58BACBCE4E4E}" type="pres">
      <dgm:prSet presAssocID="{3B2030B1-4AA9-49AE-BFE5-A0BAC9D1022B}" presName="Name0" presStyleCnt="0">
        <dgm:presLayoutVars>
          <dgm:dir/>
        </dgm:presLayoutVars>
      </dgm:prSet>
      <dgm:spPr/>
    </dgm:pt>
    <dgm:pt modelId="{E8CE1633-4AC7-4F22-8F79-DB8FC9E83015}" type="pres">
      <dgm:prSet presAssocID="{8E05327A-0018-4943-8515-FF8EDD593059}" presName="noChildren" presStyleCnt="0"/>
      <dgm:spPr/>
    </dgm:pt>
    <dgm:pt modelId="{BD1648EC-554E-4A64-A130-764EB683FC40}" type="pres">
      <dgm:prSet presAssocID="{8E05327A-0018-4943-8515-FF8EDD593059}" presName="gap" presStyleCnt="0"/>
      <dgm:spPr/>
    </dgm:pt>
    <dgm:pt modelId="{1FC59EE0-0010-4FB6-A371-7FD04C5F4126}" type="pres">
      <dgm:prSet presAssocID="{8E05327A-0018-4943-8515-FF8EDD593059}" presName="medCircle2" presStyleLbl="vennNode1" presStyleIdx="0" presStyleCnt="5"/>
      <dgm:spPr/>
    </dgm:pt>
    <dgm:pt modelId="{E3D105E8-680A-4FC2-8CCD-7DCE728EF9E1}" type="pres">
      <dgm:prSet presAssocID="{8E05327A-0018-4943-8515-FF8EDD593059}" presName="txLvlOnly1" presStyleLbl="revTx" presStyleIdx="0" presStyleCnt="5"/>
      <dgm:spPr/>
    </dgm:pt>
    <dgm:pt modelId="{2A590A78-2B8A-4146-BC52-5D103D6360AC}" type="pres">
      <dgm:prSet presAssocID="{E847DD1D-5D9B-4822-B26C-3EBC9E7BBF2A}" presName="noChildren" presStyleCnt="0"/>
      <dgm:spPr/>
    </dgm:pt>
    <dgm:pt modelId="{83A4E6D4-C81F-414E-9B60-2D77804D2125}" type="pres">
      <dgm:prSet presAssocID="{E847DD1D-5D9B-4822-B26C-3EBC9E7BBF2A}" presName="gap" presStyleCnt="0"/>
      <dgm:spPr/>
    </dgm:pt>
    <dgm:pt modelId="{B625D417-FEFD-42E3-B6A6-74EB520EBA98}" type="pres">
      <dgm:prSet presAssocID="{E847DD1D-5D9B-4822-B26C-3EBC9E7BBF2A}" presName="medCircle2" presStyleLbl="vennNode1" presStyleIdx="1" presStyleCnt="5"/>
      <dgm:spPr/>
    </dgm:pt>
    <dgm:pt modelId="{C2A70182-5090-4F36-9148-A0E44B73650F}" type="pres">
      <dgm:prSet presAssocID="{E847DD1D-5D9B-4822-B26C-3EBC9E7BBF2A}" presName="txLvlOnly1" presStyleLbl="revTx" presStyleIdx="1" presStyleCnt="5"/>
      <dgm:spPr/>
    </dgm:pt>
    <dgm:pt modelId="{733FF5C3-1EF3-4F16-8D90-9D0F54E32E5B}" type="pres">
      <dgm:prSet presAssocID="{0158493D-97BB-40C3-8F3B-1B8EA47F6774}" presName="noChildren" presStyleCnt="0"/>
      <dgm:spPr/>
    </dgm:pt>
    <dgm:pt modelId="{8A044E4E-B67B-4B99-93E9-6C8CE1DF43AB}" type="pres">
      <dgm:prSet presAssocID="{0158493D-97BB-40C3-8F3B-1B8EA47F6774}" presName="gap" presStyleCnt="0"/>
      <dgm:spPr/>
    </dgm:pt>
    <dgm:pt modelId="{599E0799-3939-492B-8FBF-765DDAF9F694}" type="pres">
      <dgm:prSet presAssocID="{0158493D-97BB-40C3-8F3B-1B8EA47F6774}" presName="medCircle2" presStyleLbl="vennNode1" presStyleIdx="2" presStyleCnt="5"/>
      <dgm:spPr/>
    </dgm:pt>
    <dgm:pt modelId="{75D012FF-D540-4D02-9CCC-4A2019225D59}" type="pres">
      <dgm:prSet presAssocID="{0158493D-97BB-40C3-8F3B-1B8EA47F6774}" presName="txLvlOnly1" presStyleLbl="revTx" presStyleIdx="2" presStyleCnt="5"/>
      <dgm:spPr/>
    </dgm:pt>
    <dgm:pt modelId="{6ECC8FC4-C805-457D-A9B2-D43C81C45A6D}" type="pres">
      <dgm:prSet presAssocID="{8C0B7FE6-EDD2-403A-8B8F-3AAA2271B122}" presName="noChildren" presStyleCnt="0"/>
      <dgm:spPr/>
    </dgm:pt>
    <dgm:pt modelId="{D03FACD1-6CA4-4896-BCA8-54E631D2A777}" type="pres">
      <dgm:prSet presAssocID="{8C0B7FE6-EDD2-403A-8B8F-3AAA2271B122}" presName="gap" presStyleCnt="0"/>
      <dgm:spPr/>
    </dgm:pt>
    <dgm:pt modelId="{4E0FAB75-0BD8-4A5C-9D36-B4898E16339B}" type="pres">
      <dgm:prSet presAssocID="{8C0B7FE6-EDD2-403A-8B8F-3AAA2271B122}" presName="medCircle2" presStyleLbl="vennNode1" presStyleIdx="3" presStyleCnt="5"/>
      <dgm:spPr/>
    </dgm:pt>
    <dgm:pt modelId="{2E3C0CB2-C6A8-4894-82CD-3244396CC45C}" type="pres">
      <dgm:prSet presAssocID="{8C0B7FE6-EDD2-403A-8B8F-3AAA2271B122}" presName="txLvlOnly1" presStyleLbl="revTx" presStyleIdx="3" presStyleCnt="5"/>
      <dgm:spPr/>
    </dgm:pt>
    <dgm:pt modelId="{D6A2BD6E-A20B-427C-9EBD-A526C2E8CEC4}" type="pres">
      <dgm:prSet presAssocID="{2A0FB87F-26B0-4C2A-A36C-2A337C7E8932}" presName="noChildren" presStyleCnt="0"/>
      <dgm:spPr/>
    </dgm:pt>
    <dgm:pt modelId="{1AE45A75-BE3E-44AA-A240-E8C71C300AEA}" type="pres">
      <dgm:prSet presAssocID="{2A0FB87F-26B0-4C2A-A36C-2A337C7E8932}" presName="gap" presStyleCnt="0"/>
      <dgm:spPr/>
    </dgm:pt>
    <dgm:pt modelId="{7DDCAC00-290A-4BA4-B1F8-AA6A2917B562}" type="pres">
      <dgm:prSet presAssocID="{2A0FB87F-26B0-4C2A-A36C-2A337C7E8932}" presName="medCircle2" presStyleLbl="vennNode1" presStyleIdx="4" presStyleCnt="5"/>
      <dgm:spPr/>
    </dgm:pt>
    <dgm:pt modelId="{D4F07CA4-8901-437A-AE27-CDC66B846CAE}" type="pres">
      <dgm:prSet presAssocID="{2A0FB87F-26B0-4C2A-A36C-2A337C7E8932}" presName="txLvlOnly1" presStyleLbl="revTx" presStyleIdx="4" presStyleCnt="5"/>
      <dgm:spPr/>
    </dgm:pt>
  </dgm:ptLst>
  <dgm:cxnLst>
    <dgm:cxn modelId="{B8368A0D-F38F-4C12-B5ED-F8F18A622E4B}" srcId="{3B2030B1-4AA9-49AE-BFE5-A0BAC9D1022B}" destId="{0158493D-97BB-40C3-8F3B-1B8EA47F6774}" srcOrd="2" destOrd="0" parTransId="{D9C3B65A-E37D-4A13-8161-38FE0CFB8D27}" sibTransId="{C618E910-6189-4393-8D28-9A30E415A239}"/>
    <dgm:cxn modelId="{2ED6C536-CB03-4F7A-9210-F4D97927D349}" srcId="{3B2030B1-4AA9-49AE-BFE5-A0BAC9D1022B}" destId="{2A0FB87F-26B0-4C2A-A36C-2A337C7E8932}" srcOrd="4" destOrd="0" parTransId="{4700EF38-729E-472A-9578-EBA19EC3F8B6}" sibTransId="{24A0CC56-0B69-4BE3-A8B7-EC81AD3BC927}"/>
    <dgm:cxn modelId="{865E335C-40BE-4A8C-A10F-AF7E3DDF7F3A}" type="presOf" srcId="{0158493D-97BB-40C3-8F3B-1B8EA47F6774}" destId="{75D012FF-D540-4D02-9CCC-4A2019225D59}" srcOrd="0" destOrd="0" presId="urn:microsoft.com/office/officeart/2008/layout/VerticalCircleList"/>
    <dgm:cxn modelId="{464E7B68-4D65-4AA5-AFB2-FD2E3FA8F408}" srcId="{3B2030B1-4AA9-49AE-BFE5-A0BAC9D1022B}" destId="{8C0B7FE6-EDD2-403A-8B8F-3AAA2271B122}" srcOrd="3" destOrd="0" parTransId="{0F2E65F6-0DD0-40A1-A32C-CD109A5602EE}" sibTransId="{14EE0ABF-05F3-4600-BD41-6A4926066A68}"/>
    <dgm:cxn modelId="{4093C055-80CB-4CCE-B8B2-3F1EEE88B269}" type="presOf" srcId="{E847DD1D-5D9B-4822-B26C-3EBC9E7BBF2A}" destId="{C2A70182-5090-4F36-9148-A0E44B73650F}" srcOrd="0" destOrd="0" presId="urn:microsoft.com/office/officeart/2008/layout/VerticalCircleList"/>
    <dgm:cxn modelId="{9198D895-A06B-4204-A2A5-E9C35D5831DE}" srcId="{3B2030B1-4AA9-49AE-BFE5-A0BAC9D1022B}" destId="{E847DD1D-5D9B-4822-B26C-3EBC9E7BBF2A}" srcOrd="1" destOrd="0" parTransId="{46B27CD8-D1E6-416B-9B2C-A5885B944325}" sibTransId="{3A1550F8-5722-4E22-8E0F-8CD655A28443}"/>
    <dgm:cxn modelId="{3BCDEA9D-3B47-4133-8D47-FDC601C8D456}" srcId="{3B2030B1-4AA9-49AE-BFE5-A0BAC9D1022B}" destId="{8E05327A-0018-4943-8515-FF8EDD593059}" srcOrd="0" destOrd="0" parTransId="{CF2467B7-5E33-4695-8F8A-B83F58FFAEF5}" sibTransId="{A5780578-B783-425F-B555-5181B86B74DF}"/>
    <dgm:cxn modelId="{29D704B7-F168-4B94-BA1E-4BB509E18E3E}" type="presOf" srcId="{8E05327A-0018-4943-8515-FF8EDD593059}" destId="{E3D105E8-680A-4FC2-8CCD-7DCE728EF9E1}" srcOrd="0" destOrd="0" presId="urn:microsoft.com/office/officeart/2008/layout/VerticalCircleList"/>
    <dgm:cxn modelId="{D80C7CE0-48ED-4A84-9F72-A84954E14929}" type="presOf" srcId="{2A0FB87F-26B0-4C2A-A36C-2A337C7E8932}" destId="{D4F07CA4-8901-437A-AE27-CDC66B846CAE}" srcOrd="0" destOrd="0" presId="urn:microsoft.com/office/officeart/2008/layout/VerticalCircleList"/>
    <dgm:cxn modelId="{39CD9BEE-C2D2-4BCA-81CA-ED42F94DEC05}" type="presOf" srcId="{8C0B7FE6-EDD2-403A-8B8F-3AAA2271B122}" destId="{2E3C0CB2-C6A8-4894-82CD-3244396CC45C}" srcOrd="0" destOrd="0" presId="urn:microsoft.com/office/officeart/2008/layout/VerticalCircleList"/>
    <dgm:cxn modelId="{FA6912F4-AAB4-40C1-A598-D83A26A55510}" type="presOf" srcId="{3B2030B1-4AA9-49AE-BFE5-A0BAC9D1022B}" destId="{3234BAA1-9010-444F-8933-58BACBCE4E4E}" srcOrd="0" destOrd="0" presId="urn:microsoft.com/office/officeart/2008/layout/VerticalCircleList"/>
    <dgm:cxn modelId="{D22665A0-51DB-4FB7-B3C0-7C3A29A1219C}" type="presParOf" srcId="{3234BAA1-9010-444F-8933-58BACBCE4E4E}" destId="{E8CE1633-4AC7-4F22-8F79-DB8FC9E83015}" srcOrd="0" destOrd="0" presId="urn:microsoft.com/office/officeart/2008/layout/VerticalCircleList"/>
    <dgm:cxn modelId="{89FB6E5E-7912-4C97-B43C-E8160CED9CF6}" type="presParOf" srcId="{E8CE1633-4AC7-4F22-8F79-DB8FC9E83015}" destId="{BD1648EC-554E-4A64-A130-764EB683FC40}" srcOrd="0" destOrd="0" presId="urn:microsoft.com/office/officeart/2008/layout/VerticalCircleList"/>
    <dgm:cxn modelId="{62C33A2A-CF14-427F-A106-34CE95EB944C}" type="presParOf" srcId="{E8CE1633-4AC7-4F22-8F79-DB8FC9E83015}" destId="{1FC59EE0-0010-4FB6-A371-7FD04C5F4126}" srcOrd="1" destOrd="0" presId="urn:microsoft.com/office/officeart/2008/layout/VerticalCircleList"/>
    <dgm:cxn modelId="{06CA4690-492F-43CB-9F05-DD96DDF48639}" type="presParOf" srcId="{E8CE1633-4AC7-4F22-8F79-DB8FC9E83015}" destId="{E3D105E8-680A-4FC2-8CCD-7DCE728EF9E1}" srcOrd="2" destOrd="0" presId="urn:microsoft.com/office/officeart/2008/layout/VerticalCircleList"/>
    <dgm:cxn modelId="{0FA2B78E-D8E2-4162-9D0E-0603A6390164}" type="presParOf" srcId="{3234BAA1-9010-444F-8933-58BACBCE4E4E}" destId="{2A590A78-2B8A-4146-BC52-5D103D6360AC}" srcOrd="1" destOrd="0" presId="urn:microsoft.com/office/officeart/2008/layout/VerticalCircleList"/>
    <dgm:cxn modelId="{19248C23-8FB0-42E0-A644-3640EA90CD72}" type="presParOf" srcId="{2A590A78-2B8A-4146-BC52-5D103D6360AC}" destId="{83A4E6D4-C81F-414E-9B60-2D77804D2125}" srcOrd="0" destOrd="0" presId="urn:microsoft.com/office/officeart/2008/layout/VerticalCircleList"/>
    <dgm:cxn modelId="{C2D7766A-4AE9-4150-9D38-B09047BD547E}" type="presParOf" srcId="{2A590A78-2B8A-4146-BC52-5D103D6360AC}" destId="{B625D417-FEFD-42E3-B6A6-74EB520EBA98}" srcOrd="1" destOrd="0" presId="urn:microsoft.com/office/officeart/2008/layout/VerticalCircleList"/>
    <dgm:cxn modelId="{3CD7B8B0-CC98-411E-835E-48140BC25C4C}" type="presParOf" srcId="{2A590A78-2B8A-4146-BC52-5D103D6360AC}" destId="{C2A70182-5090-4F36-9148-A0E44B73650F}" srcOrd="2" destOrd="0" presId="urn:microsoft.com/office/officeart/2008/layout/VerticalCircleList"/>
    <dgm:cxn modelId="{29FF71CE-E3A6-4964-806F-89BF3A7C3AD1}" type="presParOf" srcId="{3234BAA1-9010-444F-8933-58BACBCE4E4E}" destId="{733FF5C3-1EF3-4F16-8D90-9D0F54E32E5B}" srcOrd="2" destOrd="0" presId="urn:microsoft.com/office/officeart/2008/layout/VerticalCircleList"/>
    <dgm:cxn modelId="{2D2FD775-7691-4141-9B74-61AF46EBB6F6}" type="presParOf" srcId="{733FF5C3-1EF3-4F16-8D90-9D0F54E32E5B}" destId="{8A044E4E-B67B-4B99-93E9-6C8CE1DF43AB}" srcOrd="0" destOrd="0" presId="urn:microsoft.com/office/officeart/2008/layout/VerticalCircleList"/>
    <dgm:cxn modelId="{41BF33D4-7BDA-4110-BA02-DD43F534F0AD}" type="presParOf" srcId="{733FF5C3-1EF3-4F16-8D90-9D0F54E32E5B}" destId="{599E0799-3939-492B-8FBF-765DDAF9F694}" srcOrd="1" destOrd="0" presId="urn:microsoft.com/office/officeart/2008/layout/VerticalCircleList"/>
    <dgm:cxn modelId="{07DDE8CA-6E96-4ADE-9C80-BC078FFBF911}" type="presParOf" srcId="{733FF5C3-1EF3-4F16-8D90-9D0F54E32E5B}" destId="{75D012FF-D540-4D02-9CCC-4A2019225D59}" srcOrd="2" destOrd="0" presId="urn:microsoft.com/office/officeart/2008/layout/VerticalCircleList"/>
    <dgm:cxn modelId="{78E9C07E-E52A-4140-A75F-AE83B1408946}" type="presParOf" srcId="{3234BAA1-9010-444F-8933-58BACBCE4E4E}" destId="{6ECC8FC4-C805-457D-A9B2-D43C81C45A6D}" srcOrd="3" destOrd="0" presId="urn:microsoft.com/office/officeart/2008/layout/VerticalCircleList"/>
    <dgm:cxn modelId="{A48ADE13-CFE2-4217-AD86-739E7B6093A0}" type="presParOf" srcId="{6ECC8FC4-C805-457D-A9B2-D43C81C45A6D}" destId="{D03FACD1-6CA4-4896-BCA8-54E631D2A777}" srcOrd="0" destOrd="0" presId="urn:microsoft.com/office/officeart/2008/layout/VerticalCircleList"/>
    <dgm:cxn modelId="{8B700C37-1D63-42B0-A47C-A5612BF60247}" type="presParOf" srcId="{6ECC8FC4-C805-457D-A9B2-D43C81C45A6D}" destId="{4E0FAB75-0BD8-4A5C-9D36-B4898E16339B}" srcOrd="1" destOrd="0" presId="urn:microsoft.com/office/officeart/2008/layout/VerticalCircleList"/>
    <dgm:cxn modelId="{BECA8A42-D754-4FAE-82B4-F136B3721E40}" type="presParOf" srcId="{6ECC8FC4-C805-457D-A9B2-D43C81C45A6D}" destId="{2E3C0CB2-C6A8-4894-82CD-3244396CC45C}" srcOrd="2" destOrd="0" presId="urn:microsoft.com/office/officeart/2008/layout/VerticalCircleList"/>
    <dgm:cxn modelId="{15993FF9-117A-485A-8E31-7645A007573E}" type="presParOf" srcId="{3234BAA1-9010-444F-8933-58BACBCE4E4E}" destId="{D6A2BD6E-A20B-427C-9EBD-A526C2E8CEC4}" srcOrd="4" destOrd="0" presId="urn:microsoft.com/office/officeart/2008/layout/VerticalCircleList"/>
    <dgm:cxn modelId="{6E56FAAF-2ED5-4EB5-B25F-C481A35EB228}" type="presParOf" srcId="{D6A2BD6E-A20B-427C-9EBD-A526C2E8CEC4}" destId="{1AE45A75-BE3E-44AA-A240-E8C71C300AEA}" srcOrd="0" destOrd="0" presId="urn:microsoft.com/office/officeart/2008/layout/VerticalCircleList"/>
    <dgm:cxn modelId="{2AB6D954-50A8-449A-A508-62F16B1C8A02}" type="presParOf" srcId="{D6A2BD6E-A20B-427C-9EBD-A526C2E8CEC4}" destId="{7DDCAC00-290A-4BA4-B1F8-AA6A2917B562}" srcOrd="1" destOrd="0" presId="urn:microsoft.com/office/officeart/2008/layout/VerticalCircleList"/>
    <dgm:cxn modelId="{61C09361-EA87-46EA-8EA4-75AC7A5167FE}" type="presParOf" srcId="{D6A2BD6E-A20B-427C-9EBD-A526C2E8CEC4}" destId="{D4F07CA4-8901-437A-AE27-CDC66B846CA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E4D6F0-0938-4046-A50A-B09055CD0C3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687EDF5-484C-4A51-B7BC-9C935042E47C}">
      <dgm:prSet/>
      <dgm:spPr/>
      <dgm:t>
        <a:bodyPr/>
        <a:lstStyle/>
        <a:p>
          <a:r>
            <a:rPr lang="en-US"/>
            <a:t>VNET connectivity</a:t>
          </a:r>
        </a:p>
      </dgm:t>
    </dgm:pt>
    <dgm:pt modelId="{F6044338-FDDE-4D01-9F52-52C77B409507}" type="parTrans" cxnId="{BFBC3D54-333A-4D97-AB70-D407344E1DBE}">
      <dgm:prSet/>
      <dgm:spPr/>
      <dgm:t>
        <a:bodyPr/>
        <a:lstStyle/>
        <a:p>
          <a:endParaRPr lang="en-US"/>
        </a:p>
      </dgm:t>
    </dgm:pt>
    <dgm:pt modelId="{CE2E87D4-6F21-417C-A3E5-1A9F3E55C01A}" type="sibTrans" cxnId="{BFBC3D54-333A-4D97-AB70-D407344E1DBE}">
      <dgm:prSet/>
      <dgm:spPr/>
      <dgm:t>
        <a:bodyPr/>
        <a:lstStyle/>
        <a:p>
          <a:endParaRPr lang="en-US"/>
        </a:p>
      </dgm:t>
    </dgm:pt>
    <dgm:pt modelId="{816854B7-E33F-4D45-BF36-0202A04A52AC}">
      <dgm:prSet/>
      <dgm:spPr/>
      <dgm:t>
        <a:bodyPr/>
        <a:lstStyle/>
        <a:p>
          <a:r>
            <a:rPr lang="en-US"/>
            <a:t>Private static outbound IPs</a:t>
          </a:r>
        </a:p>
      </dgm:t>
    </dgm:pt>
    <dgm:pt modelId="{103182B3-2C2D-4985-89BD-43F536AFB256}" type="parTrans" cxnId="{B86FBFC1-796B-4F13-9030-3950CB793995}">
      <dgm:prSet/>
      <dgm:spPr/>
      <dgm:t>
        <a:bodyPr/>
        <a:lstStyle/>
        <a:p>
          <a:endParaRPr lang="en-US"/>
        </a:p>
      </dgm:t>
    </dgm:pt>
    <dgm:pt modelId="{B7929DF5-BE5F-4388-914D-DFD3956905E4}" type="sibTrans" cxnId="{B86FBFC1-796B-4F13-9030-3950CB793995}">
      <dgm:prSet/>
      <dgm:spPr/>
      <dgm:t>
        <a:bodyPr/>
        <a:lstStyle/>
        <a:p>
          <a:endParaRPr lang="en-US"/>
        </a:p>
      </dgm:t>
    </dgm:pt>
    <dgm:pt modelId="{FFBEC072-E21A-48F0-A452-BE8F212D02B1}">
      <dgm:prSet/>
      <dgm:spPr/>
      <dgm:t>
        <a:bodyPr/>
        <a:lstStyle/>
        <a:p>
          <a:r>
            <a:rPr lang="en-US"/>
            <a:t>Dedicated compute</a:t>
          </a:r>
        </a:p>
      </dgm:t>
    </dgm:pt>
    <dgm:pt modelId="{0DABDB11-8F0A-4C43-AD28-7C92ECF98C6A}" type="parTrans" cxnId="{E5EE45DF-D886-4511-9C8F-EC72C77D7B96}">
      <dgm:prSet/>
      <dgm:spPr/>
      <dgm:t>
        <a:bodyPr/>
        <a:lstStyle/>
        <a:p>
          <a:endParaRPr lang="en-US"/>
        </a:p>
      </dgm:t>
    </dgm:pt>
    <dgm:pt modelId="{7ED1CB59-ABE7-41EA-AA4B-CC328F7E71E0}" type="sibTrans" cxnId="{E5EE45DF-D886-4511-9C8F-EC72C77D7B96}">
      <dgm:prSet/>
      <dgm:spPr/>
      <dgm:t>
        <a:bodyPr/>
        <a:lstStyle/>
        <a:p>
          <a:endParaRPr lang="en-US"/>
        </a:p>
      </dgm:t>
    </dgm:pt>
    <dgm:pt modelId="{334132D6-CEEB-43E1-BB2F-B8C255A36C95}">
      <dgm:prSet/>
      <dgm:spPr/>
      <dgm:t>
        <a:bodyPr/>
        <a:lstStyle/>
        <a:p>
          <a:r>
            <a:rPr lang="en-US"/>
            <a:t>Isolated storage</a:t>
          </a:r>
        </a:p>
      </dgm:t>
    </dgm:pt>
    <dgm:pt modelId="{0031C99B-800A-4CF3-8393-8670950FF518}" type="parTrans" cxnId="{E1F29A4D-86B6-4348-87EF-CB1F40B714D2}">
      <dgm:prSet/>
      <dgm:spPr/>
      <dgm:t>
        <a:bodyPr/>
        <a:lstStyle/>
        <a:p>
          <a:endParaRPr lang="en-US"/>
        </a:p>
      </dgm:t>
    </dgm:pt>
    <dgm:pt modelId="{5DAA84C1-26E1-4547-9DCB-19819C15A39A}" type="sibTrans" cxnId="{E1F29A4D-86B6-4348-87EF-CB1F40B714D2}">
      <dgm:prSet/>
      <dgm:spPr/>
      <dgm:t>
        <a:bodyPr/>
        <a:lstStyle/>
        <a:p>
          <a:endParaRPr lang="en-US"/>
        </a:p>
      </dgm:t>
    </dgm:pt>
    <dgm:pt modelId="{B47834C9-2D24-439E-BBEC-E77291388DB6}">
      <dgm:prSet/>
      <dgm:spPr/>
      <dgm:t>
        <a:bodyPr/>
        <a:lstStyle/>
        <a:p>
          <a:r>
            <a:rPr lang="en-US"/>
            <a:t>Flat cost</a:t>
          </a:r>
        </a:p>
      </dgm:t>
    </dgm:pt>
    <dgm:pt modelId="{4865764F-4084-422C-B1BC-2B1A9B07D482}" type="parTrans" cxnId="{1806A080-DE03-471E-8AF8-FC3205D48D1B}">
      <dgm:prSet/>
      <dgm:spPr/>
      <dgm:t>
        <a:bodyPr/>
        <a:lstStyle/>
        <a:p>
          <a:endParaRPr lang="en-US"/>
        </a:p>
      </dgm:t>
    </dgm:pt>
    <dgm:pt modelId="{AD0B1CAD-3D4B-4131-B54C-E4DC4B28EFB3}" type="sibTrans" cxnId="{1806A080-DE03-471E-8AF8-FC3205D48D1B}">
      <dgm:prSet/>
      <dgm:spPr/>
      <dgm:t>
        <a:bodyPr/>
        <a:lstStyle/>
        <a:p>
          <a:endParaRPr lang="en-US"/>
        </a:p>
      </dgm:t>
    </dgm:pt>
    <dgm:pt modelId="{D863EF36-0FF4-4DF6-AAB8-341C9D549E55}">
      <dgm:prSet/>
      <dgm:spPr/>
      <dgm:t>
        <a:bodyPr/>
        <a:lstStyle/>
        <a:p>
          <a:r>
            <a:rPr lang="en-US"/>
            <a:t>Custom inbound domain names</a:t>
          </a:r>
        </a:p>
      </dgm:t>
    </dgm:pt>
    <dgm:pt modelId="{F9A081F3-436A-4833-B1F9-B5FE7958869F}" type="parTrans" cxnId="{94DAC937-672A-4E71-93E5-F847C94928D9}">
      <dgm:prSet/>
      <dgm:spPr/>
      <dgm:t>
        <a:bodyPr/>
        <a:lstStyle/>
        <a:p>
          <a:endParaRPr lang="en-US"/>
        </a:p>
      </dgm:t>
    </dgm:pt>
    <dgm:pt modelId="{11CE9B4B-05A9-423D-B372-1D7096E4EF30}" type="sibTrans" cxnId="{94DAC937-672A-4E71-93E5-F847C94928D9}">
      <dgm:prSet/>
      <dgm:spPr/>
      <dgm:t>
        <a:bodyPr/>
        <a:lstStyle/>
        <a:p>
          <a:endParaRPr lang="en-US"/>
        </a:p>
      </dgm:t>
    </dgm:pt>
    <dgm:pt modelId="{1AA50135-D49F-48A3-A091-73CD9DC7C1A3}" type="pres">
      <dgm:prSet presAssocID="{68E4D6F0-0938-4046-A50A-B09055CD0C32}" presName="Name0" presStyleCnt="0">
        <dgm:presLayoutVars>
          <dgm:chMax val="7"/>
          <dgm:chPref val="7"/>
          <dgm:dir/>
        </dgm:presLayoutVars>
      </dgm:prSet>
      <dgm:spPr/>
    </dgm:pt>
    <dgm:pt modelId="{934E3790-985E-486C-8325-ED3ACD226B34}" type="pres">
      <dgm:prSet presAssocID="{68E4D6F0-0938-4046-A50A-B09055CD0C32}" presName="Name1" presStyleCnt="0"/>
      <dgm:spPr/>
    </dgm:pt>
    <dgm:pt modelId="{5BF721A6-3070-4DBC-A2C3-0FAE2A01D3FF}" type="pres">
      <dgm:prSet presAssocID="{68E4D6F0-0938-4046-A50A-B09055CD0C32}" presName="cycle" presStyleCnt="0"/>
      <dgm:spPr/>
    </dgm:pt>
    <dgm:pt modelId="{955F389F-9753-4E78-A41C-315FDD0F2601}" type="pres">
      <dgm:prSet presAssocID="{68E4D6F0-0938-4046-A50A-B09055CD0C32}" presName="srcNode" presStyleLbl="node1" presStyleIdx="0" presStyleCnt="6"/>
      <dgm:spPr/>
    </dgm:pt>
    <dgm:pt modelId="{812D86DF-A7E4-4CFC-A360-E2974973CB65}" type="pres">
      <dgm:prSet presAssocID="{68E4D6F0-0938-4046-A50A-B09055CD0C32}" presName="conn" presStyleLbl="parChTrans1D2" presStyleIdx="0" presStyleCnt="1"/>
      <dgm:spPr/>
    </dgm:pt>
    <dgm:pt modelId="{C26B802F-0875-43C1-87F7-110FE36FAF3F}" type="pres">
      <dgm:prSet presAssocID="{68E4D6F0-0938-4046-A50A-B09055CD0C32}" presName="extraNode" presStyleLbl="node1" presStyleIdx="0" presStyleCnt="6"/>
      <dgm:spPr/>
    </dgm:pt>
    <dgm:pt modelId="{149290F2-2939-4921-97F5-DDEE64F92B28}" type="pres">
      <dgm:prSet presAssocID="{68E4D6F0-0938-4046-A50A-B09055CD0C32}" presName="dstNode" presStyleLbl="node1" presStyleIdx="0" presStyleCnt="6"/>
      <dgm:spPr/>
    </dgm:pt>
    <dgm:pt modelId="{3B41E2D4-D4CB-4B13-908D-85346FB39CA3}" type="pres">
      <dgm:prSet presAssocID="{3687EDF5-484C-4A51-B7BC-9C935042E47C}" presName="text_1" presStyleLbl="node1" presStyleIdx="0" presStyleCnt="6">
        <dgm:presLayoutVars>
          <dgm:bulletEnabled val="1"/>
        </dgm:presLayoutVars>
      </dgm:prSet>
      <dgm:spPr/>
    </dgm:pt>
    <dgm:pt modelId="{332A7E89-D3F8-47CF-A84D-919EB2A275D9}" type="pres">
      <dgm:prSet presAssocID="{3687EDF5-484C-4A51-B7BC-9C935042E47C}" presName="accent_1" presStyleCnt="0"/>
      <dgm:spPr/>
    </dgm:pt>
    <dgm:pt modelId="{A0B70540-5F99-4F5A-8A95-F9E7F891F457}" type="pres">
      <dgm:prSet presAssocID="{3687EDF5-484C-4A51-B7BC-9C935042E47C}" presName="accentRepeatNode" presStyleLbl="solidFgAcc1" presStyleIdx="0" presStyleCnt="6"/>
      <dgm:spPr/>
    </dgm:pt>
    <dgm:pt modelId="{B3E53D7A-3E58-4505-AD63-29D3F9D6A5C3}" type="pres">
      <dgm:prSet presAssocID="{816854B7-E33F-4D45-BF36-0202A04A52AC}" presName="text_2" presStyleLbl="node1" presStyleIdx="1" presStyleCnt="6">
        <dgm:presLayoutVars>
          <dgm:bulletEnabled val="1"/>
        </dgm:presLayoutVars>
      </dgm:prSet>
      <dgm:spPr/>
    </dgm:pt>
    <dgm:pt modelId="{F504201E-6C58-4689-A674-75444CB13643}" type="pres">
      <dgm:prSet presAssocID="{816854B7-E33F-4D45-BF36-0202A04A52AC}" presName="accent_2" presStyleCnt="0"/>
      <dgm:spPr/>
    </dgm:pt>
    <dgm:pt modelId="{40577A0B-BA19-45E0-8BA7-A62DB4E0E7A0}" type="pres">
      <dgm:prSet presAssocID="{816854B7-E33F-4D45-BF36-0202A04A52AC}" presName="accentRepeatNode" presStyleLbl="solidFgAcc1" presStyleIdx="1" presStyleCnt="6"/>
      <dgm:spPr/>
    </dgm:pt>
    <dgm:pt modelId="{CE65BF0E-EE96-4939-B783-2B960B1E5889}" type="pres">
      <dgm:prSet presAssocID="{D863EF36-0FF4-4DF6-AAB8-341C9D549E55}" presName="text_3" presStyleLbl="node1" presStyleIdx="2" presStyleCnt="6">
        <dgm:presLayoutVars>
          <dgm:bulletEnabled val="1"/>
        </dgm:presLayoutVars>
      </dgm:prSet>
      <dgm:spPr/>
    </dgm:pt>
    <dgm:pt modelId="{4D635C94-05F0-4FC9-BE5D-B651A0615C1D}" type="pres">
      <dgm:prSet presAssocID="{D863EF36-0FF4-4DF6-AAB8-341C9D549E55}" presName="accent_3" presStyleCnt="0"/>
      <dgm:spPr/>
    </dgm:pt>
    <dgm:pt modelId="{F173D19B-AE12-4B1D-B535-327FA48AE228}" type="pres">
      <dgm:prSet presAssocID="{D863EF36-0FF4-4DF6-AAB8-341C9D549E55}" presName="accentRepeatNode" presStyleLbl="solidFgAcc1" presStyleIdx="2" presStyleCnt="6"/>
      <dgm:spPr/>
    </dgm:pt>
    <dgm:pt modelId="{2A23785C-440F-4E0C-8DA4-91978349643A}" type="pres">
      <dgm:prSet presAssocID="{FFBEC072-E21A-48F0-A452-BE8F212D02B1}" presName="text_4" presStyleLbl="node1" presStyleIdx="3" presStyleCnt="6">
        <dgm:presLayoutVars>
          <dgm:bulletEnabled val="1"/>
        </dgm:presLayoutVars>
      </dgm:prSet>
      <dgm:spPr/>
    </dgm:pt>
    <dgm:pt modelId="{7628223B-D0B5-45A3-8995-8D86623ACFBD}" type="pres">
      <dgm:prSet presAssocID="{FFBEC072-E21A-48F0-A452-BE8F212D02B1}" presName="accent_4" presStyleCnt="0"/>
      <dgm:spPr/>
    </dgm:pt>
    <dgm:pt modelId="{DF3F1230-3027-4F68-B0AF-CA5A92347B1B}" type="pres">
      <dgm:prSet presAssocID="{FFBEC072-E21A-48F0-A452-BE8F212D02B1}" presName="accentRepeatNode" presStyleLbl="solidFgAcc1" presStyleIdx="3" presStyleCnt="6"/>
      <dgm:spPr/>
    </dgm:pt>
    <dgm:pt modelId="{366EE935-3B90-4C2F-815B-4B40778735E1}" type="pres">
      <dgm:prSet presAssocID="{334132D6-CEEB-43E1-BB2F-B8C255A36C95}" presName="text_5" presStyleLbl="node1" presStyleIdx="4" presStyleCnt="6">
        <dgm:presLayoutVars>
          <dgm:bulletEnabled val="1"/>
        </dgm:presLayoutVars>
      </dgm:prSet>
      <dgm:spPr/>
    </dgm:pt>
    <dgm:pt modelId="{73ACE974-904C-4DDA-A776-46DFB191522D}" type="pres">
      <dgm:prSet presAssocID="{334132D6-CEEB-43E1-BB2F-B8C255A36C95}" presName="accent_5" presStyleCnt="0"/>
      <dgm:spPr/>
    </dgm:pt>
    <dgm:pt modelId="{80216860-39C5-4318-BC99-D0AC48B3B4D9}" type="pres">
      <dgm:prSet presAssocID="{334132D6-CEEB-43E1-BB2F-B8C255A36C95}" presName="accentRepeatNode" presStyleLbl="solidFgAcc1" presStyleIdx="4" presStyleCnt="6"/>
      <dgm:spPr/>
    </dgm:pt>
    <dgm:pt modelId="{FC95B214-DC5B-4F08-AA8A-71E44BE71D3E}" type="pres">
      <dgm:prSet presAssocID="{B47834C9-2D24-439E-BBEC-E77291388DB6}" presName="text_6" presStyleLbl="node1" presStyleIdx="5" presStyleCnt="6">
        <dgm:presLayoutVars>
          <dgm:bulletEnabled val="1"/>
        </dgm:presLayoutVars>
      </dgm:prSet>
      <dgm:spPr/>
    </dgm:pt>
    <dgm:pt modelId="{91835685-0B48-4A08-9561-0BFF3AC83525}" type="pres">
      <dgm:prSet presAssocID="{B47834C9-2D24-439E-BBEC-E77291388DB6}" presName="accent_6" presStyleCnt="0"/>
      <dgm:spPr/>
    </dgm:pt>
    <dgm:pt modelId="{4629955D-06F7-4BC4-92D5-A2B4861FC1CF}" type="pres">
      <dgm:prSet presAssocID="{B47834C9-2D24-439E-BBEC-E77291388DB6}" presName="accentRepeatNode" presStyleLbl="solidFgAcc1" presStyleIdx="5" presStyleCnt="6"/>
      <dgm:spPr/>
    </dgm:pt>
  </dgm:ptLst>
  <dgm:cxnLst>
    <dgm:cxn modelId="{D7B35D35-DF74-45F3-95D7-6DD9D5EFB7DF}" type="presOf" srcId="{D863EF36-0FF4-4DF6-AAB8-341C9D549E55}" destId="{CE65BF0E-EE96-4939-B783-2B960B1E5889}" srcOrd="0" destOrd="0" presId="urn:microsoft.com/office/officeart/2008/layout/VerticalCurvedList"/>
    <dgm:cxn modelId="{94DAC937-672A-4E71-93E5-F847C94928D9}" srcId="{68E4D6F0-0938-4046-A50A-B09055CD0C32}" destId="{D863EF36-0FF4-4DF6-AAB8-341C9D549E55}" srcOrd="2" destOrd="0" parTransId="{F9A081F3-436A-4833-B1F9-B5FE7958869F}" sibTransId="{11CE9B4B-05A9-423D-B372-1D7096E4EF30}"/>
    <dgm:cxn modelId="{9509363A-A0E2-45CA-A471-9B3A40B012C2}" type="presOf" srcId="{3687EDF5-484C-4A51-B7BC-9C935042E47C}" destId="{3B41E2D4-D4CB-4B13-908D-85346FB39CA3}" srcOrd="0" destOrd="0" presId="urn:microsoft.com/office/officeart/2008/layout/VerticalCurvedList"/>
    <dgm:cxn modelId="{0EC77662-E14D-47C2-B83A-483BA609A315}" type="presOf" srcId="{FFBEC072-E21A-48F0-A452-BE8F212D02B1}" destId="{2A23785C-440F-4E0C-8DA4-91978349643A}" srcOrd="0" destOrd="0" presId="urn:microsoft.com/office/officeart/2008/layout/VerticalCurvedList"/>
    <dgm:cxn modelId="{27BA346B-AA69-40E9-9509-E6C319471469}" type="presOf" srcId="{B47834C9-2D24-439E-BBEC-E77291388DB6}" destId="{FC95B214-DC5B-4F08-AA8A-71E44BE71D3E}" srcOrd="0" destOrd="0" presId="urn:microsoft.com/office/officeart/2008/layout/VerticalCurvedList"/>
    <dgm:cxn modelId="{E1F29A4D-86B6-4348-87EF-CB1F40B714D2}" srcId="{68E4D6F0-0938-4046-A50A-B09055CD0C32}" destId="{334132D6-CEEB-43E1-BB2F-B8C255A36C95}" srcOrd="4" destOrd="0" parTransId="{0031C99B-800A-4CF3-8393-8670950FF518}" sibTransId="{5DAA84C1-26E1-4547-9DCB-19819C15A39A}"/>
    <dgm:cxn modelId="{0D76EE70-7501-445C-9684-5647AD76629F}" type="presOf" srcId="{CE2E87D4-6F21-417C-A3E5-1A9F3E55C01A}" destId="{812D86DF-A7E4-4CFC-A360-E2974973CB65}" srcOrd="0" destOrd="0" presId="urn:microsoft.com/office/officeart/2008/layout/VerticalCurvedList"/>
    <dgm:cxn modelId="{BFBC3D54-333A-4D97-AB70-D407344E1DBE}" srcId="{68E4D6F0-0938-4046-A50A-B09055CD0C32}" destId="{3687EDF5-484C-4A51-B7BC-9C935042E47C}" srcOrd="0" destOrd="0" parTransId="{F6044338-FDDE-4D01-9F52-52C77B409507}" sibTransId="{CE2E87D4-6F21-417C-A3E5-1A9F3E55C01A}"/>
    <dgm:cxn modelId="{1806A080-DE03-471E-8AF8-FC3205D48D1B}" srcId="{68E4D6F0-0938-4046-A50A-B09055CD0C32}" destId="{B47834C9-2D24-439E-BBEC-E77291388DB6}" srcOrd="5" destOrd="0" parTransId="{4865764F-4084-422C-B1BC-2B1A9B07D482}" sibTransId="{AD0B1CAD-3D4B-4131-B54C-E4DC4B28EFB3}"/>
    <dgm:cxn modelId="{A94F4BB7-D97F-4529-9C31-02A3860DD8F0}" type="presOf" srcId="{334132D6-CEEB-43E1-BB2F-B8C255A36C95}" destId="{366EE935-3B90-4C2F-815B-4B40778735E1}" srcOrd="0" destOrd="0" presId="urn:microsoft.com/office/officeart/2008/layout/VerticalCurvedList"/>
    <dgm:cxn modelId="{298465BB-2387-4AD8-9AB9-18AC79D899B7}" type="presOf" srcId="{68E4D6F0-0938-4046-A50A-B09055CD0C32}" destId="{1AA50135-D49F-48A3-A091-73CD9DC7C1A3}" srcOrd="0" destOrd="0" presId="urn:microsoft.com/office/officeart/2008/layout/VerticalCurvedList"/>
    <dgm:cxn modelId="{B86FBFC1-796B-4F13-9030-3950CB793995}" srcId="{68E4D6F0-0938-4046-A50A-B09055CD0C32}" destId="{816854B7-E33F-4D45-BF36-0202A04A52AC}" srcOrd="1" destOrd="0" parTransId="{103182B3-2C2D-4985-89BD-43F536AFB256}" sibTransId="{B7929DF5-BE5F-4388-914D-DFD3956905E4}"/>
    <dgm:cxn modelId="{E5EE45DF-D886-4511-9C8F-EC72C77D7B96}" srcId="{68E4D6F0-0938-4046-A50A-B09055CD0C32}" destId="{FFBEC072-E21A-48F0-A452-BE8F212D02B1}" srcOrd="3" destOrd="0" parTransId="{0DABDB11-8F0A-4C43-AD28-7C92ECF98C6A}" sibTransId="{7ED1CB59-ABE7-41EA-AA4B-CC328F7E71E0}"/>
    <dgm:cxn modelId="{69A3B5EF-45D8-44B8-8A5A-0F9E018F677A}" type="presOf" srcId="{816854B7-E33F-4D45-BF36-0202A04A52AC}" destId="{B3E53D7A-3E58-4505-AD63-29D3F9D6A5C3}" srcOrd="0" destOrd="0" presId="urn:microsoft.com/office/officeart/2008/layout/VerticalCurvedList"/>
    <dgm:cxn modelId="{F075E6FE-D98F-466B-8E0E-ACC21256029D}" type="presParOf" srcId="{1AA50135-D49F-48A3-A091-73CD9DC7C1A3}" destId="{934E3790-985E-486C-8325-ED3ACD226B34}" srcOrd="0" destOrd="0" presId="urn:microsoft.com/office/officeart/2008/layout/VerticalCurvedList"/>
    <dgm:cxn modelId="{CB0D7EA0-0C52-4B86-8B5D-38288EBF6FFE}" type="presParOf" srcId="{934E3790-985E-486C-8325-ED3ACD226B34}" destId="{5BF721A6-3070-4DBC-A2C3-0FAE2A01D3FF}" srcOrd="0" destOrd="0" presId="urn:microsoft.com/office/officeart/2008/layout/VerticalCurvedList"/>
    <dgm:cxn modelId="{B3F35452-98ED-4460-A9FA-6F4DE37F0E5A}" type="presParOf" srcId="{5BF721A6-3070-4DBC-A2C3-0FAE2A01D3FF}" destId="{955F389F-9753-4E78-A41C-315FDD0F2601}" srcOrd="0" destOrd="0" presId="urn:microsoft.com/office/officeart/2008/layout/VerticalCurvedList"/>
    <dgm:cxn modelId="{CCF309D7-B1A7-4C43-879A-723BFCD053AA}" type="presParOf" srcId="{5BF721A6-3070-4DBC-A2C3-0FAE2A01D3FF}" destId="{812D86DF-A7E4-4CFC-A360-E2974973CB65}" srcOrd="1" destOrd="0" presId="urn:microsoft.com/office/officeart/2008/layout/VerticalCurvedList"/>
    <dgm:cxn modelId="{B5C15D5F-B3FF-4CD2-B56C-CF17731A3865}" type="presParOf" srcId="{5BF721A6-3070-4DBC-A2C3-0FAE2A01D3FF}" destId="{C26B802F-0875-43C1-87F7-110FE36FAF3F}" srcOrd="2" destOrd="0" presId="urn:microsoft.com/office/officeart/2008/layout/VerticalCurvedList"/>
    <dgm:cxn modelId="{DC32243B-926F-4B93-AB79-F8A8E263DF48}" type="presParOf" srcId="{5BF721A6-3070-4DBC-A2C3-0FAE2A01D3FF}" destId="{149290F2-2939-4921-97F5-DDEE64F92B28}" srcOrd="3" destOrd="0" presId="urn:microsoft.com/office/officeart/2008/layout/VerticalCurvedList"/>
    <dgm:cxn modelId="{AB2A5932-92A7-447C-A7CC-F01E03F8946B}" type="presParOf" srcId="{934E3790-985E-486C-8325-ED3ACD226B34}" destId="{3B41E2D4-D4CB-4B13-908D-85346FB39CA3}" srcOrd="1" destOrd="0" presId="urn:microsoft.com/office/officeart/2008/layout/VerticalCurvedList"/>
    <dgm:cxn modelId="{096F1FF2-639D-4B84-987E-846A6D628FB8}" type="presParOf" srcId="{934E3790-985E-486C-8325-ED3ACD226B34}" destId="{332A7E89-D3F8-47CF-A84D-919EB2A275D9}" srcOrd="2" destOrd="0" presId="urn:microsoft.com/office/officeart/2008/layout/VerticalCurvedList"/>
    <dgm:cxn modelId="{C53FF1E9-91EF-4FCE-B503-795FAD35E6AC}" type="presParOf" srcId="{332A7E89-D3F8-47CF-A84D-919EB2A275D9}" destId="{A0B70540-5F99-4F5A-8A95-F9E7F891F457}" srcOrd="0" destOrd="0" presId="urn:microsoft.com/office/officeart/2008/layout/VerticalCurvedList"/>
    <dgm:cxn modelId="{FB93919C-3AFF-4D21-8654-65896FC39C52}" type="presParOf" srcId="{934E3790-985E-486C-8325-ED3ACD226B34}" destId="{B3E53D7A-3E58-4505-AD63-29D3F9D6A5C3}" srcOrd="3" destOrd="0" presId="urn:microsoft.com/office/officeart/2008/layout/VerticalCurvedList"/>
    <dgm:cxn modelId="{34BDDBF0-779A-4D9D-BCCE-206F0BBB11CB}" type="presParOf" srcId="{934E3790-985E-486C-8325-ED3ACD226B34}" destId="{F504201E-6C58-4689-A674-75444CB13643}" srcOrd="4" destOrd="0" presId="urn:microsoft.com/office/officeart/2008/layout/VerticalCurvedList"/>
    <dgm:cxn modelId="{C3F973DD-6FF7-4A4D-8236-0B78954BC2AC}" type="presParOf" srcId="{F504201E-6C58-4689-A674-75444CB13643}" destId="{40577A0B-BA19-45E0-8BA7-A62DB4E0E7A0}" srcOrd="0" destOrd="0" presId="urn:microsoft.com/office/officeart/2008/layout/VerticalCurvedList"/>
    <dgm:cxn modelId="{270A86F2-C450-4BC6-9BFA-67FBDDBB65CF}" type="presParOf" srcId="{934E3790-985E-486C-8325-ED3ACD226B34}" destId="{CE65BF0E-EE96-4939-B783-2B960B1E5889}" srcOrd="5" destOrd="0" presId="urn:microsoft.com/office/officeart/2008/layout/VerticalCurvedList"/>
    <dgm:cxn modelId="{FF8756D5-B417-4F77-8FB3-0F86C7408F0A}" type="presParOf" srcId="{934E3790-985E-486C-8325-ED3ACD226B34}" destId="{4D635C94-05F0-4FC9-BE5D-B651A0615C1D}" srcOrd="6" destOrd="0" presId="urn:microsoft.com/office/officeart/2008/layout/VerticalCurvedList"/>
    <dgm:cxn modelId="{B26D8274-AB8D-40A2-93C8-239D1EBE662C}" type="presParOf" srcId="{4D635C94-05F0-4FC9-BE5D-B651A0615C1D}" destId="{F173D19B-AE12-4B1D-B535-327FA48AE228}" srcOrd="0" destOrd="0" presId="urn:microsoft.com/office/officeart/2008/layout/VerticalCurvedList"/>
    <dgm:cxn modelId="{4C093BEE-BCDA-4ADC-92E5-5AF790860FD6}" type="presParOf" srcId="{934E3790-985E-486C-8325-ED3ACD226B34}" destId="{2A23785C-440F-4E0C-8DA4-91978349643A}" srcOrd="7" destOrd="0" presId="urn:microsoft.com/office/officeart/2008/layout/VerticalCurvedList"/>
    <dgm:cxn modelId="{27B781C5-ECB2-4398-8999-5790754B7E1A}" type="presParOf" srcId="{934E3790-985E-486C-8325-ED3ACD226B34}" destId="{7628223B-D0B5-45A3-8995-8D86623ACFBD}" srcOrd="8" destOrd="0" presId="urn:microsoft.com/office/officeart/2008/layout/VerticalCurvedList"/>
    <dgm:cxn modelId="{AE4608BC-1540-4E69-BF9A-085FD31BD1FD}" type="presParOf" srcId="{7628223B-D0B5-45A3-8995-8D86623ACFBD}" destId="{DF3F1230-3027-4F68-B0AF-CA5A92347B1B}" srcOrd="0" destOrd="0" presId="urn:microsoft.com/office/officeart/2008/layout/VerticalCurvedList"/>
    <dgm:cxn modelId="{D6A1DF7E-5762-4E15-8AC8-B4FE0974D7BF}" type="presParOf" srcId="{934E3790-985E-486C-8325-ED3ACD226B34}" destId="{366EE935-3B90-4C2F-815B-4B40778735E1}" srcOrd="9" destOrd="0" presId="urn:microsoft.com/office/officeart/2008/layout/VerticalCurvedList"/>
    <dgm:cxn modelId="{4E3D505A-89D1-4E0D-A363-C2F4DD544ACF}" type="presParOf" srcId="{934E3790-985E-486C-8325-ED3ACD226B34}" destId="{73ACE974-904C-4DDA-A776-46DFB191522D}" srcOrd="10" destOrd="0" presId="urn:microsoft.com/office/officeart/2008/layout/VerticalCurvedList"/>
    <dgm:cxn modelId="{B79C4AEB-C514-419A-B1F1-2FC4AEAB936C}" type="presParOf" srcId="{73ACE974-904C-4DDA-A776-46DFB191522D}" destId="{80216860-39C5-4318-BC99-D0AC48B3B4D9}" srcOrd="0" destOrd="0" presId="urn:microsoft.com/office/officeart/2008/layout/VerticalCurvedList"/>
    <dgm:cxn modelId="{5C1211CA-3E66-4B4F-AE16-9D596779A1F0}" type="presParOf" srcId="{934E3790-985E-486C-8325-ED3ACD226B34}" destId="{FC95B214-DC5B-4F08-AA8A-71E44BE71D3E}" srcOrd="11" destOrd="0" presId="urn:microsoft.com/office/officeart/2008/layout/VerticalCurvedList"/>
    <dgm:cxn modelId="{64C249BA-8DE0-4178-863B-E548D5C73527}" type="presParOf" srcId="{934E3790-985E-486C-8325-ED3ACD226B34}" destId="{91835685-0B48-4A08-9561-0BFF3AC83525}" srcOrd="12" destOrd="0" presId="urn:microsoft.com/office/officeart/2008/layout/VerticalCurvedList"/>
    <dgm:cxn modelId="{2EED38C9-0C78-4E92-9DFC-8951A095F06B}" type="presParOf" srcId="{91835685-0B48-4A08-9561-0BFF3AC83525}" destId="{4629955D-06F7-4BC4-92D5-A2B4861FC1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6B0AF-34D4-439C-A7C3-25837EBECF97}">
      <dsp:nvSpPr>
        <dsp:cNvPr id="0" name=""/>
        <dsp:cNvSpPr/>
      </dsp:nvSpPr>
      <dsp:spPr>
        <a:xfrm>
          <a:off x="0" y="738100"/>
          <a:ext cx="3032666" cy="1819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REST/ SOAP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HTTP action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Connectors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Custom connectors</a:t>
          </a:r>
          <a:endParaRPr lang="en-US" sz="2000" kern="1200"/>
        </a:p>
      </dsp:txBody>
      <dsp:txXfrm>
        <a:off x="0" y="738100"/>
        <a:ext cx="3032666" cy="1819599"/>
      </dsp:txXfrm>
    </dsp:sp>
    <dsp:sp modelId="{AD4381AF-D3BA-4206-81B4-F0E61BCA3872}">
      <dsp:nvSpPr>
        <dsp:cNvPr id="0" name=""/>
        <dsp:cNvSpPr/>
      </dsp:nvSpPr>
      <dsp:spPr>
        <a:xfrm>
          <a:off x="3335932" y="738100"/>
          <a:ext cx="3032666" cy="1819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Workflow Invocation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Call workflow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Batch</a:t>
          </a:r>
        </a:p>
      </dsp:txBody>
      <dsp:txXfrm>
        <a:off x="3335932" y="738100"/>
        <a:ext cx="3032666" cy="1819599"/>
      </dsp:txXfrm>
    </dsp:sp>
    <dsp:sp modelId="{C854190E-79A1-41A8-BB0A-5A543952CC31}">
      <dsp:nvSpPr>
        <dsp:cNvPr id="0" name=""/>
        <dsp:cNvSpPr/>
      </dsp:nvSpPr>
      <dsp:spPr>
        <a:xfrm>
          <a:off x="6671865" y="738100"/>
          <a:ext cx="3032666" cy="1819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Queues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Storage queues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Service Bus queues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MQ</a:t>
          </a:r>
          <a:endParaRPr lang="en-US" sz="2000" kern="1200"/>
        </a:p>
      </dsp:txBody>
      <dsp:txXfrm>
        <a:off x="6671865" y="738100"/>
        <a:ext cx="3032666" cy="1819599"/>
      </dsp:txXfrm>
    </dsp:sp>
    <dsp:sp modelId="{1BDF68BA-95C9-4F16-8AE9-8EE0019D575A}">
      <dsp:nvSpPr>
        <dsp:cNvPr id="0" name=""/>
        <dsp:cNvSpPr/>
      </dsp:nvSpPr>
      <dsp:spPr>
        <a:xfrm>
          <a:off x="0" y="2860966"/>
          <a:ext cx="3032666" cy="1819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Pub/Sub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Service Bus topics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MQ</a:t>
          </a:r>
        </a:p>
      </dsp:txBody>
      <dsp:txXfrm>
        <a:off x="0" y="2860966"/>
        <a:ext cx="3032666" cy="1819599"/>
      </dsp:txXfrm>
    </dsp:sp>
    <dsp:sp modelId="{827DC3EA-94B7-4F4B-A4DD-054C267EC7AE}">
      <dsp:nvSpPr>
        <dsp:cNvPr id="0" name=""/>
        <dsp:cNvSpPr/>
      </dsp:nvSpPr>
      <dsp:spPr>
        <a:xfrm>
          <a:off x="3335932" y="2860966"/>
          <a:ext cx="3032666" cy="1819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Event streams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Event Hubs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IoT Hubs*</a:t>
          </a:r>
        </a:p>
      </dsp:txBody>
      <dsp:txXfrm>
        <a:off x="3335932" y="2860966"/>
        <a:ext cx="3032666" cy="1819599"/>
      </dsp:txXfrm>
    </dsp:sp>
    <dsp:sp modelId="{85B22508-C7C6-42B4-8430-EA0BBA4978B5}">
      <dsp:nvSpPr>
        <dsp:cNvPr id="0" name=""/>
        <dsp:cNvSpPr/>
      </dsp:nvSpPr>
      <dsp:spPr>
        <a:xfrm>
          <a:off x="6671865" y="2860966"/>
          <a:ext cx="3032666" cy="1819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err="1"/>
            <a:t>Eventing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Event Grid</a:t>
          </a:r>
          <a:endParaRPr lang="en-US" sz="2000" kern="1200"/>
        </a:p>
      </dsp:txBody>
      <dsp:txXfrm>
        <a:off x="6671865" y="2860966"/>
        <a:ext cx="3032666" cy="1819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8D7F9-E98F-4357-84C9-69D3D5C8AF13}">
      <dsp:nvSpPr>
        <dsp:cNvPr id="0" name=""/>
        <dsp:cNvSpPr/>
      </dsp:nvSpPr>
      <dsp:spPr>
        <a:xfrm>
          <a:off x="0" y="136848"/>
          <a:ext cx="5378549" cy="621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Direct Synchronous</a:t>
          </a:r>
          <a:endParaRPr lang="en-US" sz="2400" kern="1200"/>
        </a:p>
      </dsp:txBody>
      <dsp:txXfrm>
        <a:off x="30353" y="167201"/>
        <a:ext cx="5317843" cy="561085"/>
      </dsp:txXfrm>
    </dsp:sp>
    <dsp:sp modelId="{12DEA159-519F-4B09-A249-ACACC899B485}">
      <dsp:nvSpPr>
        <dsp:cNvPr id="0" name=""/>
        <dsp:cNvSpPr/>
      </dsp:nvSpPr>
      <dsp:spPr>
        <a:xfrm>
          <a:off x="0" y="758640"/>
          <a:ext cx="5378549" cy="11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baseline="0"/>
            <a:t>Request/Reply (blocking)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baseline="0"/>
            <a:t>Call workflow (synchronous)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/>
        </a:p>
      </dsp:txBody>
      <dsp:txXfrm>
        <a:off x="0" y="758640"/>
        <a:ext cx="5378549" cy="1173689"/>
      </dsp:txXfrm>
    </dsp:sp>
    <dsp:sp modelId="{CD18A50C-218D-4176-A3E0-77D871233730}">
      <dsp:nvSpPr>
        <dsp:cNvPr id="0" name=""/>
        <dsp:cNvSpPr/>
      </dsp:nvSpPr>
      <dsp:spPr>
        <a:xfrm>
          <a:off x="0" y="1932330"/>
          <a:ext cx="5378549" cy="621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Direct Asynchronous</a:t>
          </a:r>
          <a:endParaRPr lang="en-US" sz="2400" kern="1200"/>
        </a:p>
      </dsp:txBody>
      <dsp:txXfrm>
        <a:off x="30353" y="1962683"/>
        <a:ext cx="5317843" cy="561085"/>
      </dsp:txXfrm>
    </dsp:sp>
    <dsp:sp modelId="{36F4492D-F84F-4DAA-90DA-BE02E864FF24}">
      <dsp:nvSpPr>
        <dsp:cNvPr id="0" name=""/>
        <dsp:cNvSpPr/>
      </dsp:nvSpPr>
      <dsp:spPr>
        <a:xfrm>
          <a:off x="0" y="2554122"/>
          <a:ext cx="5378549" cy="190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baseline="0"/>
            <a:t>Fire and forget (201)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baseline="0"/>
            <a:t>Call Workflow (async) and Send to Batch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baseline="0"/>
            <a:t>Fire and Wait/Poll (202 with retry-after and location header)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baseline="0"/>
            <a:t>Webhooks</a:t>
          </a:r>
          <a:endParaRPr lang="en-US" sz="1900" kern="1200"/>
        </a:p>
      </dsp:txBody>
      <dsp:txXfrm>
        <a:off x="0" y="2554122"/>
        <a:ext cx="5378549" cy="1900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9512A-8188-4C12-A036-C6EE6BC0E090}">
      <dsp:nvSpPr>
        <dsp:cNvPr id="0" name=""/>
        <dsp:cNvSpPr/>
      </dsp:nvSpPr>
      <dsp:spPr>
        <a:xfrm>
          <a:off x="0" y="84166"/>
          <a:ext cx="5378548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/>
            <a:t>Correlation</a:t>
          </a:r>
          <a:endParaRPr lang="en-US" sz="2400" kern="1200"/>
        </a:p>
      </dsp:txBody>
      <dsp:txXfrm>
        <a:off x="30157" y="114323"/>
        <a:ext cx="5318234" cy="557445"/>
      </dsp:txXfrm>
    </dsp:sp>
    <dsp:sp modelId="{E8311C60-15A0-4818-9249-7DCABB4FBB08}">
      <dsp:nvSpPr>
        <dsp:cNvPr id="0" name=""/>
        <dsp:cNvSpPr/>
      </dsp:nvSpPr>
      <dsp:spPr>
        <a:xfrm>
          <a:off x="0" y="701926"/>
          <a:ext cx="5378548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baseline="0"/>
            <a:t>Send – Async Response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baseline="0"/>
            <a:t>Webhook (approval)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baseline="0"/>
            <a:t>Response queues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baseline="0"/>
            <a:t>Session queues</a:t>
          </a:r>
          <a:endParaRPr lang="en-US" sz="1900" kern="1200"/>
        </a:p>
      </dsp:txBody>
      <dsp:txXfrm>
        <a:off x="0" y="701926"/>
        <a:ext cx="5378548" cy="1415880"/>
      </dsp:txXfrm>
    </dsp:sp>
    <dsp:sp modelId="{07586E61-9891-4505-9D85-9F94E29E4E80}">
      <dsp:nvSpPr>
        <dsp:cNvPr id="0" name=""/>
        <dsp:cNvSpPr/>
      </dsp:nvSpPr>
      <dsp:spPr>
        <a:xfrm>
          <a:off x="0" y="2117806"/>
          <a:ext cx="5378548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/>
            <a:t>Ordered Delivery</a:t>
          </a:r>
          <a:endParaRPr lang="en-US" sz="2400" kern="1200"/>
        </a:p>
      </dsp:txBody>
      <dsp:txXfrm>
        <a:off x="30157" y="2147963"/>
        <a:ext cx="5318234" cy="557445"/>
      </dsp:txXfrm>
    </dsp:sp>
    <dsp:sp modelId="{9BD661F2-2365-4D2D-A738-DFDCD02439E7}">
      <dsp:nvSpPr>
        <dsp:cNvPr id="0" name=""/>
        <dsp:cNvSpPr/>
      </dsp:nvSpPr>
      <dsp:spPr>
        <a:xfrm>
          <a:off x="0" y="2735566"/>
          <a:ext cx="537854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kern="1200" baseline="0"/>
            <a:t>In order processing (singletons)</a:t>
          </a:r>
          <a:endParaRPr lang="en-US" sz="1900" kern="1200"/>
        </a:p>
      </dsp:txBody>
      <dsp:txXfrm>
        <a:off x="0" y="2735566"/>
        <a:ext cx="5378548" cy="397440"/>
      </dsp:txXfrm>
    </dsp:sp>
    <dsp:sp modelId="{253B2E5B-F9FE-4091-B0DA-237BF864C613}">
      <dsp:nvSpPr>
        <dsp:cNvPr id="0" name=""/>
        <dsp:cNvSpPr/>
      </dsp:nvSpPr>
      <dsp:spPr>
        <a:xfrm>
          <a:off x="0" y="3133006"/>
          <a:ext cx="5378548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Partitions</a:t>
          </a:r>
        </a:p>
      </dsp:txBody>
      <dsp:txXfrm>
        <a:off x="30157" y="3163163"/>
        <a:ext cx="5318234" cy="557445"/>
      </dsp:txXfrm>
    </dsp:sp>
    <dsp:sp modelId="{90126EB0-FEBF-47C9-8CD1-DFB34CD82853}">
      <dsp:nvSpPr>
        <dsp:cNvPr id="0" name=""/>
        <dsp:cNvSpPr/>
      </dsp:nvSpPr>
      <dsp:spPr>
        <a:xfrm>
          <a:off x="0" y="3750766"/>
          <a:ext cx="5378548" cy="10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Session queues/topics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Sequential convoys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Batch with partitions</a:t>
          </a:r>
        </a:p>
      </dsp:txBody>
      <dsp:txXfrm>
        <a:off x="0" y="3750766"/>
        <a:ext cx="5378548" cy="1068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59EE0-0010-4FB6-A371-7FD04C5F4126}">
      <dsp:nvSpPr>
        <dsp:cNvPr id="0" name=""/>
        <dsp:cNvSpPr/>
      </dsp:nvSpPr>
      <dsp:spPr>
        <a:xfrm>
          <a:off x="237701" y="385451"/>
          <a:ext cx="906583" cy="9065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D105E8-680A-4FC2-8CCD-7DCE728EF9E1}">
      <dsp:nvSpPr>
        <dsp:cNvPr id="0" name=""/>
        <dsp:cNvSpPr/>
      </dsp:nvSpPr>
      <dsp:spPr>
        <a:xfrm>
          <a:off x="690993" y="385451"/>
          <a:ext cx="4836957" cy="90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baseline="0"/>
            <a:t>Splitter</a:t>
          </a:r>
          <a:endParaRPr lang="en-US" sz="2900" kern="1200"/>
        </a:p>
      </dsp:txBody>
      <dsp:txXfrm>
        <a:off x="690993" y="385451"/>
        <a:ext cx="4836957" cy="906583"/>
      </dsp:txXfrm>
    </dsp:sp>
    <dsp:sp modelId="{B625D417-FEFD-42E3-B6A6-74EB520EBA98}">
      <dsp:nvSpPr>
        <dsp:cNvPr id="0" name=""/>
        <dsp:cNvSpPr/>
      </dsp:nvSpPr>
      <dsp:spPr>
        <a:xfrm>
          <a:off x="237701" y="1292035"/>
          <a:ext cx="906583" cy="9065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A70182-5090-4F36-9148-A0E44B73650F}">
      <dsp:nvSpPr>
        <dsp:cNvPr id="0" name=""/>
        <dsp:cNvSpPr/>
      </dsp:nvSpPr>
      <dsp:spPr>
        <a:xfrm>
          <a:off x="690993" y="1292035"/>
          <a:ext cx="4836957" cy="90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baseline="0"/>
            <a:t>Claim Check</a:t>
          </a:r>
          <a:endParaRPr lang="en-US" sz="2900" kern="1200"/>
        </a:p>
      </dsp:txBody>
      <dsp:txXfrm>
        <a:off x="690993" y="1292035"/>
        <a:ext cx="4836957" cy="906583"/>
      </dsp:txXfrm>
    </dsp:sp>
    <dsp:sp modelId="{599E0799-3939-492B-8FBF-765DDAF9F694}">
      <dsp:nvSpPr>
        <dsp:cNvPr id="0" name=""/>
        <dsp:cNvSpPr/>
      </dsp:nvSpPr>
      <dsp:spPr>
        <a:xfrm>
          <a:off x="237701" y="2198619"/>
          <a:ext cx="906583" cy="9065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D012FF-D540-4D02-9CCC-4A2019225D59}">
      <dsp:nvSpPr>
        <dsp:cNvPr id="0" name=""/>
        <dsp:cNvSpPr/>
      </dsp:nvSpPr>
      <dsp:spPr>
        <a:xfrm>
          <a:off x="690993" y="2198619"/>
          <a:ext cx="4836957" cy="90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baseline="0"/>
            <a:t>Data transformation/enricher</a:t>
          </a:r>
          <a:endParaRPr lang="en-US" sz="2900" kern="1200"/>
        </a:p>
      </dsp:txBody>
      <dsp:txXfrm>
        <a:off x="690993" y="2198619"/>
        <a:ext cx="4836957" cy="906583"/>
      </dsp:txXfrm>
    </dsp:sp>
    <dsp:sp modelId="{4E0FAB75-0BD8-4A5C-9D36-B4898E16339B}">
      <dsp:nvSpPr>
        <dsp:cNvPr id="0" name=""/>
        <dsp:cNvSpPr/>
      </dsp:nvSpPr>
      <dsp:spPr>
        <a:xfrm>
          <a:off x="237701" y="3105202"/>
          <a:ext cx="906583" cy="9065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E3C0CB2-C6A8-4894-82CD-3244396CC45C}">
      <dsp:nvSpPr>
        <dsp:cNvPr id="0" name=""/>
        <dsp:cNvSpPr/>
      </dsp:nvSpPr>
      <dsp:spPr>
        <a:xfrm>
          <a:off x="690993" y="3105202"/>
          <a:ext cx="4836957" cy="90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baseline="0"/>
            <a:t>Content based router</a:t>
          </a:r>
          <a:endParaRPr lang="en-US" sz="2900" kern="1200"/>
        </a:p>
      </dsp:txBody>
      <dsp:txXfrm>
        <a:off x="690993" y="3105202"/>
        <a:ext cx="4836957" cy="906583"/>
      </dsp:txXfrm>
    </dsp:sp>
    <dsp:sp modelId="{7DDCAC00-290A-4BA4-B1F8-AA6A2917B562}">
      <dsp:nvSpPr>
        <dsp:cNvPr id="0" name=""/>
        <dsp:cNvSpPr/>
      </dsp:nvSpPr>
      <dsp:spPr>
        <a:xfrm>
          <a:off x="237701" y="4011786"/>
          <a:ext cx="906583" cy="9065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F07CA4-8901-437A-AE27-CDC66B846CAE}">
      <dsp:nvSpPr>
        <dsp:cNvPr id="0" name=""/>
        <dsp:cNvSpPr/>
      </dsp:nvSpPr>
      <dsp:spPr>
        <a:xfrm>
          <a:off x="690993" y="4011786"/>
          <a:ext cx="4836957" cy="90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Message pipelines (VETER)</a:t>
          </a:r>
        </a:p>
      </dsp:txBody>
      <dsp:txXfrm>
        <a:off x="690993" y="4011786"/>
        <a:ext cx="4836957" cy="9065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D86DF-A7E4-4CFC-A360-E2974973CB65}">
      <dsp:nvSpPr>
        <dsp:cNvPr id="0" name=""/>
        <dsp:cNvSpPr/>
      </dsp:nvSpPr>
      <dsp:spPr>
        <a:xfrm>
          <a:off x="-6250625" y="-956207"/>
          <a:ext cx="7440368" cy="7440368"/>
        </a:xfrm>
        <a:prstGeom prst="blockArc">
          <a:avLst>
            <a:gd name="adj1" fmla="val 18900000"/>
            <a:gd name="adj2" fmla="val 2700000"/>
            <a:gd name="adj3" fmla="val 290"/>
          </a:avLst>
        </a:prstGeom>
        <a:noFill/>
        <a:ln w="1079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1E2D4-D4CB-4B13-908D-85346FB39CA3}">
      <dsp:nvSpPr>
        <dsp:cNvPr id="0" name=""/>
        <dsp:cNvSpPr/>
      </dsp:nvSpPr>
      <dsp:spPr>
        <a:xfrm>
          <a:off x="442977" y="291102"/>
          <a:ext cx="6948921" cy="5819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9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VNET connectivity</a:t>
          </a:r>
        </a:p>
      </dsp:txBody>
      <dsp:txXfrm>
        <a:off x="442977" y="291102"/>
        <a:ext cx="6948921" cy="581982"/>
      </dsp:txXfrm>
    </dsp:sp>
    <dsp:sp modelId="{A0B70540-5F99-4F5A-8A95-F9E7F891F457}">
      <dsp:nvSpPr>
        <dsp:cNvPr id="0" name=""/>
        <dsp:cNvSpPr/>
      </dsp:nvSpPr>
      <dsp:spPr>
        <a:xfrm>
          <a:off x="79238" y="218354"/>
          <a:ext cx="727478" cy="727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53D7A-3E58-4505-AD63-29D3F9D6A5C3}">
      <dsp:nvSpPr>
        <dsp:cNvPr id="0" name=""/>
        <dsp:cNvSpPr/>
      </dsp:nvSpPr>
      <dsp:spPr>
        <a:xfrm>
          <a:off x="921698" y="1163965"/>
          <a:ext cx="6470200" cy="5819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9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Private static outbound IPs</a:t>
          </a:r>
        </a:p>
      </dsp:txBody>
      <dsp:txXfrm>
        <a:off x="921698" y="1163965"/>
        <a:ext cx="6470200" cy="581982"/>
      </dsp:txXfrm>
    </dsp:sp>
    <dsp:sp modelId="{40577A0B-BA19-45E0-8BA7-A62DB4E0E7A0}">
      <dsp:nvSpPr>
        <dsp:cNvPr id="0" name=""/>
        <dsp:cNvSpPr/>
      </dsp:nvSpPr>
      <dsp:spPr>
        <a:xfrm>
          <a:off x="557959" y="1091217"/>
          <a:ext cx="727478" cy="727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BF0E-EE96-4939-B783-2B960B1E5889}">
      <dsp:nvSpPr>
        <dsp:cNvPr id="0" name=""/>
        <dsp:cNvSpPr/>
      </dsp:nvSpPr>
      <dsp:spPr>
        <a:xfrm>
          <a:off x="1140605" y="2036829"/>
          <a:ext cx="6251293" cy="5819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9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Custom inbound domain names</a:t>
          </a:r>
        </a:p>
      </dsp:txBody>
      <dsp:txXfrm>
        <a:off x="1140605" y="2036829"/>
        <a:ext cx="6251293" cy="581982"/>
      </dsp:txXfrm>
    </dsp:sp>
    <dsp:sp modelId="{F173D19B-AE12-4B1D-B535-327FA48AE228}">
      <dsp:nvSpPr>
        <dsp:cNvPr id="0" name=""/>
        <dsp:cNvSpPr/>
      </dsp:nvSpPr>
      <dsp:spPr>
        <a:xfrm>
          <a:off x="776866" y="1964081"/>
          <a:ext cx="727478" cy="727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3785C-440F-4E0C-8DA4-91978349643A}">
      <dsp:nvSpPr>
        <dsp:cNvPr id="0" name=""/>
        <dsp:cNvSpPr/>
      </dsp:nvSpPr>
      <dsp:spPr>
        <a:xfrm>
          <a:off x="1140605" y="2909140"/>
          <a:ext cx="6251293" cy="5819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9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Dedicated compute</a:t>
          </a:r>
        </a:p>
      </dsp:txBody>
      <dsp:txXfrm>
        <a:off x="1140605" y="2909140"/>
        <a:ext cx="6251293" cy="581982"/>
      </dsp:txXfrm>
    </dsp:sp>
    <dsp:sp modelId="{DF3F1230-3027-4F68-B0AF-CA5A92347B1B}">
      <dsp:nvSpPr>
        <dsp:cNvPr id="0" name=""/>
        <dsp:cNvSpPr/>
      </dsp:nvSpPr>
      <dsp:spPr>
        <a:xfrm>
          <a:off x="776866" y="2836392"/>
          <a:ext cx="727478" cy="727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EE935-3B90-4C2F-815B-4B40778735E1}">
      <dsp:nvSpPr>
        <dsp:cNvPr id="0" name=""/>
        <dsp:cNvSpPr/>
      </dsp:nvSpPr>
      <dsp:spPr>
        <a:xfrm>
          <a:off x="921698" y="3782004"/>
          <a:ext cx="6470200" cy="5819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9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Isolated storage</a:t>
          </a:r>
        </a:p>
      </dsp:txBody>
      <dsp:txXfrm>
        <a:off x="921698" y="3782004"/>
        <a:ext cx="6470200" cy="581982"/>
      </dsp:txXfrm>
    </dsp:sp>
    <dsp:sp modelId="{80216860-39C5-4318-BC99-D0AC48B3B4D9}">
      <dsp:nvSpPr>
        <dsp:cNvPr id="0" name=""/>
        <dsp:cNvSpPr/>
      </dsp:nvSpPr>
      <dsp:spPr>
        <a:xfrm>
          <a:off x="557959" y="3709256"/>
          <a:ext cx="727478" cy="727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5B214-DC5B-4F08-AA8A-71E44BE71D3E}">
      <dsp:nvSpPr>
        <dsp:cNvPr id="0" name=""/>
        <dsp:cNvSpPr/>
      </dsp:nvSpPr>
      <dsp:spPr>
        <a:xfrm>
          <a:off x="442977" y="4654868"/>
          <a:ext cx="6948921" cy="5819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94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Flat cost</a:t>
          </a:r>
        </a:p>
      </dsp:txBody>
      <dsp:txXfrm>
        <a:off x="442977" y="4654868"/>
        <a:ext cx="6948921" cy="581982"/>
      </dsp:txXfrm>
    </dsp:sp>
    <dsp:sp modelId="{4629955D-06F7-4BC4-92D5-A2B4861FC1CF}">
      <dsp:nvSpPr>
        <dsp:cNvPr id="0" name=""/>
        <dsp:cNvSpPr/>
      </dsp:nvSpPr>
      <dsp:spPr>
        <a:xfrm>
          <a:off x="79238" y="4582120"/>
          <a:ext cx="727478" cy="727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F9F5-AEEA-4D4C-B19D-E89DDEC5524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50E0-4299-4981-91F4-A4CA1C480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0"/>
              <a:t>Logic Apps can</a:t>
            </a:r>
            <a:r>
              <a:rPr lang="en-NZ" b="0" baseline="0"/>
              <a:t> integrate with “anything” (APIs) and solve small or complex problems. Automation in a secure and reliable environment fast and easy.</a:t>
            </a:r>
          </a:p>
          <a:p>
            <a:endParaRPr lang="en-NZ" b="1"/>
          </a:p>
          <a:p>
            <a:r>
              <a:rPr lang="en-NZ" b="1"/>
              <a:t>Connect Anything:</a:t>
            </a:r>
          </a:p>
          <a:p>
            <a:r>
              <a:rPr lang="en-NZ"/>
              <a:t>On-premises,</a:t>
            </a:r>
            <a:r>
              <a:rPr lang="en-NZ" baseline="0"/>
              <a:t> hybrid and cloud</a:t>
            </a:r>
          </a:p>
          <a:p>
            <a:r>
              <a:rPr lang="en-NZ" baseline="0"/>
              <a:t>Mission critical, complex integration scenarios</a:t>
            </a:r>
          </a:p>
          <a:p>
            <a:r>
              <a:rPr lang="en-NZ" baseline="0"/>
              <a:t>Business productivity</a:t>
            </a:r>
          </a:p>
          <a:p>
            <a:endParaRPr lang="en-NZ" baseline="0"/>
          </a:p>
          <a:p>
            <a:r>
              <a:rPr lang="en-NZ" b="1" baseline="0"/>
              <a:t>Agile Business:</a:t>
            </a:r>
          </a:p>
          <a:p>
            <a:r>
              <a:rPr lang="en-NZ" baseline="0"/>
              <a:t>Quickly create workflows</a:t>
            </a:r>
          </a:p>
          <a:p>
            <a:r>
              <a:rPr lang="en-NZ" baseline="0"/>
              <a:t>Position to the future API centric</a:t>
            </a:r>
          </a:p>
          <a:p>
            <a:endParaRPr lang="en-NZ" baseline="0"/>
          </a:p>
          <a:p>
            <a:r>
              <a:rPr lang="en-NZ" b="1" baseline="0"/>
              <a:t>Transform Business:</a:t>
            </a:r>
          </a:p>
          <a:p>
            <a:r>
              <a:rPr lang="en-NZ" baseline="0"/>
              <a:t>Extract value from both (on-premises and cloud apps)</a:t>
            </a:r>
          </a:p>
          <a:p>
            <a:r>
              <a:rPr lang="en-NZ" baseline="0"/>
              <a:t>Build Holistic integration solutions.</a:t>
            </a:r>
          </a:p>
          <a:p>
            <a:endParaRPr lang="en-NZ" baseline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Worldwide Partner Conference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4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Parse JSON – take a JSON object and convert to a specified schema</a:t>
            </a:r>
          </a:p>
          <a:p>
            <a:endParaRPr lang="en-US"/>
          </a:p>
          <a:p>
            <a:r>
              <a:rPr lang="en-US"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- constructing any output, including objects, arrays, and any other type natively supported by logic apps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26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41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651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CD2277-7C1A-43CA-8676-87B24AD584B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267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50</a:t>
            </a:r>
          </a:p>
          <a:p>
            <a:r>
              <a:rPr lang="en-US"/>
              <a:t>For each sequential used for aggregation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805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2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841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5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268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8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7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CD2277-7C1A-43CA-8676-87B24AD584B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23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6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12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71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28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11:36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4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Domain Specific Language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11:36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61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72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35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5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TIME MARKER: 10:40 A.M.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55AF0-6808-4214-B1E5-0442E755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284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9/4/2018 11:44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0AF3-14E9-4A02-BD89-2A091741C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AEEAE-B8D9-48F6-AE95-0E0246FA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7901-2AF1-49E4-9B5F-16F4DDB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2C15-42E2-487F-B4CD-A2265F54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BE4B-6E6E-46BF-870E-D05344B3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D45A-1121-48DF-8791-F1136FB5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DCA8-2965-4D79-98D1-3849AD0E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DB46-FDD3-48D0-91E8-B70B1B6D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FEAF-FC79-48B1-9203-99E7A59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B73D-DA79-40CC-AF21-DE2FD9EB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60DEB-7339-45E4-BB4C-6B1F58D1C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F706D-BE8B-4D6E-984D-51B4ADBC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1553-4864-42A3-AD5E-E33410D2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0EC8-F212-45CF-A71A-7BBBEF00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D89C-8FAC-407F-AD18-4E7144D4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1013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73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5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86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287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188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18F5-F41C-448E-850F-68D1CEC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6222-649F-4449-9DBC-37AAC6BD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2D61-A0BA-482B-81C8-B355226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CDB5-1E9F-409F-A3BA-6054C2A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7DC3-712C-4A5E-B010-410981DB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4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32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557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488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19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226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84935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55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0541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393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624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8E2-0E15-4A17-A3B7-9FC6BBEF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7D6B-EBE6-47F0-9AE0-FF27CE47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105-A61A-4066-9391-00D02167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12F1-1239-42E4-8F2A-C20C21CB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E4AA-4201-4E3C-A5E2-9687D28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22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3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30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77434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482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77588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86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C49B49-6C22-4973-BCE9-2EF2F532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>
              <a:defRPr sz="706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1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444016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42B5-878E-4F83-A138-13061A2A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39C8-C05D-4FA0-B18A-36D03A38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6BE9-3080-4817-AAFF-C3EE7218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A84D-7737-42D3-A88F-F23DC7E8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76B1-0A71-4E07-B4BB-CF6461D4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49D3-0148-4582-8FC2-0C1D9008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225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7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EFF0-2643-4FBD-9D1C-7168245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9AE-D558-4754-B672-206E8F28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EB0A-0888-41D2-97DD-4C98E3F8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16959-A818-4B5E-87FB-4D15A7E7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EDB4-9126-4149-AB1C-E2614ED51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01276-B78D-4310-B93A-87C32ACB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C860-A5F1-48E1-84FF-FD69293B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54723-A373-4D59-9416-6C86A63F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5F2-E377-459D-8DA9-915687D0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9215A-8AA5-4BA3-BD5D-FDD4A952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A8F0-D217-479A-A647-BC01D9C6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4B9E-DC26-49FC-A5D1-0DE767DF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8A8AC-13B7-424B-A7AA-4718E27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7C4DF-B4CC-4643-AAC1-EECFBB69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FBDA-0DE5-4FDD-9DBD-786EE804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D911-17C0-4B74-A443-506606B7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1218-76CC-49CA-9556-0D9C7201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53093-F6DE-4DE9-8878-3071CDC5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F237-EAED-43F0-BF2A-B5A998E4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54F62-65FB-4910-B292-3035CA9A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F0F8-1FA3-4374-8690-4F5F23D4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76E-81BD-485F-8980-1972641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89A3-AA34-400C-BD1F-D421C1A10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69FC-39A8-4FE1-A889-65E49F5C2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25A6-44BF-4B75-94CB-71141ECD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BBAF-A564-4602-A561-9440FD4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1975-762E-4A81-8A1E-9B4DA5E4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A564-B458-49AF-9CB4-1DD65654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72C-037A-4A78-9A36-AE3EC3B3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8088-B5A6-4B5A-8962-D57A7F7B1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1C66-085B-436B-BA13-97E320E7DC4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F3C8-9BCA-408F-A50E-BD4F23BA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885A-9A09-42F3-AF22-71B1382C6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67BC-AE72-4FC1-A4F1-F3453CE31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  <p:sldLayoutId id="2147483689" r:id="rId28"/>
    <p:sldLayoutId id="2147483690" r:id="rId2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.wdp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88" y="537"/>
            <a:ext cx="4228388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23" y="537"/>
            <a:ext cx="3585647" cy="6856930"/>
          </a:xfrm>
        </p:spPr>
        <p:txBody>
          <a:bodyPr anchor="ctr" anchorCtr="0"/>
          <a:lstStyle/>
          <a:p>
            <a:r>
              <a:rPr lang="en-NZ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Logic Apps – System Integration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29842" y="2722858"/>
            <a:ext cx="5959952" cy="3616964"/>
            <a:chOff x="5361534" y="2697337"/>
            <a:chExt cx="6267340" cy="3719324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8466561" y="2697337"/>
              <a:ext cx="0" cy="782505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7698276" y="3664846"/>
              <a:ext cx="1659168" cy="885196"/>
              <a:chOff x="7649759" y="3473718"/>
              <a:chExt cx="1692678" cy="903076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7649759" y="3978710"/>
                <a:ext cx="1692678" cy="398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On-premises data gateway</a:t>
                </a:r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179408" y="3473718"/>
                <a:ext cx="556534" cy="447498"/>
                <a:chOff x="8100034" y="3465305"/>
                <a:chExt cx="556534" cy="447498"/>
              </a:xfrm>
            </p:grpSpPr>
            <p:sp>
              <p:nvSpPr>
                <p:cNvPr id="127" name="Freeform 128"/>
                <p:cNvSpPr>
                  <a:spLocks noChangeAspect="1"/>
                </p:cNvSpPr>
                <p:nvPr/>
              </p:nvSpPr>
              <p:spPr bwMode="white">
                <a:xfrm>
                  <a:off x="8100034" y="3465305"/>
                  <a:ext cx="556534" cy="307438"/>
                </a:xfrm>
                <a:custGeom>
                  <a:avLst/>
                  <a:gdLst>
                    <a:gd name="T0" fmla="*/ 396 w 509"/>
                    <a:gd name="T1" fmla="*/ 281 h 281"/>
                    <a:gd name="T2" fmla="*/ 57 w 509"/>
                    <a:gd name="T3" fmla="*/ 281 h 281"/>
                    <a:gd name="T4" fmla="*/ 0 w 509"/>
                    <a:gd name="T5" fmla="*/ 223 h 281"/>
                    <a:gd name="T6" fmla="*/ 43 w 509"/>
                    <a:gd name="T7" fmla="*/ 168 h 281"/>
                    <a:gd name="T8" fmla="*/ 110 w 509"/>
                    <a:gd name="T9" fmla="*/ 116 h 281"/>
                    <a:gd name="T10" fmla="*/ 232 w 509"/>
                    <a:gd name="T11" fmla="*/ 0 h 281"/>
                    <a:gd name="T12" fmla="*/ 343 w 509"/>
                    <a:gd name="T13" fmla="*/ 70 h 281"/>
                    <a:gd name="T14" fmla="*/ 396 w 509"/>
                    <a:gd name="T15" fmla="*/ 56 h 281"/>
                    <a:gd name="T16" fmla="*/ 509 w 509"/>
                    <a:gd name="T17" fmla="*/ 169 h 281"/>
                    <a:gd name="T18" fmla="*/ 396 w 509"/>
                    <a:gd name="T19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9" h="281">
                      <a:moveTo>
                        <a:pt x="396" y="281"/>
                      </a:move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26" y="281"/>
                        <a:pt x="0" y="255"/>
                        <a:pt x="0" y="223"/>
                      </a:cubicBezTo>
                      <a:cubicBezTo>
                        <a:pt x="0" y="196"/>
                        <a:pt x="18" y="174"/>
                        <a:pt x="43" y="168"/>
                      </a:cubicBezTo>
                      <a:cubicBezTo>
                        <a:pt x="55" y="140"/>
                        <a:pt x="80" y="120"/>
                        <a:pt x="110" y="116"/>
                      </a:cubicBezTo>
                      <a:cubicBezTo>
                        <a:pt x="113" y="52"/>
                        <a:pt x="167" y="0"/>
                        <a:pt x="232" y="0"/>
                      </a:cubicBezTo>
                      <a:cubicBezTo>
                        <a:pt x="280" y="0"/>
                        <a:pt x="323" y="28"/>
                        <a:pt x="343" y="70"/>
                      </a:cubicBezTo>
                      <a:cubicBezTo>
                        <a:pt x="359" y="61"/>
                        <a:pt x="377" y="56"/>
                        <a:pt x="396" y="56"/>
                      </a:cubicBezTo>
                      <a:cubicBezTo>
                        <a:pt x="458" y="56"/>
                        <a:pt x="509" y="107"/>
                        <a:pt x="509" y="169"/>
                      </a:cubicBezTo>
                      <a:cubicBezTo>
                        <a:pt x="509" y="230"/>
                        <a:pt x="458" y="281"/>
                        <a:pt x="396" y="281"/>
                      </a:cubicBezTo>
                      <a:close/>
                    </a:path>
                  </a:pathLst>
                </a:custGeom>
                <a:noFill/>
                <a:ln w="34925">
                  <a:solidFill>
                    <a:schemeClr val="accent1"/>
                  </a:solidFill>
                </a:ln>
                <a:extLst/>
              </p:spPr>
              <p:txBody>
                <a:bodyPr vert="horz" wrap="square" lIns="89616" tIns="44807" rIns="89616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8961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6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8371887" y="3733781"/>
                  <a:ext cx="83932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878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378495" y="3632682"/>
                  <a:ext cx="0" cy="280121"/>
                </a:xfrm>
                <a:prstGeom prst="straightConnector1">
                  <a:avLst/>
                </a:prstGeom>
                <a:ln w="41275">
                  <a:solidFill>
                    <a:schemeClr val="accent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5361534" y="4629353"/>
              <a:ext cx="6267340" cy="1787308"/>
              <a:chOff x="5608637" y="4721857"/>
              <a:chExt cx="6393920" cy="182340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0693371" y="6175409"/>
                <a:ext cx="461714" cy="290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8961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BizTalk</a:t>
                </a:r>
                <a:b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98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D2D2D2">
                            <a:lumMod val="50000"/>
                          </a:srgbClr>
                        </a:gs>
                        <a:gs pos="30000">
                          <a:srgbClr val="D2D2D2">
                            <a:lumMod val="50000"/>
                          </a:srgbClr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server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608637" y="4721857"/>
                <a:ext cx="6393920" cy="1823405"/>
                <a:chOff x="5608637" y="4721857"/>
                <a:chExt cx="6393920" cy="1823405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6388013" y="4721857"/>
                  <a:ext cx="4529138" cy="857826"/>
                  <a:chOff x="6184899" y="4457700"/>
                  <a:chExt cx="4529138" cy="857826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8605923" y="4457700"/>
                    <a:ext cx="0" cy="857826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184899" y="4678362"/>
                    <a:ext cx="2329949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6197599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7386723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10705875" y="4675445"/>
                    <a:ext cx="0" cy="64008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8440231" y="4678362"/>
                    <a:ext cx="2273806" cy="0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lumMod val="40000"/>
                        <a:lumOff val="60000"/>
                      </a:schemeClr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608637" y="5585457"/>
                  <a:ext cx="6393920" cy="959805"/>
                  <a:chOff x="5608637" y="5585457"/>
                  <a:chExt cx="6393920" cy="959805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5608637" y="5585457"/>
                    <a:ext cx="6393920" cy="959805"/>
                    <a:chOff x="5405523" y="5321300"/>
                    <a:chExt cx="6393920" cy="959805"/>
                  </a:xfrm>
                </p:grpSpPr>
                <p:sp>
                  <p:nvSpPr>
                    <p:cNvPr id="18" name="Freeform 5"/>
                    <p:cNvSpPr>
                      <a:spLocks noChangeAspect="1" noEditPoints="1"/>
                    </p:cNvSpPr>
                    <p:nvPr/>
                  </p:nvSpPr>
                  <p:spPr bwMode="black">
                    <a:xfrm>
                      <a:off x="5405523" y="5495294"/>
                      <a:ext cx="1259212" cy="252411"/>
                    </a:xfrm>
                    <a:custGeom>
                      <a:avLst/>
                      <a:gdLst>
                        <a:gd name="T0" fmla="*/ 437 w 1686"/>
                        <a:gd name="T1" fmla="*/ 261 h 336"/>
                        <a:gd name="T2" fmla="*/ 516 w 1686"/>
                        <a:gd name="T3" fmla="*/ 200 h 336"/>
                        <a:gd name="T4" fmla="*/ 501 w 1686"/>
                        <a:gd name="T5" fmla="*/ 64 h 336"/>
                        <a:gd name="T6" fmla="*/ 462 w 1686"/>
                        <a:gd name="T7" fmla="*/ 116 h 336"/>
                        <a:gd name="T8" fmla="*/ 549 w 1686"/>
                        <a:gd name="T9" fmla="*/ 218 h 336"/>
                        <a:gd name="T10" fmla="*/ 613 w 1686"/>
                        <a:gd name="T11" fmla="*/ 155 h 336"/>
                        <a:gd name="T12" fmla="*/ 602 w 1686"/>
                        <a:gd name="T13" fmla="*/ 56 h 336"/>
                        <a:gd name="T14" fmla="*/ 698 w 1686"/>
                        <a:gd name="T15" fmla="*/ 269 h 336"/>
                        <a:gd name="T16" fmla="*/ 768 w 1686"/>
                        <a:gd name="T17" fmla="*/ 273 h 336"/>
                        <a:gd name="T18" fmla="*/ 783 w 1686"/>
                        <a:gd name="T19" fmla="*/ 142 h 336"/>
                        <a:gd name="T20" fmla="*/ 836 w 1686"/>
                        <a:gd name="T21" fmla="*/ 176 h 336"/>
                        <a:gd name="T22" fmla="*/ 745 w 1686"/>
                        <a:gd name="T23" fmla="*/ 229 h 336"/>
                        <a:gd name="T24" fmla="*/ 813 w 1686"/>
                        <a:gd name="T25" fmla="*/ 196 h 336"/>
                        <a:gd name="T26" fmla="*/ 894 w 1686"/>
                        <a:gd name="T27" fmla="*/ 269 h 336"/>
                        <a:gd name="T28" fmla="*/ 895 w 1686"/>
                        <a:gd name="T29" fmla="*/ 155 h 336"/>
                        <a:gd name="T30" fmla="*/ 1075 w 1686"/>
                        <a:gd name="T31" fmla="*/ 203 h 336"/>
                        <a:gd name="T32" fmla="*/ 1064 w 1686"/>
                        <a:gd name="T33" fmla="*/ 259 h 336"/>
                        <a:gd name="T34" fmla="*/ 982 w 1686"/>
                        <a:gd name="T35" fmla="*/ 132 h 336"/>
                        <a:gd name="T36" fmla="*/ 1051 w 1686"/>
                        <a:gd name="T37" fmla="*/ 184 h 336"/>
                        <a:gd name="T38" fmla="*/ 1051 w 1686"/>
                        <a:gd name="T39" fmla="*/ 184 h 336"/>
                        <a:gd name="T40" fmla="*/ 1127 w 1686"/>
                        <a:gd name="T41" fmla="*/ 269 h 336"/>
                        <a:gd name="T42" fmla="*/ 1227 w 1686"/>
                        <a:gd name="T43" fmla="*/ 128 h 336"/>
                        <a:gd name="T44" fmla="*/ 1152 w 1686"/>
                        <a:gd name="T45" fmla="*/ 172 h 336"/>
                        <a:gd name="T46" fmla="*/ 1302 w 1686"/>
                        <a:gd name="T47" fmla="*/ 273 h 336"/>
                        <a:gd name="T48" fmla="*/ 1356 w 1686"/>
                        <a:gd name="T49" fmla="*/ 142 h 336"/>
                        <a:gd name="T50" fmla="*/ 1269 w 1686"/>
                        <a:gd name="T51" fmla="*/ 156 h 336"/>
                        <a:gd name="T52" fmla="*/ 1351 w 1686"/>
                        <a:gd name="T53" fmla="*/ 198 h 336"/>
                        <a:gd name="T54" fmla="*/ 1399 w 1686"/>
                        <a:gd name="T55" fmla="*/ 74 h 336"/>
                        <a:gd name="T56" fmla="*/ 1425 w 1686"/>
                        <a:gd name="T57" fmla="*/ 269 h 336"/>
                        <a:gd name="T58" fmla="*/ 1584 w 1686"/>
                        <a:gd name="T59" fmla="*/ 269 h 336"/>
                        <a:gd name="T60" fmla="*/ 1487 w 1686"/>
                        <a:gd name="T61" fmla="*/ 187 h 336"/>
                        <a:gd name="T62" fmla="*/ 1487 w 1686"/>
                        <a:gd name="T63" fmla="*/ 149 h 336"/>
                        <a:gd name="T64" fmla="*/ 1584 w 1686"/>
                        <a:gd name="T65" fmla="*/ 269 h 336"/>
                        <a:gd name="T66" fmla="*/ 1602 w 1686"/>
                        <a:gd name="T67" fmla="*/ 145 h 336"/>
                        <a:gd name="T68" fmla="*/ 1650 w 1686"/>
                        <a:gd name="T69" fmla="*/ 125 h 336"/>
                        <a:gd name="T70" fmla="*/ 1655 w 1686"/>
                        <a:gd name="T71" fmla="*/ 247 h 336"/>
                        <a:gd name="T72" fmla="*/ 0 w 1686"/>
                        <a:gd name="T73" fmla="*/ 301 h 336"/>
                        <a:gd name="T74" fmla="*/ 85 w 1686"/>
                        <a:gd name="T75" fmla="*/ 99 h 336"/>
                        <a:gd name="T76" fmla="*/ 58 w 1686"/>
                        <a:gd name="T77" fmla="*/ 123 h 336"/>
                        <a:gd name="T78" fmla="*/ 68 w 1686"/>
                        <a:gd name="T79" fmla="*/ 170 h 336"/>
                        <a:gd name="T80" fmla="*/ 93 w 1686"/>
                        <a:gd name="T81" fmla="*/ 189 h 336"/>
                        <a:gd name="T82" fmla="*/ 98 w 1686"/>
                        <a:gd name="T83" fmla="*/ 204 h 336"/>
                        <a:gd name="T84" fmla="*/ 90 w 1686"/>
                        <a:gd name="T85" fmla="*/ 214 h 336"/>
                        <a:gd name="T86" fmla="*/ 62 w 1686"/>
                        <a:gd name="T87" fmla="*/ 206 h 336"/>
                        <a:gd name="T88" fmla="*/ 74 w 1686"/>
                        <a:gd name="T89" fmla="*/ 238 h 336"/>
                        <a:gd name="T90" fmla="*/ 115 w 1686"/>
                        <a:gd name="T91" fmla="*/ 227 h 336"/>
                        <a:gd name="T92" fmla="*/ 124 w 1686"/>
                        <a:gd name="T93" fmla="*/ 192 h 336"/>
                        <a:gd name="T94" fmla="*/ 108 w 1686"/>
                        <a:gd name="T95" fmla="*/ 165 h 336"/>
                        <a:gd name="T96" fmla="*/ 85 w 1686"/>
                        <a:gd name="T97" fmla="*/ 149 h 336"/>
                        <a:gd name="T98" fmla="*/ 79 w 1686"/>
                        <a:gd name="T99" fmla="*/ 136 h 336"/>
                        <a:gd name="T100" fmla="*/ 86 w 1686"/>
                        <a:gd name="T101" fmla="*/ 124 h 336"/>
                        <a:gd name="T102" fmla="*/ 107 w 1686"/>
                        <a:gd name="T103" fmla="*/ 124 h 336"/>
                        <a:gd name="T104" fmla="*/ 107 w 1686"/>
                        <a:gd name="T105" fmla="*/ 98 h 336"/>
                        <a:gd name="T106" fmla="*/ 270 w 1686"/>
                        <a:gd name="T107" fmla="*/ 86 h 336"/>
                        <a:gd name="T108" fmla="*/ 238 w 1686"/>
                        <a:gd name="T109" fmla="*/ 113 h 336"/>
                        <a:gd name="T110" fmla="*/ 262 w 1686"/>
                        <a:gd name="T111" fmla="*/ 235 h 336"/>
                        <a:gd name="T112" fmla="*/ 270 w 1686"/>
                        <a:gd name="T113" fmla="*/ 257 h 336"/>
                        <a:gd name="T114" fmla="*/ 324 w 1686"/>
                        <a:gd name="T115" fmla="*/ 1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686" h="336">
                          <a:moveTo>
                            <a:pt x="549" y="218"/>
                          </a:moveTo>
                          <a:cubicBezTo>
                            <a:pt x="549" y="235"/>
                            <a:pt x="543" y="249"/>
                            <a:pt x="531" y="258"/>
                          </a:cubicBezTo>
                          <a:cubicBezTo>
                            <a:pt x="519" y="268"/>
                            <a:pt x="503" y="273"/>
                            <a:pt x="482" y="273"/>
                          </a:cubicBezTo>
                          <a:cubicBezTo>
                            <a:pt x="475" y="273"/>
                            <a:pt x="466" y="272"/>
                            <a:pt x="457" y="269"/>
                          </a:cubicBezTo>
                          <a:cubicBezTo>
                            <a:pt x="447" y="267"/>
                            <a:pt x="441" y="264"/>
                            <a:pt x="437" y="261"/>
                          </a:cubicBezTo>
                          <a:cubicBezTo>
                            <a:pt x="437" y="233"/>
                            <a:pt x="437" y="233"/>
                            <a:pt x="437" y="233"/>
                          </a:cubicBezTo>
                          <a:cubicBezTo>
                            <a:pt x="442" y="238"/>
                            <a:pt x="450" y="243"/>
                            <a:pt x="459" y="246"/>
                          </a:cubicBezTo>
                          <a:cubicBezTo>
                            <a:pt x="469" y="250"/>
                            <a:pt x="477" y="251"/>
                            <a:pt x="485" y="251"/>
                          </a:cubicBezTo>
                          <a:cubicBezTo>
                            <a:pt x="511" y="251"/>
                            <a:pt x="524" y="241"/>
                            <a:pt x="524" y="221"/>
                          </a:cubicBezTo>
                          <a:cubicBezTo>
                            <a:pt x="524" y="213"/>
                            <a:pt x="521" y="206"/>
                            <a:pt x="516" y="200"/>
                          </a:cubicBezTo>
                          <a:cubicBezTo>
                            <a:pt x="510" y="193"/>
                            <a:pt x="499" y="186"/>
                            <a:pt x="482" y="176"/>
                          </a:cubicBezTo>
                          <a:cubicBezTo>
                            <a:pt x="465" y="166"/>
                            <a:pt x="454" y="157"/>
                            <a:pt x="447" y="149"/>
                          </a:cubicBezTo>
                          <a:cubicBezTo>
                            <a:pt x="440" y="141"/>
                            <a:pt x="437" y="130"/>
                            <a:pt x="437" y="118"/>
                          </a:cubicBezTo>
                          <a:cubicBezTo>
                            <a:pt x="437" y="102"/>
                            <a:pt x="443" y="89"/>
                            <a:pt x="455" y="79"/>
                          </a:cubicBezTo>
                          <a:cubicBezTo>
                            <a:pt x="467" y="69"/>
                            <a:pt x="482" y="64"/>
                            <a:pt x="501" y="64"/>
                          </a:cubicBezTo>
                          <a:cubicBezTo>
                            <a:pt x="519" y="64"/>
                            <a:pt x="532" y="67"/>
                            <a:pt x="541" y="71"/>
                          </a:cubicBezTo>
                          <a:cubicBezTo>
                            <a:pt x="541" y="98"/>
                            <a:pt x="541" y="98"/>
                            <a:pt x="541" y="98"/>
                          </a:cubicBezTo>
                          <a:cubicBezTo>
                            <a:pt x="530" y="90"/>
                            <a:pt x="517" y="86"/>
                            <a:pt x="500" y="86"/>
                          </a:cubicBezTo>
                          <a:cubicBezTo>
                            <a:pt x="489" y="86"/>
                            <a:pt x="479" y="88"/>
                            <a:pt x="472" y="94"/>
                          </a:cubicBezTo>
                          <a:cubicBezTo>
                            <a:pt x="465" y="99"/>
                            <a:pt x="462" y="107"/>
                            <a:pt x="462" y="116"/>
                          </a:cubicBezTo>
                          <a:cubicBezTo>
                            <a:pt x="462" y="123"/>
                            <a:pt x="463" y="128"/>
                            <a:pt x="465" y="132"/>
                          </a:cubicBezTo>
                          <a:cubicBezTo>
                            <a:pt x="467" y="136"/>
                            <a:pt x="471" y="140"/>
                            <a:pt x="476" y="144"/>
                          </a:cubicBezTo>
                          <a:cubicBezTo>
                            <a:pt x="481" y="148"/>
                            <a:pt x="489" y="153"/>
                            <a:pt x="501" y="160"/>
                          </a:cubicBezTo>
                          <a:cubicBezTo>
                            <a:pt x="519" y="170"/>
                            <a:pt x="531" y="179"/>
                            <a:pt x="538" y="188"/>
                          </a:cubicBezTo>
                          <a:cubicBezTo>
                            <a:pt x="546" y="197"/>
                            <a:pt x="549" y="207"/>
                            <a:pt x="549" y="218"/>
                          </a:cubicBezTo>
                          <a:close/>
                          <a:moveTo>
                            <a:pt x="698" y="269"/>
                          </a:moveTo>
                          <a:cubicBezTo>
                            <a:pt x="675" y="269"/>
                            <a:pt x="675" y="269"/>
                            <a:pt x="675" y="269"/>
                          </a:cubicBezTo>
                          <a:cubicBezTo>
                            <a:pt x="675" y="186"/>
                            <a:pt x="675" y="186"/>
                            <a:pt x="675" y="186"/>
                          </a:cubicBezTo>
                          <a:cubicBezTo>
                            <a:pt x="675" y="156"/>
                            <a:pt x="664" y="142"/>
                            <a:pt x="641" y="142"/>
                          </a:cubicBezTo>
                          <a:cubicBezTo>
                            <a:pt x="630" y="142"/>
                            <a:pt x="620" y="146"/>
                            <a:pt x="613" y="155"/>
                          </a:cubicBezTo>
                          <a:cubicBezTo>
                            <a:pt x="605" y="163"/>
                            <a:pt x="602" y="174"/>
                            <a:pt x="602" y="188"/>
                          </a:cubicBezTo>
                          <a:cubicBezTo>
                            <a:pt x="602" y="269"/>
                            <a:pt x="602" y="269"/>
                            <a:pt x="602" y="269"/>
                          </a:cubicBezTo>
                          <a:cubicBezTo>
                            <a:pt x="578" y="269"/>
                            <a:pt x="578" y="269"/>
                            <a:pt x="578" y="269"/>
                          </a:cubicBezTo>
                          <a:cubicBezTo>
                            <a:pt x="578" y="56"/>
                            <a:pt x="578" y="56"/>
                            <a:pt x="578" y="56"/>
                          </a:cubicBezTo>
                          <a:cubicBezTo>
                            <a:pt x="602" y="56"/>
                            <a:pt x="602" y="56"/>
                            <a:pt x="602" y="56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02" y="149"/>
                            <a:pt x="602" y="149"/>
                            <a:pt x="602" y="149"/>
                          </a:cubicBezTo>
                          <a:cubicBezTo>
                            <a:pt x="613" y="131"/>
                            <a:pt x="629" y="122"/>
                            <a:pt x="649" y="122"/>
                          </a:cubicBezTo>
                          <a:cubicBezTo>
                            <a:pt x="682" y="122"/>
                            <a:pt x="698" y="141"/>
                            <a:pt x="698" y="181"/>
                          </a:cubicBezTo>
                          <a:lnTo>
                            <a:pt x="698" y="269"/>
                          </a:lnTo>
                          <a:close/>
                          <a:moveTo>
                            <a:pt x="836" y="269"/>
                          </a:moveTo>
                          <a:cubicBezTo>
                            <a:pt x="813" y="269"/>
                            <a:pt x="813" y="269"/>
                            <a:pt x="813" y="269"/>
                          </a:cubicBezTo>
                          <a:cubicBezTo>
                            <a:pt x="813" y="247"/>
                            <a:pt x="813" y="247"/>
                            <a:pt x="813" y="247"/>
                          </a:cubicBezTo>
                          <a:cubicBezTo>
                            <a:pt x="812" y="247"/>
                            <a:pt x="812" y="247"/>
                            <a:pt x="812" y="247"/>
                          </a:cubicBezTo>
                          <a:cubicBezTo>
                            <a:pt x="802" y="264"/>
                            <a:pt x="787" y="273"/>
                            <a:pt x="768" y="273"/>
                          </a:cubicBezTo>
                          <a:cubicBezTo>
                            <a:pt x="754" y="273"/>
                            <a:pt x="743" y="269"/>
                            <a:pt x="734" y="262"/>
                          </a:cubicBezTo>
                          <a:cubicBezTo>
                            <a:pt x="726" y="254"/>
                            <a:pt x="722" y="244"/>
                            <a:pt x="722" y="231"/>
                          </a:cubicBezTo>
                          <a:cubicBezTo>
                            <a:pt x="722" y="204"/>
                            <a:pt x="738" y="189"/>
                            <a:pt x="769" y="184"/>
                          </a:cubicBezTo>
                          <a:cubicBezTo>
                            <a:pt x="813" y="178"/>
                            <a:pt x="813" y="178"/>
                            <a:pt x="813" y="178"/>
                          </a:cubicBezTo>
                          <a:cubicBezTo>
                            <a:pt x="813" y="154"/>
                            <a:pt x="803" y="142"/>
                            <a:pt x="783" y="142"/>
                          </a:cubicBezTo>
                          <a:cubicBezTo>
                            <a:pt x="766" y="142"/>
                            <a:pt x="750" y="147"/>
                            <a:pt x="736" y="159"/>
                          </a:cubicBezTo>
                          <a:cubicBezTo>
                            <a:pt x="736" y="135"/>
                            <a:pt x="736" y="135"/>
                            <a:pt x="736" y="135"/>
                          </a:cubicBezTo>
                          <a:cubicBezTo>
                            <a:pt x="740" y="132"/>
                            <a:pt x="747" y="129"/>
                            <a:pt x="758" y="126"/>
                          </a:cubicBezTo>
                          <a:cubicBezTo>
                            <a:pt x="768" y="123"/>
                            <a:pt x="777" y="122"/>
                            <a:pt x="785" y="122"/>
                          </a:cubicBezTo>
                          <a:cubicBezTo>
                            <a:pt x="819" y="122"/>
                            <a:pt x="836" y="140"/>
                            <a:pt x="836" y="176"/>
                          </a:cubicBezTo>
                          <a:lnTo>
                            <a:pt x="836" y="269"/>
                          </a:lnTo>
                          <a:close/>
                          <a:moveTo>
                            <a:pt x="813" y="196"/>
                          </a:moveTo>
                          <a:cubicBezTo>
                            <a:pt x="778" y="201"/>
                            <a:pt x="778" y="201"/>
                            <a:pt x="778" y="201"/>
                          </a:cubicBezTo>
                          <a:cubicBezTo>
                            <a:pt x="766" y="203"/>
                            <a:pt x="757" y="206"/>
                            <a:pt x="753" y="210"/>
                          </a:cubicBezTo>
                          <a:cubicBezTo>
                            <a:pt x="748" y="214"/>
                            <a:pt x="745" y="220"/>
                            <a:pt x="745" y="229"/>
                          </a:cubicBezTo>
                          <a:cubicBezTo>
                            <a:pt x="745" y="236"/>
                            <a:pt x="748" y="242"/>
                            <a:pt x="753" y="247"/>
                          </a:cubicBezTo>
                          <a:cubicBezTo>
                            <a:pt x="758" y="251"/>
                            <a:pt x="765" y="253"/>
                            <a:pt x="773" y="253"/>
                          </a:cubicBezTo>
                          <a:cubicBezTo>
                            <a:pt x="784" y="253"/>
                            <a:pt x="794" y="249"/>
                            <a:pt x="801" y="241"/>
                          </a:cubicBezTo>
                          <a:cubicBezTo>
                            <a:pt x="809" y="233"/>
                            <a:pt x="813" y="223"/>
                            <a:pt x="813" y="211"/>
                          </a:cubicBezTo>
                          <a:lnTo>
                            <a:pt x="813" y="196"/>
                          </a:lnTo>
                          <a:close/>
                          <a:moveTo>
                            <a:pt x="946" y="149"/>
                          </a:moveTo>
                          <a:cubicBezTo>
                            <a:pt x="942" y="146"/>
                            <a:pt x="936" y="144"/>
                            <a:pt x="929" y="144"/>
                          </a:cubicBezTo>
                          <a:cubicBezTo>
                            <a:pt x="919" y="144"/>
                            <a:pt x="910" y="149"/>
                            <a:pt x="904" y="158"/>
                          </a:cubicBezTo>
                          <a:cubicBezTo>
                            <a:pt x="898" y="168"/>
                            <a:pt x="894" y="181"/>
                            <a:pt x="894" y="196"/>
                          </a:cubicBezTo>
                          <a:cubicBezTo>
                            <a:pt x="894" y="269"/>
                            <a:pt x="894" y="269"/>
                            <a:pt x="894" y="269"/>
                          </a:cubicBezTo>
                          <a:cubicBezTo>
                            <a:pt x="871" y="269"/>
                            <a:pt x="871" y="269"/>
                            <a:pt x="871" y="269"/>
                          </a:cubicBezTo>
                          <a:cubicBezTo>
                            <a:pt x="871" y="125"/>
                            <a:pt x="871" y="125"/>
                            <a:pt x="871" y="125"/>
                          </a:cubicBezTo>
                          <a:cubicBezTo>
                            <a:pt x="894" y="125"/>
                            <a:pt x="894" y="125"/>
                            <a:pt x="894" y="125"/>
                          </a:cubicBezTo>
                          <a:cubicBezTo>
                            <a:pt x="894" y="155"/>
                            <a:pt x="894" y="155"/>
                            <a:pt x="894" y="155"/>
                          </a:cubicBezTo>
                          <a:cubicBezTo>
                            <a:pt x="895" y="155"/>
                            <a:pt x="895" y="155"/>
                            <a:pt x="895" y="155"/>
                          </a:cubicBezTo>
                          <a:cubicBezTo>
                            <a:pt x="898" y="145"/>
                            <a:pt x="903" y="137"/>
                            <a:pt x="910" y="131"/>
                          </a:cubicBezTo>
                          <a:cubicBezTo>
                            <a:pt x="916" y="126"/>
                            <a:pt x="924" y="123"/>
                            <a:pt x="933" y="123"/>
                          </a:cubicBezTo>
                          <a:cubicBezTo>
                            <a:pt x="939" y="123"/>
                            <a:pt x="943" y="123"/>
                            <a:pt x="946" y="125"/>
                          </a:cubicBezTo>
                          <a:lnTo>
                            <a:pt x="946" y="149"/>
                          </a:lnTo>
                          <a:close/>
                          <a:moveTo>
                            <a:pt x="1075" y="203"/>
                          </a:moveTo>
                          <a:cubicBezTo>
                            <a:pt x="973" y="203"/>
                            <a:pt x="973" y="203"/>
                            <a:pt x="973" y="203"/>
                          </a:cubicBezTo>
                          <a:cubicBezTo>
                            <a:pt x="973" y="219"/>
                            <a:pt x="978" y="232"/>
                            <a:pt x="986" y="240"/>
                          </a:cubicBezTo>
                          <a:cubicBezTo>
                            <a:pt x="994" y="249"/>
                            <a:pt x="1005" y="253"/>
                            <a:pt x="1020" y="253"/>
                          </a:cubicBezTo>
                          <a:cubicBezTo>
                            <a:pt x="1036" y="253"/>
                            <a:pt x="1051" y="248"/>
                            <a:pt x="1064" y="237"/>
                          </a:cubicBezTo>
                          <a:cubicBezTo>
                            <a:pt x="1064" y="259"/>
                            <a:pt x="1064" y="259"/>
                            <a:pt x="1064" y="259"/>
                          </a:cubicBezTo>
                          <a:cubicBezTo>
                            <a:pt x="1052" y="268"/>
                            <a:pt x="1035" y="273"/>
                            <a:pt x="1014" y="273"/>
                          </a:cubicBezTo>
                          <a:cubicBezTo>
                            <a:pt x="994" y="273"/>
                            <a:pt x="978" y="266"/>
                            <a:pt x="966" y="253"/>
                          </a:cubicBezTo>
                          <a:cubicBezTo>
                            <a:pt x="955" y="240"/>
                            <a:pt x="949" y="221"/>
                            <a:pt x="949" y="198"/>
                          </a:cubicBezTo>
                          <a:cubicBezTo>
                            <a:pt x="949" y="184"/>
                            <a:pt x="952" y="171"/>
                            <a:pt x="958" y="159"/>
                          </a:cubicBezTo>
                          <a:cubicBezTo>
                            <a:pt x="963" y="147"/>
                            <a:pt x="971" y="138"/>
                            <a:pt x="982" y="132"/>
                          </a:cubicBezTo>
                          <a:cubicBezTo>
                            <a:pt x="992" y="125"/>
                            <a:pt x="1003" y="122"/>
                            <a:pt x="1015" y="122"/>
                          </a:cubicBezTo>
                          <a:cubicBezTo>
                            <a:pt x="1034" y="122"/>
                            <a:pt x="1048" y="128"/>
                            <a:pt x="1059" y="140"/>
                          </a:cubicBezTo>
                          <a:cubicBezTo>
                            <a:pt x="1069" y="152"/>
                            <a:pt x="1075" y="169"/>
                            <a:pt x="1075" y="191"/>
                          </a:cubicBezTo>
                          <a:lnTo>
                            <a:pt x="1075" y="203"/>
                          </a:lnTo>
                          <a:close/>
                          <a:moveTo>
                            <a:pt x="1051" y="184"/>
                          </a:moveTo>
                          <a:cubicBezTo>
                            <a:pt x="1051" y="170"/>
                            <a:pt x="1048" y="160"/>
                            <a:pt x="1041" y="153"/>
                          </a:cubicBezTo>
                          <a:cubicBezTo>
                            <a:pt x="1035" y="145"/>
                            <a:pt x="1026" y="142"/>
                            <a:pt x="1015" y="142"/>
                          </a:cubicBezTo>
                          <a:cubicBezTo>
                            <a:pt x="1004" y="142"/>
                            <a:pt x="995" y="145"/>
                            <a:pt x="988" y="153"/>
                          </a:cubicBezTo>
                          <a:cubicBezTo>
                            <a:pt x="980" y="161"/>
                            <a:pt x="975" y="171"/>
                            <a:pt x="973" y="184"/>
                          </a:cubicBezTo>
                          <a:lnTo>
                            <a:pt x="1051" y="184"/>
                          </a:lnTo>
                          <a:close/>
                          <a:moveTo>
                            <a:pt x="1227" y="128"/>
                          </a:moveTo>
                          <a:cubicBezTo>
                            <a:pt x="1227" y="147"/>
                            <a:pt x="1220" y="163"/>
                            <a:pt x="1207" y="175"/>
                          </a:cubicBezTo>
                          <a:cubicBezTo>
                            <a:pt x="1193" y="187"/>
                            <a:pt x="1176" y="193"/>
                            <a:pt x="1154" y="193"/>
                          </a:cubicBezTo>
                          <a:cubicBezTo>
                            <a:pt x="1127" y="193"/>
                            <a:pt x="1127" y="193"/>
                            <a:pt x="1127" y="193"/>
                          </a:cubicBezTo>
                          <a:cubicBezTo>
                            <a:pt x="1127" y="269"/>
                            <a:pt x="1127" y="269"/>
                            <a:pt x="1127" y="269"/>
                          </a:cubicBezTo>
                          <a:cubicBezTo>
                            <a:pt x="1104" y="269"/>
                            <a:pt x="1104" y="269"/>
                            <a:pt x="1104" y="269"/>
                          </a:cubicBezTo>
                          <a:cubicBezTo>
                            <a:pt x="1104" y="68"/>
                            <a:pt x="1104" y="68"/>
                            <a:pt x="1104" y="68"/>
                          </a:cubicBezTo>
                          <a:cubicBezTo>
                            <a:pt x="1159" y="68"/>
                            <a:pt x="1159" y="68"/>
                            <a:pt x="1159" y="68"/>
                          </a:cubicBezTo>
                          <a:cubicBezTo>
                            <a:pt x="1181" y="68"/>
                            <a:pt x="1197" y="73"/>
                            <a:pt x="1209" y="83"/>
                          </a:cubicBezTo>
                          <a:cubicBezTo>
                            <a:pt x="1221" y="94"/>
                            <a:pt x="1227" y="109"/>
                            <a:pt x="1227" y="128"/>
                          </a:cubicBezTo>
                          <a:close/>
                          <a:moveTo>
                            <a:pt x="1202" y="129"/>
                          </a:moveTo>
                          <a:cubicBezTo>
                            <a:pt x="1202" y="102"/>
                            <a:pt x="1186" y="89"/>
                            <a:pt x="1155" y="89"/>
                          </a:cubicBezTo>
                          <a:cubicBezTo>
                            <a:pt x="1127" y="89"/>
                            <a:pt x="1127" y="89"/>
                            <a:pt x="1127" y="89"/>
                          </a:cubicBezTo>
                          <a:cubicBezTo>
                            <a:pt x="1127" y="172"/>
                            <a:pt x="1127" y="172"/>
                            <a:pt x="1127" y="172"/>
                          </a:cubicBezTo>
                          <a:cubicBezTo>
                            <a:pt x="1152" y="172"/>
                            <a:pt x="1152" y="172"/>
                            <a:pt x="1152" y="172"/>
                          </a:cubicBezTo>
                          <a:cubicBezTo>
                            <a:pt x="1168" y="172"/>
                            <a:pt x="1181" y="168"/>
                            <a:pt x="1189" y="161"/>
                          </a:cubicBezTo>
                          <a:cubicBezTo>
                            <a:pt x="1198" y="153"/>
                            <a:pt x="1202" y="143"/>
                            <a:pt x="1202" y="129"/>
                          </a:cubicBezTo>
                          <a:close/>
                          <a:moveTo>
                            <a:pt x="1374" y="197"/>
                          </a:moveTo>
                          <a:cubicBezTo>
                            <a:pt x="1374" y="220"/>
                            <a:pt x="1368" y="238"/>
                            <a:pt x="1355" y="252"/>
                          </a:cubicBezTo>
                          <a:cubicBezTo>
                            <a:pt x="1342" y="266"/>
                            <a:pt x="1324" y="273"/>
                            <a:pt x="1302" y="273"/>
                          </a:cubicBezTo>
                          <a:cubicBezTo>
                            <a:pt x="1281" y="273"/>
                            <a:pt x="1264" y="266"/>
                            <a:pt x="1251" y="253"/>
                          </a:cubicBezTo>
                          <a:cubicBezTo>
                            <a:pt x="1239" y="239"/>
                            <a:pt x="1232" y="221"/>
                            <a:pt x="1232" y="199"/>
                          </a:cubicBezTo>
                          <a:cubicBezTo>
                            <a:pt x="1232" y="175"/>
                            <a:pt x="1239" y="156"/>
                            <a:pt x="1252" y="143"/>
                          </a:cubicBezTo>
                          <a:cubicBezTo>
                            <a:pt x="1265" y="129"/>
                            <a:pt x="1283" y="122"/>
                            <a:pt x="1306" y="122"/>
                          </a:cubicBezTo>
                          <a:cubicBezTo>
                            <a:pt x="1327" y="122"/>
                            <a:pt x="1344" y="128"/>
                            <a:pt x="1356" y="142"/>
                          </a:cubicBezTo>
                          <a:cubicBezTo>
                            <a:pt x="1368" y="155"/>
                            <a:pt x="1374" y="174"/>
                            <a:pt x="1374" y="197"/>
                          </a:cubicBezTo>
                          <a:close/>
                          <a:moveTo>
                            <a:pt x="1351" y="198"/>
                          </a:moveTo>
                          <a:cubicBezTo>
                            <a:pt x="1351" y="180"/>
                            <a:pt x="1347" y="166"/>
                            <a:pt x="1339" y="156"/>
                          </a:cubicBezTo>
                          <a:cubicBezTo>
                            <a:pt x="1331" y="146"/>
                            <a:pt x="1319" y="142"/>
                            <a:pt x="1304" y="142"/>
                          </a:cubicBezTo>
                          <a:cubicBezTo>
                            <a:pt x="1289" y="142"/>
                            <a:pt x="1278" y="146"/>
                            <a:pt x="1269" y="156"/>
                          </a:cubicBezTo>
                          <a:cubicBezTo>
                            <a:pt x="1260" y="166"/>
                            <a:pt x="1256" y="180"/>
                            <a:pt x="1256" y="198"/>
                          </a:cubicBezTo>
                          <a:cubicBezTo>
                            <a:pt x="1256" y="215"/>
                            <a:pt x="1260" y="229"/>
                            <a:pt x="1269" y="239"/>
                          </a:cubicBezTo>
                          <a:cubicBezTo>
                            <a:pt x="1278" y="248"/>
                            <a:pt x="1289" y="253"/>
                            <a:pt x="1304" y="253"/>
                          </a:cubicBezTo>
                          <a:cubicBezTo>
                            <a:pt x="1319" y="253"/>
                            <a:pt x="1331" y="248"/>
                            <a:pt x="1339" y="239"/>
                          </a:cubicBezTo>
                          <a:cubicBezTo>
                            <a:pt x="1347" y="229"/>
                            <a:pt x="1351" y="216"/>
                            <a:pt x="1351" y="198"/>
                          </a:cubicBezTo>
                          <a:close/>
                          <a:moveTo>
                            <a:pt x="1429" y="74"/>
                          </a:moveTo>
                          <a:cubicBezTo>
                            <a:pt x="1429" y="78"/>
                            <a:pt x="1428" y="82"/>
                            <a:pt x="1425" y="84"/>
                          </a:cubicBezTo>
                          <a:cubicBezTo>
                            <a:pt x="1422" y="87"/>
                            <a:pt x="1418" y="89"/>
                            <a:pt x="1414" y="89"/>
                          </a:cubicBezTo>
                          <a:cubicBezTo>
                            <a:pt x="1410" y="89"/>
                            <a:pt x="1406" y="87"/>
                            <a:pt x="1403" y="85"/>
                          </a:cubicBezTo>
                          <a:cubicBezTo>
                            <a:pt x="1400" y="82"/>
                            <a:pt x="1399" y="78"/>
                            <a:pt x="1399" y="74"/>
                          </a:cubicBezTo>
                          <a:cubicBezTo>
                            <a:pt x="1399" y="70"/>
                            <a:pt x="1400" y="66"/>
                            <a:pt x="1403" y="63"/>
                          </a:cubicBezTo>
                          <a:cubicBezTo>
                            <a:pt x="1406" y="60"/>
                            <a:pt x="1410" y="59"/>
                            <a:pt x="1414" y="59"/>
                          </a:cubicBezTo>
                          <a:cubicBezTo>
                            <a:pt x="1418" y="59"/>
                            <a:pt x="1422" y="60"/>
                            <a:pt x="1425" y="63"/>
                          </a:cubicBezTo>
                          <a:cubicBezTo>
                            <a:pt x="1428" y="66"/>
                            <a:pt x="1429" y="70"/>
                            <a:pt x="1429" y="74"/>
                          </a:cubicBezTo>
                          <a:close/>
                          <a:moveTo>
                            <a:pt x="1425" y="269"/>
                          </a:moveTo>
                          <a:cubicBezTo>
                            <a:pt x="1402" y="269"/>
                            <a:pt x="1402" y="269"/>
                            <a:pt x="1402" y="269"/>
                          </a:cubicBezTo>
                          <a:cubicBezTo>
                            <a:pt x="1402" y="125"/>
                            <a:pt x="1402" y="125"/>
                            <a:pt x="1402" y="125"/>
                          </a:cubicBezTo>
                          <a:cubicBezTo>
                            <a:pt x="1425" y="125"/>
                            <a:pt x="1425" y="125"/>
                            <a:pt x="1425" y="125"/>
                          </a:cubicBezTo>
                          <a:lnTo>
                            <a:pt x="1425" y="269"/>
                          </a:lnTo>
                          <a:close/>
                          <a:moveTo>
                            <a:pt x="1584" y="269"/>
                          </a:moveTo>
                          <a:cubicBezTo>
                            <a:pt x="1561" y="269"/>
                            <a:pt x="1561" y="269"/>
                            <a:pt x="1561" y="269"/>
                          </a:cubicBezTo>
                          <a:cubicBezTo>
                            <a:pt x="1561" y="187"/>
                            <a:pt x="1561" y="187"/>
                            <a:pt x="1561" y="187"/>
                          </a:cubicBezTo>
                          <a:cubicBezTo>
                            <a:pt x="1561" y="157"/>
                            <a:pt x="1549" y="142"/>
                            <a:pt x="1527" y="142"/>
                          </a:cubicBezTo>
                          <a:cubicBezTo>
                            <a:pt x="1516" y="142"/>
                            <a:pt x="1506" y="146"/>
                            <a:pt x="1499" y="154"/>
                          </a:cubicBezTo>
                          <a:cubicBezTo>
                            <a:pt x="1491" y="163"/>
                            <a:pt x="1487" y="174"/>
                            <a:pt x="1487" y="187"/>
                          </a:cubicBezTo>
                          <a:cubicBezTo>
                            <a:pt x="1487" y="269"/>
                            <a:pt x="1487" y="269"/>
                            <a:pt x="1487" y="269"/>
                          </a:cubicBezTo>
                          <a:cubicBezTo>
                            <a:pt x="1464" y="269"/>
                            <a:pt x="1464" y="269"/>
                            <a:pt x="1464" y="269"/>
                          </a:cubicBezTo>
                          <a:cubicBezTo>
                            <a:pt x="1464" y="125"/>
                            <a:pt x="1464" y="125"/>
                            <a:pt x="1464" y="125"/>
                          </a:cubicBezTo>
                          <a:cubicBezTo>
                            <a:pt x="1487" y="125"/>
                            <a:pt x="1487" y="125"/>
                            <a:pt x="1487" y="125"/>
                          </a:cubicBezTo>
                          <a:cubicBezTo>
                            <a:pt x="1487" y="149"/>
                            <a:pt x="1487" y="149"/>
                            <a:pt x="1487" y="149"/>
                          </a:cubicBezTo>
                          <a:cubicBezTo>
                            <a:pt x="1488" y="149"/>
                            <a:pt x="1488" y="149"/>
                            <a:pt x="1488" y="149"/>
                          </a:cubicBezTo>
                          <a:cubicBezTo>
                            <a:pt x="1499" y="131"/>
                            <a:pt x="1514" y="122"/>
                            <a:pt x="1535" y="122"/>
                          </a:cubicBezTo>
                          <a:cubicBezTo>
                            <a:pt x="1551" y="122"/>
                            <a:pt x="1563" y="127"/>
                            <a:pt x="1571" y="137"/>
                          </a:cubicBezTo>
                          <a:cubicBezTo>
                            <a:pt x="1579" y="148"/>
                            <a:pt x="1584" y="162"/>
                            <a:pt x="1584" y="181"/>
                          </a:cubicBezTo>
                          <a:lnTo>
                            <a:pt x="1584" y="269"/>
                          </a:lnTo>
                          <a:close/>
                          <a:moveTo>
                            <a:pt x="1686" y="268"/>
                          </a:moveTo>
                          <a:cubicBezTo>
                            <a:pt x="1681" y="271"/>
                            <a:pt x="1673" y="273"/>
                            <a:pt x="1664" y="273"/>
                          </a:cubicBezTo>
                          <a:cubicBezTo>
                            <a:pt x="1639" y="273"/>
                            <a:pt x="1627" y="258"/>
                            <a:pt x="1627" y="230"/>
                          </a:cubicBezTo>
                          <a:cubicBezTo>
                            <a:pt x="1627" y="145"/>
                            <a:pt x="1627" y="145"/>
                            <a:pt x="1627" y="145"/>
                          </a:cubicBezTo>
                          <a:cubicBezTo>
                            <a:pt x="1602" y="145"/>
                            <a:pt x="1602" y="145"/>
                            <a:pt x="1602" y="145"/>
                          </a:cubicBezTo>
                          <a:cubicBezTo>
                            <a:pt x="1602" y="125"/>
                            <a:pt x="1602" y="125"/>
                            <a:pt x="1602" y="125"/>
                          </a:cubicBezTo>
                          <a:cubicBezTo>
                            <a:pt x="1627" y="125"/>
                            <a:pt x="1627" y="125"/>
                            <a:pt x="1627" y="125"/>
                          </a:cubicBezTo>
                          <a:cubicBezTo>
                            <a:pt x="1627" y="90"/>
                            <a:pt x="1627" y="90"/>
                            <a:pt x="1627" y="90"/>
                          </a:cubicBezTo>
                          <a:cubicBezTo>
                            <a:pt x="1650" y="83"/>
                            <a:pt x="1650" y="83"/>
                            <a:pt x="1650" y="83"/>
                          </a:cubicBezTo>
                          <a:cubicBezTo>
                            <a:pt x="1650" y="125"/>
                            <a:pt x="1650" y="125"/>
                            <a:pt x="1650" y="125"/>
                          </a:cubicBezTo>
                          <a:cubicBezTo>
                            <a:pt x="1686" y="125"/>
                            <a:pt x="1686" y="125"/>
                            <a:pt x="1686" y="125"/>
                          </a:cubicBezTo>
                          <a:cubicBezTo>
                            <a:pt x="1686" y="145"/>
                            <a:pt x="1686" y="145"/>
                            <a:pt x="1686" y="145"/>
                          </a:cubicBezTo>
                          <a:cubicBezTo>
                            <a:pt x="1650" y="145"/>
                            <a:pt x="1650" y="145"/>
                            <a:pt x="1650" y="145"/>
                          </a:cubicBezTo>
                          <a:cubicBezTo>
                            <a:pt x="1650" y="226"/>
                            <a:pt x="1650" y="226"/>
                            <a:pt x="1650" y="226"/>
                          </a:cubicBezTo>
                          <a:cubicBezTo>
                            <a:pt x="1650" y="236"/>
                            <a:pt x="1651" y="243"/>
                            <a:pt x="1655" y="247"/>
                          </a:cubicBezTo>
                          <a:cubicBezTo>
                            <a:pt x="1658" y="251"/>
                            <a:pt x="1664" y="253"/>
                            <a:pt x="1671" y="253"/>
                          </a:cubicBezTo>
                          <a:cubicBezTo>
                            <a:pt x="1677" y="253"/>
                            <a:pt x="1682" y="251"/>
                            <a:pt x="1686" y="248"/>
                          </a:cubicBezTo>
                          <a:lnTo>
                            <a:pt x="1686" y="268"/>
                          </a:lnTo>
                          <a:close/>
                          <a:moveTo>
                            <a:pt x="196" y="336"/>
                          </a:moveTo>
                          <a:cubicBezTo>
                            <a:pt x="0" y="301"/>
                            <a:pt x="0" y="301"/>
                            <a:pt x="0" y="301"/>
                          </a:cubicBezTo>
                          <a:cubicBezTo>
                            <a:pt x="0" y="35"/>
                            <a:pt x="0" y="35"/>
                            <a:pt x="0" y="35"/>
                          </a:cubicBezTo>
                          <a:cubicBezTo>
                            <a:pt x="196" y="0"/>
                            <a:pt x="196" y="0"/>
                            <a:pt x="196" y="0"/>
                          </a:cubicBezTo>
                          <a:lnTo>
                            <a:pt x="196" y="336"/>
                          </a:lnTo>
                          <a:close/>
                          <a:moveTo>
                            <a:pt x="93" y="98"/>
                          </a:moveTo>
                          <a:cubicBezTo>
                            <a:pt x="90" y="98"/>
                            <a:pt x="87" y="98"/>
                            <a:pt x="85" y="99"/>
                          </a:cubicBezTo>
                          <a:cubicBezTo>
                            <a:pt x="82" y="99"/>
                            <a:pt x="79" y="100"/>
                            <a:pt x="77" y="101"/>
                          </a:cubicBezTo>
                          <a:cubicBezTo>
                            <a:pt x="75" y="102"/>
                            <a:pt x="73" y="104"/>
                            <a:pt x="71" y="105"/>
                          </a:cubicBezTo>
                          <a:cubicBezTo>
                            <a:pt x="69" y="107"/>
                            <a:pt x="67" y="108"/>
                            <a:pt x="65" y="110"/>
                          </a:cubicBezTo>
                          <a:cubicBezTo>
                            <a:pt x="64" y="112"/>
                            <a:pt x="62" y="114"/>
                            <a:pt x="61" y="116"/>
                          </a:cubicBezTo>
                          <a:cubicBezTo>
                            <a:pt x="60" y="118"/>
                            <a:pt x="58" y="121"/>
                            <a:pt x="58" y="123"/>
                          </a:cubicBezTo>
                          <a:cubicBezTo>
                            <a:pt x="57" y="126"/>
                            <a:pt x="56" y="128"/>
                            <a:pt x="56" y="131"/>
                          </a:cubicBezTo>
                          <a:cubicBezTo>
                            <a:pt x="55" y="134"/>
                            <a:pt x="55" y="136"/>
                            <a:pt x="55" y="139"/>
                          </a:cubicBezTo>
                          <a:cubicBezTo>
                            <a:pt x="55" y="143"/>
                            <a:pt x="56" y="147"/>
                            <a:pt x="57" y="151"/>
                          </a:cubicBezTo>
                          <a:cubicBezTo>
                            <a:pt x="58" y="155"/>
                            <a:pt x="59" y="158"/>
                            <a:pt x="61" y="161"/>
                          </a:cubicBezTo>
                          <a:cubicBezTo>
                            <a:pt x="63" y="165"/>
                            <a:pt x="65" y="168"/>
                            <a:pt x="68" y="170"/>
                          </a:cubicBezTo>
                          <a:cubicBezTo>
                            <a:pt x="71" y="173"/>
                            <a:pt x="75" y="176"/>
                            <a:pt x="79" y="178"/>
                          </a:cubicBezTo>
                          <a:cubicBezTo>
                            <a:pt x="80" y="179"/>
                            <a:pt x="82" y="181"/>
                            <a:pt x="83" y="181"/>
                          </a:cubicBezTo>
                          <a:cubicBezTo>
                            <a:pt x="85" y="182"/>
                            <a:pt x="86" y="183"/>
                            <a:pt x="87" y="184"/>
                          </a:cubicBezTo>
                          <a:cubicBezTo>
                            <a:pt x="89" y="185"/>
                            <a:pt x="90" y="186"/>
                            <a:pt x="91" y="187"/>
                          </a:cubicBezTo>
                          <a:cubicBezTo>
                            <a:pt x="92" y="188"/>
                            <a:pt x="92" y="188"/>
                            <a:pt x="93" y="189"/>
                          </a:cubicBezTo>
                          <a:cubicBezTo>
                            <a:pt x="94" y="190"/>
                            <a:pt x="95" y="191"/>
                            <a:pt x="95" y="192"/>
                          </a:cubicBezTo>
                          <a:cubicBezTo>
                            <a:pt x="96" y="193"/>
                            <a:pt x="96" y="194"/>
                            <a:pt x="97" y="195"/>
                          </a:cubicBezTo>
                          <a:cubicBezTo>
                            <a:pt x="97" y="196"/>
                            <a:pt x="98" y="197"/>
                            <a:pt x="98" y="198"/>
                          </a:cubicBezTo>
                          <a:cubicBezTo>
                            <a:pt x="98" y="199"/>
                            <a:pt x="98" y="200"/>
                            <a:pt x="98" y="201"/>
                          </a:cubicBezTo>
                          <a:cubicBezTo>
                            <a:pt x="98" y="202"/>
                            <a:pt x="98" y="203"/>
                            <a:pt x="98" y="204"/>
                          </a:cubicBezTo>
                          <a:cubicBezTo>
                            <a:pt x="98" y="205"/>
                            <a:pt x="98" y="206"/>
                            <a:pt x="97" y="207"/>
                          </a:cubicBezTo>
                          <a:cubicBezTo>
                            <a:pt x="97" y="207"/>
                            <a:pt x="97" y="208"/>
                            <a:pt x="96" y="209"/>
                          </a:cubicBezTo>
                          <a:cubicBezTo>
                            <a:pt x="96" y="209"/>
                            <a:pt x="95" y="210"/>
                            <a:pt x="95" y="211"/>
                          </a:cubicBezTo>
                          <a:cubicBezTo>
                            <a:pt x="94" y="211"/>
                            <a:pt x="93" y="212"/>
                            <a:pt x="92" y="213"/>
                          </a:cubicBezTo>
                          <a:cubicBezTo>
                            <a:pt x="92" y="213"/>
                            <a:pt x="91" y="214"/>
                            <a:pt x="90" y="214"/>
                          </a:cubicBezTo>
                          <a:cubicBezTo>
                            <a:pt x="89" y="214"/>
                            <a:pt x="88" y="214"/>
                            <a:pt x="86" y="215"/>
                          </a:cubicBezTo>
                          <a:cubicBezTo>
                            <a:pt x="85" y="215"/>
                            <a:pt x="84" y="215"/>
                            <a:pt x="83" y="215"/>
                          </a:cubicBezTo>
                          <a:cubicBezTo>
                            <a:pt x="80" y="215"/>
                            <a:pt x="78" y="214"/>
                            <a:pt x="75" y="214"/>
                          </a:cubicBezTo>
                          <a:cubicBezTo>
                            <a:pt x="73" y="213"/>
                            <a:pt x="71" y="212"/>
                            <a:pt x="68" y="211"/>
                          </a:cubicBezTo>
                          <a:cubicBezTo>
                            <a:pt x="66" y="209"/>
                            <a:pt x="64" y="208"/>
                            <a:pt x="62" y="206"/>
                          </a:cubicBezTo>
                          <a:cubicBezTo>
                            <a:pt x="60" y="204"/>
                            <a:pt x="58" y="202"/>
                            <a:pt x="56" y="200"/>
                          </a:cubicBezTo>
                          <a:cubicBezTo>
                            <a:pt x="56" y="230"/>
                            <a:pt x="56" y="230"/>
                            <a:pt x="56" y="230"/>
                          </a:cubicBezTo>
                          <a:cubicBezTo>
                            <a:pt x="57" y="231"/>
                            <a:pt x="59" y="232"/>
                            <a:pt x="61" y="233"/>
                          </a:cubicBezTo>
                          <a:cubicBezTo>
                            <a:pt x="63" y="234"/>
                            <a:pt x="65" y="235"/>
                            <a:pt x="67" y="236"/>
                          </a:cubicBezTo>
                          <a:cubicBezTo>
                            <a:pt x="70" y="237"/>
                            <a:pt x="72" y="237"/>
                            <a:pt x="74" y="238"/>
                          </a:cubicBezTo>
                          <a:cubicBezTo>
                            <a:pt x="77" y="238"/>
                            <a:pt x="79" y="239"/>
                            <a:pt x="82" y="239"/>
                          </a:cubicBezTo>
                          <a:cubicBezTo>
                            <a:pt x="86" y="239"/>
                            <a:pt x="89" y="239"/>
                            <a:pt x="92" y="239"/>
                          </a:cubicBezTo>
                          <a:cubicBezTo>
                            <a:pt x="96" y="238"/>
                            <a:pt x="99" y="238"/>
                            <a:pt x="101" y="237"/>
                          </a:cubicBezTo>
                          <a:cubicBezTo>
                            <a:pt x="104" y="236"/>
                            <a:pt x="107" y="235"/>
                            <a:pt x="109" y="233"/>
                          </a:cubicBezTo>
                          <a:cubicBezTo>
                            <a:pt x="111" y="231"/>
                            <a:pt x="113" y="230"/>
                            <a:pt x="115" y="227"/>
                          </a:cubicBezTo>
                          <a:cubicBezTo>
                            <a:pt x="117" y="226"/>
                            <a:pt x="118" y="224"/>
                            <a:pt x="119" y="222"/>
                          </a:cubicBezTo>
                          <a:cubicBezTo>
                            <a:pt x="120" y="220"/>
                            <a:pt x="121" y="218"/>
                            <a:pt x="122" y="215"/>
                          </a:cubicBezTo>
                          <a:cubicBezTo>
                            <a:pt x="123" y="213"/>
                            <a:pt x="123" y="210"/>
                            <a:pt x="124" y="208"/>
                          </a:cubicBezTo>
                          <a:cubicBezTo>
                            <a:pt x="124" y="205"/>
                            <a:pt x="124" y="202"/>
                            <a:pt x="124" y="199"/>
                          </a:cubicBezTo>
                          <a:cubicBezTo>
                            <a:pt x="124" y="197"/>
                            <a:pt x="124" y="194"/>
                            <a:pt x="124" y="192"/>
                          </a:cubicBezTo>
                          <a:cubicBezTo>
                            <a:pt x="124" y="190"/>
                            <a:pt x="123" y="188"/>
                            <a:pt x="122" y="186"/>
                          </a:cubicBezTo>
                          <a:cubicBezTo>
                            <a:pt x="122" y="183"/>
                            <a:pt x="121" y="181"/>
                            <a:pt x="120" y="179"/>
                          </a:cubicBezTo>
                          <a:cubicBezTo>
                            <a:pt x="119" y="178"/>
                            <a:pt x="118" y="176"/>
                            <a:pt x="117" y="174"/>
                          </a:cubicBezTo>
                          <a:cubicBezTo>
                            <a:pt x="116" y="173"/>
                            <a:pt x="114" y="171"/>
                            <a:pt x="113" y="170"/>
                          </a:cubicBezTo>
                          <a:cubicBezTo>
                            <a:pt x="112" y="168"/>
                            <a:pt x="110" y="167"/>
                            <a:pt x="108" y="165"/>
                          </a:cubicBezTo>
                          <a:cubicBezTo>
                            <a:pt x="106" y="164"/>
                            <a:pt x="105" y="162"/>
                            <a:pt x="102" y="161"/>
                          </a:cubicBezTo>
                          <a:cubicBezTo>
                            <a:pt x="100" y="160"/>
                            <a:pt x="98" y="158"/>
                            <a:pt x="96" y="157"/>
                          </a:cubicBezTo>
                          <a:cubicBezTo>
                            <a:pt x="94" y="156"/>
                            <a:pt x="93" y="155"/>
                            <a:pt x="91" y="154"/>
                          </a:cubicBezTo>
                          <a:cubicBezTo>
                            <a:pt x="90" y="153"/>
                            <a:pt x="89" y="152"/>
                            <a:pt x="88" y="151"/>
                          </a:cubicBezTo>
                          <a:cubicBezTo>
                            <a:pt x="87" y="151"/>
                            <a:pt x="86" y="150"/>
                            <a:pt x="85" y="149"/>
                          </a:cubicBezTo>
                          <a:cubicBezTo>
                            <a:pt x="84" y="148"/>
                            <a:pt x="83" y="148"/>
                            <a:pt x="83" y="147"/>
                          </a:cubicBezTo>
                          <a:cubicBezTo>
                            <a:pt x="82" y="146"/>
                            <a:pt x="82" y="145"/>
                            <a:pt x="81" y="145"/>
                          </a:cubicBezTo>
                          <a:cubicBezTo>
                            <a:pt x="81" y="144"/>
                            <a:pt x="81" y="143"/>
                            <a:pt x="80" y="142"/>
                          </a:cubicBezTo>
                          <a:cubicBezTo>
                            <a:pt x="80" y="141"/>
                            <a:pt x="80" y="140"/>
                            <a:pt x="80" y="139"/>
                          </a:cubicBezTo>
                          <a:cubicBezTo>
                            <a:pt x="79" y="138"/>
                            <a:pt x="79" y="137"/>
                            <a:pt x="79" y="136"/>
                          </a:cubicBezTo>
                          <a:cubicBezTo>
                            <a:pt x="79" y="135"/>
                            <a:pt x="79" y="134"/>
                            <a:pt x="80" y="133"/>
                          </a:cubicBezTo>
                          <a:cubicBezTo>
                            <a:pt x="80" y="132"/>
                            <a:pt x="80" y="131"/>
                            <a:pt x="80" y="131"/>
                          </a:cubicBezTo>
                          <a:cubicBezTo>
                            <a:pt x="81" y="130"/>
                            <a:pt x="81" y="129"/>
                            <a:pt x="82" y="128"/>
                          </a:cubicBezTo>
                          <a:cubicBezTo>
                            <a:pt x="82" y="127"/>
                            <a:pt x="83" y="127"/>
                            <a:pt x="83" y="126"/>
                          </a:cubicBezTo>
                          <a:cubicBezTo>
                            <a:pt x="84" y="125"/>
                            <a:pt x="85" y="125"/>
                            <a:pt x="86" y="124"/>
                          </a:cubicBezTo>
                          <a:cubicBezTo>
                            <a:pt x="86" y="124"/>
                            <a:pt x="87" y="123"/>
                            <a:pt x="88" y="123"/>
                          </a:cubicBezTo>
                          <a:cubicBezTo>
                            <a:pt x="89" y="123"/>
                            <a:pt x="90" y="122"/>
                            <a:pt x="91" y="122"/>
                          </a:cubicBezTo>
                          <a:cubicBezTo>
                            <a:pt x="92" y="122"/>
                            <a:pt x="93" y="122"/>
                            <a:pt x="94" y="122"/>
                          </a:cubicBezTo>
                          <a:cubicBezTo>
                            <a:pt x="96" y="122"/>
                            <a:pt x="99" y="122"/>
                            <a:pt x="101" y="122"/>
                          </a:cubicBezTo>
                          <a:cubicBezTo>
                            <a:pt x="103" y="122"/>
                            <a:pt x="105" y="123"/>
                            <a:pt x="107" y="124"/>
                          </a:cubicBezTo>
                          <a:cubicBezTo>
                            <a:pt x="110" y="124"/>
                            <a:pt x="112" y="125"/>
                            <a:pt x="114" y="126"/>
                          </a:cubicBezTo>
                          <a:cubicBezTo>
                            <a:pt x="116" y="128"/>
                            <a:pt x="118" y="129"/>
                            <a:pt x="119" y="131"/>
                          </a:cubicBezTo>
                          <a:cubicBezTo>
                            <a:pt x="119" y="101"/>
                            <a:pt x="119" y="101"/>
                            <a:pt x="119" y="101"/>
                          </a:cubicBezTo>
                          <a:cubicBezTo>
                            <a:pt x="118" y="100"/>
                            <a:pt x="116" y="100"/>
                            <a:pt x="114" y="99"/>
                          </a:cubicBezTo>
                          <a:cubicBezTo>
                            <a:pt x="112" y="99"/>
                            <a:pt x="110" y="98"/>
                            <a:pt x="107" y="98"/>
                          </a:cubicBezTo>
                          <a:cubicBezTo>
                            <a:pt x="105" y="98"/>
                            <a:pt x="103" y="97"/>
                            <a:pt x="100" y="97"/>
                          </a:cubicBezTo>
                          <a:cubicBezTo>
                            <a:pt x="98" y="97"/>
                            <a:pt x="95" y="97"/>
                            <a:pt x="93" y="98"/>
                          </a:cubicBezTo>
                          <a:moveTo>
                            <a:pt x="324" y="135"/>
                          </a:moveTo>
                          <a:cubicBezTo>
                            <a:pt x="322" y="135"/>
                            <a:pt x="320" y="135"/>
                            <a:pt x="318" y="136"/>
                          </a:cubicBezTo>
                          <a:cubicBezTo>
                            <a:pt x="309" y="113"/>
                            <a:pt x="292" y="95"/>
                            <a:pt x="270" y="86"/>
                          </a:cubicBezTo>
                          <a:cubicBezTo>
                            <a:pt x="270" y="84"/>
                            <a:pt x="270" y="82"/>
                            <a:pt x="270" y="80"/>
                          </a:cubicBezTo>
                          <a:cubicBezTo>
                            <a:pt x="270" y="61"/>
                            <a:pt x="256" y="47"/>
                            <a:pt x="238" y="47"/>
                          </a:cubicBezTo>
                          <a:cubicBezTo>
                            <a:pt x="229" y="47"/>
                            <a:pt x="221" y="50"/>
                            <a:pt x="215" y="57"/>
                          </a:cubicBezTo>
                          <a:cubicBezTo>
                            <a:pt x="215" y="103"/>
                            <a:pt x="215" y="103"/>
                            <a:pt x="215" y="103"/>
                          </a:cubicBezTo>
                          <a:cubicBezTo>
                            <a:pt x="221" y="109"/>
                            <a:pt x="229" y="113"/>
                            <a:pt x="238" y="113"/>
                          </a:cubicBezTo>
                          <a:cubicBezTo>
                            <a:pt x="248" y="113"/>
                            <a:pt x="256" y="109"/>
                            <a:pt x="262" y="102"/>
                          </a:cubicBezTo>
                          <a:cubicBezTo>
                            <a:pt x="281" y="109"/>
                            <a:pt x="295" y="125"/>
                            <a:pt x="302" y="144"/>
                          </a:cubicBezTo>
                          <a:cubicBezTo>
                            <a:pt x="296" y="150"/>
                            <a:pt x="292" y="159"/>
                            <a:pt x="292" y="168"/>
                          </a:cubicBezTo>
                          <a:cubicBezTo>
                            <a:pt x="292" y="178"/>
                            <a:pt x="296" y="187"/>
                            <a:pt x="302" y="193"/>
                          </a:cubicBezTo>
                          <a:cubicBezTo>
                            <a:pt x="295" y="212"/>
                            <a:pt x="281" y="227"/>
                            <a:pt x="262" y="235"/>
                          </a:cubicBezTo>
                          <a:cubicBezTo>
                            <a:pt x="256" y="228"/>
                            <a:pt x="247" y="224"/>
                            <a:pt x="238" y="224"/>
                          </a:cubicBezTo>
                          <a:cubicBezTo>
                            <a:pt x="229" y="224"/>
                            <a:pt x="221" y="228"/>
                            <a:pt x="215" y="234"/>
                          </a:cubicBezTo>
                          <a:cubicBezTo>
                            <a:pt x="215" y="280"/>
                            <a:pt x="215" y="280"/>
                            <a:pt x="215" y="280"/>
                          </a:cubicBezTo>
                          <a:cubicBezTo>
                            <a:pt x="221" y="286"/>
                            <a:pt x="229" y="290"/>
                            <a:pt x="238" y="290"/>
                          </a:cubicBezTo>
                          <a:cubicBezTo>
                            <a:pt x="256" y="290"/>
                            <a:pt x="270" y="275"/>
                            <a:pt x="270" y="257"/>
                          </a:cubicBezTo>
                          <a:cubicBezTo>
                            <a:pt x="270" y="255"/>
                            <a:pt x="270" y="253"/>
                            <a:pt x="270" y="251"/>
                          </a:cubicBezTo>
                          <a:cubicBezTo>
                            <a:pt x="292" y="241"/>
                            <a:pt x="309" y="224"/>
                            <a:pt x="318" y="201"/>
                          </a:cubicBezTo>
                          <a:cubicBezTo>
                            <a:pt x="320" y="201"/>
                            <a:pt x="322" y="202"/>
                            <a:pt x="324" y="202"/>
                          </a:cubicBezTo>
                          <a:cubicBezTo>
                            <a:pt x="342" y="202"/>
                            <a:pt x="356" y="187"/>
                            <a:pt x="356" y="168"/>
                          </a:cubicBezTo>
                          <a:cubicBezTo>
                            <a:pt x="356" y="150"/>
                            <a:pt x="342" y="135"/>
                            <a:pt x="324" y="13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87853" tIns="43927" rIns="87853" bIns="43927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8961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29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20" name="Picture 1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8441012" y="5413979"/>
                      <a:ext cx="393511" cy="393511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9478961" y="5321300"/>
                      <a:ext cx="2320482" cy="959805"/>
                      <a:chOff x="9418637" y="4908550"/>
                      <a:chExt cx="2320482" cy="959805"/>
                    </a:xfrm>
                  </p:grpSpPr>
                  <p:pic>
                    <p:nvPicPr>
                      <p:cNvPr id="28" name="Picture 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5057" y="4999293"/>
                        <a:ext cx="437706" cy="22312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Picture 28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</a:blip>
                      <a:stretch>
                        <a:fillRect/>
                      </a:stretch>
                    </p:blipFill>
                    <p:spPr>
                      <a:xfrm>
                        <a:off x="11109423" y="5659020"/>
                        <a:ext cx="583656" cy="8275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Picture 2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36698" y="5636481"/>
                        <a:ext cx="597320" cy="15054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" name="Picture 3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96024" y="5079455"/>
                        <a:ext cx="603851" cy="93762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0176085" y="5139169"/>
                        <a:ext cx="200019" cy="539806"/>
                        <a:chOff x="7258847" y="5219926"/>
                        <a:chExt cx="665292" cy="979277"/>
                      </a:xfrm>
                    </p:grpSpPr>
                    <p:cxnSp>
                      <p:nvCxnSpPr>
                        <p:cNvPr id="38" name="Straight Connector 37"/>
                        <p:cNvCxnSpPr/>
                        <p:nvPr/>
                      </p:nvCxnSpPr>
                      <p:spPr>
                        <a:xfrm>
                          <a:off x="7258847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/>
                        <p:cNvCxnSpPr/>
                        <p:nvPr/>
                      </p:nvCxnSpPr>
                      <p:spPr>
                        <a:xfrm flipV="1">
                          <a:off x="7305696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Rectangle 32"/>
                      <p:cNvSpPr/>
                      <p:nvPr/>
                    </p:nvSpPr>
                    <p:spPr bwMode="auto">
                      <a:xfrm>
                        <a:off x="9418637" y="4908550"/>
                        <a:ext cx="2320482" cy="95980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prstDash val="sysDot"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79231" tIns="143385" rIns="179231" bIns="143385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3878" rtl="0" eaLnBrk="1" fontAlgn="base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353" b="0" i="0" u="none" strike="noStrike" kern="0" cap="none" spc="0" normalizeH="0" baseline="0" noProof="0" err="1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4" name="Freeform 5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10517646" y="5100421"/>
                        <a:ext cx="192210" cy="359682"/>
                      </a:xfrm>
                      <a:custGeom>
                        <a:avLst/>
                        <a:gdLst>
                          <a:gd name="T0" fmla="*/ 77 w 83"/>
                          <a:gd name="T1" fmla="*/ 151 h 157"/>
                          <a:gd name="T2" fmla="*/ 6 w 83"/>
                          <a:gd name="T3" fmla="*/ 6 h 157"/>
                          <a:gd name="T4" fmla="*/ 83 w 83"/>
                          <a:gd name="T5" fmla="*/ 0 h 157"/>
                          <a:gd name="T6" fmla="*/ 6 w 83"/>
                          <a:gd name="T7" fmla="*/ 0 h 157"/>
                          <a:gd name="T8" fmla="*/ 0 w 83"/>
                          <a:gd name="T9" fmla="*/ 6 h 157"/>
                          <a:gd name="T10" fmla="*/ 0 w 83"/>
                          <a:gd name="T11" fmla="*/ 157 h 157"/>
                          <a:gd name="T12" fmla="*/ 77 w 83"/>
                          <a:gd name="T13" fmla="*/ 157 h 157"/>
                          <a:gd name="T14" fmla="*/ 83 w 83"/>
                          <a:gd name="T15" fmla="*/ 151 h 157"/>
                          <a:gd name="T16" fmla="*/ 83 w 83"/>
                          <a:gd name="T17" fmla="*/ 0 h 157"/>
                          <a:gd name="T18" fmla="*/ 15 w 83"/>
                          <a:gd name="T19" fmla="*/ 102 h 157"/>
                          <a:gd name="T20" fmla="*/ 20 w 83"/>
                          <a:gd name="T21" fmla="*/ 102 h 157"/>
                          <a:gd name="T22" fmla="*/ 26 w 83"/>
                          <a:gd name="T23" fmla="*/ 104 h 157"/>
                          <a:gd name="T24" fmla="*/ 26 w 83"/>
                          <a:gd name="T25" fmla="*/ 99 h 157"/>
                          <a:gd name="T26" fmla="*/ 26 w 83"/>
                          <a:gd name="T27" fmla="*/ 104 h 157"/>
                          <a:gd name="T28" fmla="*/ 67 w 83"/>
                          <a:gd name="T29" fmla="*/ 89 h 157"/>
                          <a:gd name="T30" fmla="*/ 15 w 83"/>
                          <a:gd name="T31" fmla="*/ 88 h 157"/>
                          <a:gd name="T32" fmla="*/ 17 w 83"/>
                          <a:gd name="T33" fmla="*/ 79 h 157"/>
                          <a:gd name="T34" fmla="*/ 68 w 83"/>
                          <a:gd name="T35" fmla="*/ 80 h 157"/>
                          <a:gd name="T36" fmla="*/ 68 w 83"/>
                          <a:gd name="T37" fmla="*/ 88 h 157"/>
                          <a:gd name="T38" fmla="*/ 67 w 83"/>
                          <a:gd name="T39" fmla="*/ 74 h 157"/>
                          <a:gd name="T40" fmla="*/ 15 w 83"/>
                          <a:gd name="T41" fmla="*/ 72 h 157"/>
                          <a:gd name="T42" fmla="*/ 17 w 83"/>
                          <a:gd name="T43" fmla="*/ 63 h 157"/>
                          <a:gd name="T44" fmla="*/ 68 w 83"/>
                          <a:gd name="T45" fmla="*/ 64 h 157"/>
                          <a:gd name="T46" fmla="*/ 68 w 83"/>
                          <a:gd name="T47" fmla="*/ 72 h 157"/>
                          <a:gd name="T48" fmla="*/ 67 w 83"/>
                          <a:gd name="T49" fmla="*/ 58 h 157"/>
                          <a:gd name="T50" fmla="*/ 15 w 83"/>
                          <a:gd name="T51" fmla="*/ 57 h 157"/>
                          <a:gd name="T52" fmla="*/ 17 w 83"/>
                          <a:gd name="T53" fmla="*/ 47 h 157"/>
                          <a:gd name="T54" fmla="*/ 68 w 83"/>
                          <a:gd name="T55" fmla="*/ 49 h 157"/>
                          <a:gd name="T56" fmla="*/ 68 w 83"/>
                          <a:gd name="T57" fmla="*/ 57 h 157"/>
                          <a:gd name="T58" fmla="*/ 67 w 83"/>
                          <a:gd name="T59" fmla="*/ 42 h 157"/>
                          <a:gd name="T60" fmla="*/ 15 w 83"/>
                          <a:gd name="T61" fmla="*/ 41 h 157"/>
                          <a:gd name="T62" fmla="*/ 17 w 83"/>
                          <a:gd name="T63" fmla="*/ 31 h 157"/>
                          <a:gd name="T64" fmla="*/ 68 w 83"/>
                          <a:gd name="T65" fmla="*/ 33 h 157"/>
                          <a:gd name="T66" fmla="*/ 68 w 83"/>
                          <a:gd name="T67" fmla="*/ 41 h 157"/>
                          <a:gd name="T68" fmla="*/ 67 w 83"/>
                          <a:gd name="T69" fmla="*/ 27 h 157"/>
                          <a:gd name="T70" fmla="*/ 15 w 83"/>
                          <a:gd name="T71" fmla="*/ 25 h 157"/>
                          <a:gd name="T72" fmla="*/ 17 w 83"/>
                          <a:gd name="T73" fmla="*/ 16 h 157"/>
                          <a:gd name="T74" fmla="*/ 68 w 83"/>
                          <a:gd name="T75" fmla="*/ 17 h 157"/>
                          <a:gd name="T76" fmla="*/ 68 w 83"/>
                          <a:gd name="T77" fmla="*/ 25 h 1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</a:cxnLst>
                        <a:rect l="0" t="0" r="r" b="b"/>
                        <a:pathLst>
                          <a:path w="83" h="157">
                            <a:moveTo>
                              <a:pt x="77" y="6"/>
                            </a:moveTo>
                            <a:cubicBezTo>
                              <a:pt x="77" y="151"/>
                              <a:pt x="77" y="151"/>
                              <a:pt x="77" y="151"/>
                            </a:cubicBezTo>
                            <a:cubicBezTo>
                              <a:pt x="6" y="151"/>
                              <a:pt x="6" y="151"/>
                              <a:pt x="6" y="151"/>
                            </a:cubicBezTo>
                            <a:cubicBezTo>
                              <a:pt x="6" y="6"/>
                              <a:pt x="6" y="6"/>
                              <a:pt x="6" y="6"/>
                            </a:cubicBezTo>
                            <a:cubicBezTo>
                              <a:pt x="77" y="6"/>
                              <a:pt x="77" y="6"/>
                              <a:pt x="77" y="6"/>
                            </a:cubicBezTo>
                            <a:moveTo>
                              <a:pt x="83" y="0"/>
                            </a:moveTo>
                            <a:cubicBezTo>
                              <a:pt x="77" y="0"/>
                              <a:pt x="77" y="0"/>
                              <a:pt x="77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0" y="151"/>
                              <a:pt x="0" y="151"/>
                              <a:pt x="0" y="151"/>
                            </a:cubicBezTo>
                            <a:cubicBezTo>
                              <a:pt x="0" y="157"/>
                              <a:pt x="0" y="157"/>
                              <a:pt x="0" y="157"/>
                            </a:cubicBezTo>
                            <a:cubicBezTo>
                              <a:pt x="6" y="157"/>
                              <a:pt x="6" y="157"/>
                              <a:pt x="6" y="157"/>
                            </a:cubicBezTo>
                            <a:cubicBezTo>
                              <a:pt x="77" y="157"/>
                              <a:pt x="77" y="157"/>
                              <a:pt x="77" y="157"/>
                            </a:cubicBezTo>
                            <a:cubicBezTo>
                              <a:pt x="83" y="157"/>
                              <a:pt x="83" y="157"/>
                              <a:pt x="83" y="157"/>
                            </a:cubicBezTo>
                            <a:cubicBezTo>
                              <a:pt x="83" y="151"/>
                              <a:pt x="83" y="151"/>
                              <a:pt x="83" y="151"/>
                            </a:cubicBezTo>
                            <a:cubicBezTo>
                              <a:pt x="83" y="6"/>
                              <a:pt x="83" y="6"/>
                              <a:pt x="83" y="6"/>
                            </a:cubicBezTo>
                            <a:cubicBezTo>
                              <a:pt x="83" y="0"/>
                              <a:pt x="83" y="0"/>
                              <a:pt x="83" y="0"/>
                            </a:cubicBezTo>
                            <a:close/>
                            <a:moveTo>
                              <a:pt x="18" y="104"/>
                            </a:moveTo>
                            <a:cubicBezTo>
                              <a:pt x="16" y="104"/>
                              <a:pt x="15" y="103"/>
                              <a:pt x="15" y="102"/>
                            </a:cubicBezTo>
                            <a:cubicBezTo>
                              <a:pt x="15" y="100"/>
                              <a:pt x="16" y="99"/>
                              <a:pt x="18" y="99"/>
                            </a:cubicBezTo>
                            <a:cubicBezTo>
                              <a:pt x="19" y="99"/>
                              <a:pt x="20" y="100"/>
                              <a:pt x="20" y="102"/>
                            </a:cubicBezTo>
                            <a:cubicBezTo>
                              <a:pt x="20" y="103"/>
                              <a:pt x="19" y="104"/>
                              <a:pt x="18" y="104"/>
                            </a:cubicBezTo>
                            <a:close/>
                            <a:moveTo>
                              <a:pt x="26" y="104"/>
                            </a:moveTo>
                            <a:cubicBezTo>
                              <a:pt x="24" y="104"/>
                              <a:pt x="23" y="103"/>
                              <a:pt x="23" y="102"/>
                            </a:cubicBezTo>
                            <a:cubicBezTo>
                              <a:pt x="23" y="100"/>
                              <a:pt x="24" y="99"/>
                              <a:pt x="26" y="99"/>
                            </a:cubicBezTo>
                            <a:cubicBezTo>
                              <a:pt x="27" y="99"/>
                              <a:pt x="28" y="100"/>
                              <a:pt x="28" y="102"/>
                            </a:cubicBezTo>
                            <a:cubicBezTo>
                              <a:pt x="28" y="103"/>
                              <a:pt x="27" y="104"/>
                              <a:pt x="26" y="104"/>
                            </a:cubicBezTo>
                            <a:close/>
                            <a:moveTo>
                              <a:pt x="68" y="88"/>
                            </a:moveTo>
                            <a:cubicBezTo>
                              <a:pt x="68" y="89"/>
                              <a:pt x="67" y="89"/>
                              <a:pt x="67" y="89"/>
                            </a:cubicBezTo>
                            <a:cubicBezTo>
                              <a:pt x="17" y="89"/>
                              <a:pt x="17" y="89"/>
                              <a:pt x="17" y="89"/>
                            </a:cubicBezTo>
                            <a:cubicBezTo>
                              <a:pt x="16" y="89"/>
                              <a:pt x="15" y="89"/>
                              <a:pt x="15" y="88"/>
                            </a:cubicBezTo>
                            <a:cubicBezTo>
                              <a:pt x="15" y="80"/>
                              <a:pt x="15" y="80"/>
                              <a:pt x="15" y="80"/>
                            </a:cubicBezTo>
                            <a:cubicBezTo>
                              <a:pt x="15" y="79"/>
                              <a:pt x="16" y="79"/>
                              <a:pt x="17" y="79"/>
                            </a:cubicBezTo>
                            <a:cubicBezTo>
                              <a:pt x="67" y="79"/>
                              <a:pt x="67" y="79"/>
                              <a:pt x="67" y="79"/>
                            </a:cubicBezTo>
                            <a:cubicBezTo>
                              <a:pt x="67" y="79"/>
                              <a:pt x="68" y="79"/>
                              <a:pt x="68" y="80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ubicBezTo>
                              <a:pt x="68" y="88"/>
                              <a:pt x="68" y="88"/>
                              <a:pt x="68" y="88"/>
                            </a:cubicBezTo>
                            <a:close/>
                            <a:moveTo>
                              <a:pt x="68" y="72"/>
                            </a:moveTo>
                            <a:cubicBezTo>
                              <a:pt x="68" y="73"/>
                              <a:pt x="67" y="74"/>
                              <a:pt x="67" y="74"/>
                            </a:cubicBezTo>
                            <a:cubicBezTo>
                              <a:pt x="17" y="74"/>
                              <a:pt x="17" y="74"/>
                              <a:pt x="17" y="74"/>
                            </a:cubicBezTo>
                            <a:cubicBezTo>
                              <a:pt x="16" y="74"/>
                              <a:pt x="15" y="73"/>
                              <a:pt x="15" y="72"/>
                            </a:cubicBezTo>
                            <a:cubicBezTo>
                              <a:pt x="15" y="64"/>
                              <a:pt x="15" y="64"/>
                              <a:pt x="15" y="64"/>
                            </a:cubicBezTo>
                            <a:cubicBezTo>
                              <a:pt x="15" y="63"/>
                              <a:pt x="16" y="63"/>
                              <a:pt x="17" y="63"/>
                            </a:cubicBezTo>
                            <a:cubicBezTo>
                              <a:pt x="67" y="63"/>
                              <a:pt x="67" y="63"/>
                              <a:pt x="67" y="63"/>
                            </a:cubicBezTo>
                            <a:cubicBezTo>
                              <a:pt x="67" y="63"/>
                              <a:pt x="68" y="63"/>
                              <a:pt x="68" y="64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ubicBezTo>
                              <a:pt x="68" y="72"/>
                              <a:pt x="68" y="72"/>
                              <a:pt x="68" y="72"/>
                            </a:cubicBezTo>
                            <a:close/>
                            <a:moveTo>
                              <a:pt x="68" y="57"/>
                            </a:moveTo>
                            <a:cubicBezTo>
                              <a:pt x="68" y="57"/>
                              <a:pt x="67" y="58"/>
                              <a:pt x="67" y="58"/>
                            </a:cubicBezTo>
                            <a:cubicBezTo>
                              <a:pt x="17" y="58"/>
                              <a:pt x="17" y="58"/>
                              <a:pt x="17" y="58"/>
                            </a:cubicBezTo>
                            <a:cubicBezTo>
                              <a:pt x="16" y="58"/>
                              <a:pt x="15" y="57"/>
                              <a:pt x="15" y="57"/>
                            </a:cubicBezTo>
                            <a:cubicBezTo>
                              <a:pt x="15" y="49"/>
                              <a:pt x="15" y="49"/>
                              <a:pt x="15" y="49"/>
                            </a:cubicBezTo>
                            <a:cubicBezTo>
                              <a:pt x="15" y="48"/>
                              <a:pt x="16" y="47"/>
                              <a:pt x="17" y="47"/>
                            </a:cubicBezTo>
                            <a:cubicBezTo>
                              <a:pt x="67" y="47"/>
                              <a:pt x="67" y="47"/>
                              <a:pt x="67" y="47"/>
                            </a:cubicBezTo>
                            <a:cubicBezTo>
                              <a:pt x="67" y="47"/>
                              <a:pt x="68" y="48"/>
                              <a:pt x="68" y="49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ubicBezTo>
                              <a:pt x="68" y="57"/>
                              <a:pt x="68" y="57"/>
                              <a:pt x="68" y="57"/>
                            </a:cubicBezTo>
                            <a:close/>
                            <a:moveTo>
                              <a:pt x="68" y="41"/>
                            </a:moveTo>
                            <a:cubicBezTo>
                              <a:pt x="68" y="42"/>
                              <a:pt x="67" y="42"/>
                              <a:pt x="67" y="42"/>
                            </a:cubicBezTo>
                            <a:cubicBezTo>
                              <a:pt x="17" y="42"/>
                              <a:pt x="17" y="42"/>
                              <a:pt x="17" y="42"/>
                            </a:cubicBezTo>
                            <a:cubicBezTo>
                              <a:pt x="16" y="42"/>
                              <a:pt x="15" y="42"/>
                              <a:pt x="15" y="41"/>
                            </a:cubicBezTo>
                            <a:cubicBezTo>
                              <a:pt x="15" y="33"/>
                              <a:pt x="15" y="33"/>
                              <a:pt x="15" y="33"/>
                            </a:cubicBezTo>
                            <a:cubicBezTo>
                              <a:pt x="15" y="32"/>
                              <a:pt x="16" y="31"/>
                              <a:pt x="17" y="31"/>
                            </a:cubicBezTo>
                            <a:cubicBezTo>
                              <a:pt x="67" y="31"/>
                              <a:pt x="67" y="31"/>
                              <a:pt x="67" y="31"/>
                            </a:cubicBezTo>
                            <a:cubicBezTo>
                              <a:pt x="67" y="31"/>
                              <a:pt x="68" y="32"/>
                              <a:pt x="68" y="33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ubicBezTo>
                              <a:pt x="68" y="41"/>
                              <a:pt x="68" y="41"/>
                              <a:pt x="68" y="41"/>
                            </a:cubicBezTo>
                            <a:close/>
                            <a:moveTo>
                              <a:pt x="68" y="25"/>
                            </a:moveTo>
                            <a:cubicBezTo>
                              <a:pt x="68" y="26"/>
                              <a:pt x="67" y="27"/>
                              <a:pt x="67" y="27"/>
                            </a:cubicBezTo>
                            <a:cubicBezTo>
                              <a:pt x="17" y="27"/>
                              <a:pt x="17" y="27"/>
                              <a:pt x="17" y="27"/>
                            </a:cubicBezTo>
                            <a:cubicBezTo>
                              <a:pt x="16" y="27"/>
                              <a:pt x="15" y="26"/>
                              <a:pt x="15" y="25"/>
                            </a:cubicBezTo>
                            <a:cubicBezTo>
                              <a:pt x="15" y="17"/>
                              <a:pt x="15" y="17"/>
                              <a:pt x="15" y="17"/>
                            </a:cubicBezTo>
                            <a:cubicBezTo>
                              <a:pt x="15" y="16"/>
                              <a:pt x="16" y="16"/>
                              <a:pt x="17" y="16"/>
                            </a:cubicBezTo>
                            <a:cubicBezTo>
                              <a:pt x="67" y="16"/>
                              <a:pt x="67" y="16"/>
                              <a:pt x="67" y="16"/>
                            </a:cubicBezTo>
                            <a:cubicBezTo>
                              <a:pt x="67" y="16"/>
                              <a:pt x="68" y="16"/>
                              <a:pt x="68" y="17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ubicBezTo>
                              <a:pt x="68" y="25"/>
                              <a:pt x="68" y="25"/>
                              <a:pt x="68" y="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2540">
                        <a:noFill/>
                      </a:ln>
                    </p:spPr>
                    <p:txBody>
                      <a:bodyPr vert="horz" wrap="square" lIns="89616" tIns="44807" rIns="89616" bIns="44807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1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6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 flipH="1">
                        <a:off x="10835114" y="5139169"/>
                        <a:ext cx="200019" cy="539806"/>
                        <a:chOff x="7367040" y="5219926"/>
                        <a:chExt cx="665292" cy="979277"/>
                      </a:xfrm>
                    </p:grpSpPr>
                    <p:cxnSp>
                      <p:nvCxnSpPr>
                        <p:cNvPr id="36" name="Straight Connector 35"/>
                        <p:cNvCxnSpPr/>
                        <p:nvPr/>
                      </p:nvCxnSpPr>
                      <p:spPr>
                        <a:xfrm>
                          <a:off x="7367040" y="5219926"/>
                          <a:ext cx="665292" cy="334736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 flipV="1">
                          <a:off x="7413885" y="5877384"/>
                          <a:ext cx="616122" cy="321819"/>
                        </a:xfrm>
                        <a:prstGeom prst="line">
                          <a:avLst/>
                        </a:prstGeom>
                        <a:ln w="31750">
                          <a:solidFill>
                            <a:schemeClr val="bg1">
                              <a:lumMod val="85000"/>
                            </a:schemeClr>
                          </a:solidFill>
                          <a:headEnd type="non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361237" y="5707062"/>
                    <a:ext cx="484512" cy="484512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57" name="Group 156"/>
          <p:cNvGrpSpPr/>
          <p:nvPr/>
        </p:nvGrpSpPr>
        <p:grpSpPr>
          <a:xfrm>
            <a:off x="6532974" y="956537"/>
            <a:ext cx="1447493" cy="2341919"/>
            <a:chOff x="6482027" y="881592"/>
            <a:chExt cx="1528456" cy="2684511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899979" y="2273343"/>
            <a:ext cx="1772586" cy="483082"/>
          </a:xfrm>
          <a:prstGeom prst="rect">
            <a:avLst/>
          </a:prstGeom>
          <a:noFill/>
        </p:spPr>
        <p:txBody>
          <a:bodyPr wrap="none" lIns="179231" tIns="143385" rIns="179231" bIns="143385" rtlCol="0">
            <a:spAutoFit/>
          </a:bodyPr>
          <a:lstStyle/>
          <a:p>
            <a:pPr marL="0" marR="0" lvl="0" indent="0" algn="r" defTabSz="8961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Cognitive services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295" y="2272142"/>
            <a:ext cx="506000" cy="48565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273169" y="1650183"/>
            <a:ext cx="1209007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 bus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02059" y="3171024"/>
            <a:ext cx="1380116" cy="189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 algn="ctr" defTabSz="914400">
              <a:lnSpc>
                <a:spcPct val="90000"/>
              </a:lnSpc>
              <a:spcAft>
                <a:spcPts val="600"/>
              </a:spcAft>
              <a:defRPr sz="1400" kern="0">
                <a:gradFill>
                  <a:gsLst>
                    <a:gs pos="2917">
                      <a:schemeClr val="bg2">
                        <a:lumMod val="50000"/>
                      </a:schemeClr>
                    </a:gs>
                    <a:gs pos="30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121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 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032" y="3086712"/>
            <a:ext cx="362701" cy="334111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 bwMode="auto">
          <a:xfrm>
            <a:off x="4899010" y="884674"/>
            <a:ext cx="1583165" cy="189732"/>
          </a:xfrm>
          <a:prstGeom prst="rect">
            <a:avLst/>
          </a:prstGeom>
          <a:noFill/>
          <a:ln w="130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37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D2D2D2">
                        <a:lumMod val="50000"/>
                      </a:srgbClr>
                    </a:gs>
                    <a:gs pos="30000">
                      <a:srgbClr val="D2D2D2">
                        <a:lumMod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2586" y="1593188"/>
            <a:ext cx="306467" cy="282310"/>
          </a:xfrm>
          <a:prstGeom prst="rect">
            <a:avLst/>
          </a:prstGeom>
        </p:spPr>
      </p:pic>
      <p:grpSp>
        <p:nvGrpSpPr>
          <p:cNvPr id="169" name="Group 168"/>
          <p:cNvGrpSpPr/>
          <p:nvPr/>
        </p:nvGrpSpPr>
        <p:grpSpPr>
          <a:xfrm>
            <a:off x="10342562" y="706969"/>
            <a:ext cx="1371298" cy="1224060"/>
            <a:chOff x="10693372" y="1242777"/>
            <a:chExt cx="1448001" cy="140312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  <a14:imgEffect>
                        <a14:saturation sat="234000"/>
                      </a14:imgEffect>
                    </a14:imgLayer>
                  </a14:imgProps>
                </a:ext>
              </a:extLst>
            </a:blip>
            <a:srcRect t="24251" b="26614"/>
            <a:stretch/>
          </p:blipFill>
          <p:spPr>
            <a:xfrm>
              <a:off x="10693372" y="2182142"/>
              <a:ext cx="1448001" cy="463760"/>
            </a:xfrm>
            <a:prstGeom prst="rect">
              <a:avLst/>
            </a:prstGeom>
            <a:noFill/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8416" y="1242777"/>
              <a:ext cx="673820" cy="6738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818489" y="1823804"/>
            <a:ext cx="1237065" cy="964908"/>
            <a:chOff x="7884215" y="1622064"/>
            <a:chExt cx="1280400" cy="1084166"/>
          </a:xfrm>
        </p:grpSpPr>
        <p:sp>
          <p:nvSpPr>
            <p:cNvPr id="41" name="TextBox 40"/>
            <p:cNvSpPr txBox="1"/>
            <p:nvPr/>
          </p:nvSpPr>
          <p:spPr>
            <a:xfrm>
              <a:off x="7884215" y="2163329"/>
              <a:ext cx="1280400" cy="542901"/>
            </a:xfrm>
            <a:prstGeom prst="rect">
              <a:avLst/>
            </a:prstGeom>
            <a:noFill/>
          </p:spPr>
          <p:txBody>
            <a:bodyPr wrap="none" lIns="179231" tIns="143385" rIns="179231" bIns="143385" rtlCol="0">
              <a:spAutoFit/>
            </a:bodyPr>
            <a:lstStyle/>
            <a:p>
              <a:pPr marL="0" marR="0" lvl="0" indent="0" algn="l" defTabSz="8961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D2D2D2">
                          <a:lumMod val="50000"/>
                        </a:srgbClr>
                      </a:gs>
                      <a:gs pos="30000">
                        <a:srgbClr val="D2D2D2">
                          <a:lumMod val="50000"/>
                        </a:srgb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Logic Apps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160" y="1622064"/>
              <a:ext cx="618831" cy="618831"/>
            </a:xfrm>
            <a:prstGeom prst="rect">
              <a:avLst/>
            </a:prstGeom>
          </p:spPr>
        </p:pic>
      </p:grpSp>
      <p:pic>
        <p:nvPicPr>
          <p:cNvPr id="1028" name="Picture 4" descr="Image result for docusign logo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6"/>
          <a:stretch/>
        </p:blipFill>
        <p:spPr bwMode="auto">
          <a:xfrm>
            <a:off x="10360473" y="3090663"/>
            <a:ext cx="1452545" cy="3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 flipH="1">
            <a:off x="8819234" y="956537"/>
            <a:ext cx="1447493" cy="2341919"/>
            <a:chOff x="6482027" y="881592"/>
            <a:chExt cx="1528456" cy="2684511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7245322" y="881592"/>
              <a:ext cx="15216" cy="2684511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496361" y="881592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496361" y="1776428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482028" y="2671263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482027" y="3566099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41366" y="2209075"/>
              <a:ext cx="769117" cy="0"/>
            </a:xfrm>
            <a:prstGeom prst="line">
              <a:avLst/>
            </a:prstGeom>
            <a:ln w="25400">
              <a:solidFill>
                <a:schemeClr val="tx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6D2618-3F98-4E7F-8D38-B2D63C32E7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45394" y="2210096"/>
            <a:ext cx="1129079" cy="644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00456-8116-48F1-80C6-F76E3DE48CE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6" t="14008" b="11601"/>
          <a:stretch/>
        </p:blipFill>
        <p:spPr>
          <a:xfrm>
            <a:off x="4673426" y="719597"/>
            <a:ext cx="529266" cy="4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1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D588765D-0B9B-4DF4-82F4-0D04B3D5C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834" y="1860256"/>
            <a:ext cx="2763977" cy="276397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8B856BE-D223-44ED-BAA9-331C4B8A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/>
              <a:t>Task Resiliency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127CE6-6E66-4006-B4B6-E6183EF40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893" y="1412044"/>
            <a:ext cx="8368188" cy="4909614"/>
          </a:xfrm>
        </p:spPr>
        <p:txBody>
          <a:bodyPr/>
          <a:lstStyle/>
          <a:p>
            <a:pPr marL="560241" indent="-560241">
              <a:buFont typeface="Wingdings" panose="05000000000000000000" pitchFamily="2" charset="2"/>
              <a:buChar char="Ø"/>
            </a:pPr>
            <a:r>
              <a:rPr lang="en-US"/>
              <a:t>No active thread management – tasks and runs can exist in parallel and at massive scale</a:t>
            </a:r>
          </a:p>
          <a:p>
            <a:pPr marL="560241" indent="-560241">
              <a:buFont typeface="Wingdings" panose="05000000000000000000" pitchFamily="2" charset="2"/>
              <a:buChar char="Ø"/>
            </a:pPr>
            <a:r>
              <a:rPr lang="en-US" b="1"/>
              <a:t>At least once </a:t>
            </a:r>
            <a:r>
              <a:rPr lang="en-US"/>
              <a:t>guaranteed execution</a:t>
            </a:r>
          </a:p>
          <a:p>
            <a:pPr marL="560241" indent="-560241">
              <a:buFont typeface="Wingdings" panose="05000000000000000000" pitchFamily="2" charset="2"/>
              <a:buChar char="Ø"/>
            </a:pPr>
            <a:r>
              <a:rPr lang="en-US"/>
              <a:t>Transient failures invoke retry-policies (DNS issues, throttles, or 5xx responses)</a:t>
            </a:r>
          </a:p>
          <a:p>
            <a:pPr marL="560241" indent="-560241">
              <a:buFont typeface="Wingdings" panose="05000000000000000000" pitchFamily="2" charset="2"/>
              <a:buChar char="Ø"/>
            </a:pPr>
            <a:r>
              <a:rPr lang="en-US"/>
              <a:t>If the task doesn’t respond, workflow orchestrator will assign a new task (at least once guarantee)</a:t>
            </a:r>
          </a:p>
        </p:txBody>
      </p:sp>
    </p:spTree>
    <p:extLst>
      <p:ext uri="{BB962C8B-B14F-4D97-AF65-F5344CB8AC3E}">
        <p14:creationId xmlns:p14="http://schemas.microsoft.com/office/powerpoint/2010/main" val="37658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21000" fill="hold" nodeType="clickEffect" p14:presetBounceEnd="21000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 p14:bounceEnd="21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19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D81A1A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D81A1A"/>
                                          </p:to>
                                        </p:animClr>
                                        <p:set>
                                          <p:cBhvr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2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19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D81A1A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D81A1A"/>
                                          </p:to>
                                        </p:animClr>
                                        <p:set>
                                          <p:cBhvr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A06E8-A391-44B9-8D9B-3F8292FE0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89" y="2275440"/>
            <a:ext cx="8229660" cy="40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8" y="537"/>
            <a:ext cx="2796122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Dynamic Content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Expressions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88B520-4876-4369-8B9A-E559E758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60" y="410148"/>
            <a:ext cx="5721438" cy="289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97852-8B34-4208-B69F-81AE47C6F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093" y="3464256"/>
            <a:ext cx="5576504" cy="32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7935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45872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326" y="290003"/>
            <a:ext cx="2374483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Tips and Tricks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4217" y="1859811"/>
            <a:ext cx="3110468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Common shapes that will be used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Parse JSON 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1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Compose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4028C-F564-430A-9CC2-AD125C1B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54" y="233365"/>
            <a:ext cx="7900729" cy="3510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456D28-4104-4921-B4C5-070B33F5C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054" y="4031974"/>
            <a:ext cx="796253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97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8D775-EDF6-419F-A689-BBA28F4F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Patterns</a:t>
            </a:r>
          </a:p>
        </p:txBody>
      </p:sp>
    </p:spTree>
    <p:extLst>
      <p:ext uri="{BB962C8B-B14F-4D97-AF65-F5344CB8AC3E}">
        <p14:creationId xmlns:p14="http://schemas.microsoft.com/office/powerpoint/2010/main" val="13014743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5486400" cy="4198072"/>
          </a:xfrm>
        </p:spPr>
        <p:txBody>
          <a:bodyPr/>
          <a:lstStyle/>
          <a:p>
            <a:r>
              <a:rPr lang="en-US"/>
              <a:t>Retry policy</a:t>
            </a:r>
          </a:p>
          <a:p>
            <a:pPr lvl="1"/>
            <a:r>
              <a:rPr lang="en-US"/>
              <a:t>Default, custom, and disabled</a:t>
            </a:r>
          </a:p>
          <a:p>
            <a:r>
              <a:rPr lang="en-US"/>
              <a:t>Run after</a:t>
            </a:r>
          </a:p>
          <a:p>
            <a:pPr lvl="1"/>
            <a:r>
              <a:rPr lang="en-US"/>
              <a:t>Conditional dependency control</a:t>
            </a:r>
          </a:p>
          <a:p>
            <a:pPr lvl="1"/>
            <a:r>
              <a:rPr lang="en-US"/>
              <a:t>Status: Succeeded, Failed, </a:t>
            </a:r>
            <a:r>
              <a:rPr lang="en-US" err="1"/>
              <a:t>TimedOut</a:t>
            </a:r>
            <a:r>
              <a:rPr lang="en-US"/>
              <a:t>, Skipped</a:t>
            </a:r>
          </a:p>
          <a:p>
            <a:r>
              <a:rPr lang="en-US"/>
              <a:t>Limit</a:t>
            </a:r>
          </a:p>
          <a:p>
            <a:pPr lvl="1"/>
            <a:r>
              <a:rPr lang="en-US"/>
              <a:t>Limit the duration of execution</a:t>
            </a:r>
          </a:p>
          <a:p>
            <a:r>
              <a:rPr lang="en-US"/>
              <a:t>Terminate</a:t>
            </a:r>
          </a:p>
          <a:p>
            <a:pPr lvl="1"/>
            <a:r>
              <a:rPr lang="en-US"/>
              <a:t>Early termination</a:t>
            </a:r>
          </a:p>
          <a:p>
            <a:pPr lvl="1"/>
            <a:r>
              <a:rPr lang="en-US"/>
              <a:t>Failed or Successful status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4F0313F-33E1-4EB4-88A9-0CE5AFB1695D}"/>
              </a:ext>
            </a:extLst>
          </p:cNvPr>
          <p:cNvSpPr txBox="1">
            <a:spLocks/>
          </p:cNvSpPr>
          <p:nvPr/>
        </p:nvSpPr>
        <p:spPr>
          <a:xfrm>
            <a:off x="6119212" y="1434370"/>
            <a:ext cx="5486400" cy="2363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Scopes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Encapsulate a set of actions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Status: determined by the status of the leaf nodes within the scope</a:t>
            </a:r>
          </a:p>
          <a:p>
            <a:pPr marL="457200" marR="0" lvl="2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Succeeded: all must have succeeded</a:t>
            </a:r>
          </a:p>
          <a:p>
            <a:pPr marL="457200" marR="0" lvl="2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Skipped: all must have been skipped</a:t>
            </a:r>
          </a:p>
          <a:p>
            <a:pPr marL="457200" marR="0" lvl="2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Failed: any not succeeded or skipped</a:t>
            </a:r>
          </a:p>
        </p:txBody>
      </p:sp>
    </p:spTree>
    <p:extLst>
      <p:ext uri="{BB962C8B-B14F-4D97-AF65-F5344CB8AC3E}">
        <p14:creationId xmlns:p14="http://schemas.microsoft.com/office/powerpoint/2010/main" val="9571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07931"/>
            <a:ext cx="4161981" cy="553998"/>
          </a:xfrm>
        </p:spPr>
        <p:txBody>
          <a:bodyPr/>
          <a:lstStyle/>
          <a:p>
            <a:r>
              <a:rPr lang="en-US"/>
              <a:t>Try-Catch-Finally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463824"/>
            <a:ext cx="4162425" cy="3200876"/>
          </a:xfrm>
        </p:spPr>
        <p:txBody>
          <a:bodyPr/>
          <a:lstStyle/>
          <a:p>
            <a:r>
              <a:rPr lang="en-US"/>
              <a:t>Try</a:t>
            </a:r>
          </a:p>
          <a:p>
            <a:pPr lvl="1"/>
            <a:r>
              <a:rPr lang="en-US"/>
              <a:t>Put actions in a Try scope</a:t>
            </a:r>
          </a:p>
          <a:p>
            <a:endParaRPr lang="en-US"/>
          </a:p>
          <a:p>
            <a:r>
              <a:rPr lang="en-US"/>
              <a:t>Catch</a:t>
            </a:r>
          </a:p>
          <a:p>
            <a:pPr lvl="1"/>
            <a:r>
              <a:rPr lang="en-US"/>
              <a:t>Run after Try scope Failed</a:t>
            </a:r>
          </a:p>
          <a:p>
            <a:endParaRPr lang="en-US"/>
          </a:p>
          <a:p>
            <a:r>
              <a:rPr lang="en-US"/>
              <a:t>Finally</a:t>
            </a:r>
          </a:p>
          <a:p>
            <a:pPr lvl="1"/>
            <a:r>
              <a:rPr lang="en-US"/>
              <a:t>Run after Catch scope Succeeded, Skipped, </a:t>
            </a:r>
            <a:r>
              <a:rPr lang="en-US" err="1"/>
              <a:t>TimedOut</a:t>
            </a:r>
            <a:r>
              <a:rPr lang="en-US"/>
              <a:t>, or Failed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C8A79-A0A6-47C5-A725-FBCFB5B6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90" y="392445"/>
            <a:ext cx="6271046" cy="61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933" y="1437483"/>
            <a:ext cx="5120640" cy="2616101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Runs</a:t>
            </a:r>
          </a:p>
          <a:p>
            <a:r>
              <a:rPr lang="en-US"/>
              <a:t>Instances are created concurrently</a:t>
            </a:r>
          </a:p>
          <a:p>
            <a:r>
              <a:rPr lang="en-US"/>
              <a:t>Singleton trigger executions</a:t>
            </a:r>
          </a:p>
          <a:p>
            <a:r>
              <a:rPr lang="en-US"/>
              <a:t>Degrees of parallel execution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D0B4-48AB-4CBB-8A93-43BE15F27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For Each Loops</a:t>
            </a:r>
          </a:p>
          <a:p>
            <a:r>
              <a:rPr lang="en-US"/>
              <a:t>Collections handled concurrently</a:t>
            </a:r>
          </a:p>
          <a:p>
            <a:r>
              <a:rPr lang="en-US"/>
              <a:t>Sequential For Each</a:t>
            </a:r>
          </a:p>
          <a:p>
            <a:r>
              <a:rPr lang="en-US"/>
              <a:t>For each degrees of parallelism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05DFA0-2128-43AA-ABC4-1EFE64F546FE}"/>
              </a:ext>
            </a:extLst>
          </p:cNvPr>
          <p:cNvSpPr txBox="1">
            <a:spLocks/>
          </p:cNvSpPr>
          <p:nvPr/>
        </p:nvSpPr>
        <p:spPr>
          <a:xfrm>
            <a:off x="6094941" y="4552300"/>
            <a:ext cx="5378548" cy="105512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353535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600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Do Until Loops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353535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Runs sequentially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957A28B-B919-4680-BC5A-5D4812864ECD}"/>
              </a:ext>
            </a:extLst>
          </p:cNvPr>
          <p:cNvSpPr txBox="1">
            <a:spLocks/>
          </p:cNvSpPr>
          <p:nvPr/>
        </p:nvSpPr>
        <p:spPr>
          <a:xfrm>
            <a:off x="778933" y="4552300"/>
            <a:ext cx="5378548" cy="156910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353535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600" b="0" i="0" u="sng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Parallel actions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353535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Explicit parallelization</a:t>
            </a:r>
          </a:p>
          <a:p>
            <a:pPr marL="287338" marR="0" lvl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rgbClr val="353535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Join with Run After</a:t>
            </a:r>
          </a:p>
        </p:txBody>
      </p:sp>
    </p:spTree>
    <p:extLst>
      <p:ext uri="{BB962C8B-B14F-4D97-AF65-F5344CB8AC3E}">
        <p14:creationId xmlns:p14="http://schemas.microsoft.com/office/powerpoint/2010/main" val="1200401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FDA-B497-4CF3-8955-CA403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executions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48DE-5D75-4B70-A422-17EFF2E356B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8263" y="1625818"/>
            <a:ext cx="9321800" cy="4473212"/>
          </a:xfrm>
        </p:spPr>
        <p:txBody>
          <a:bodyPr/>
          <a:lstStyle/>
          <a:p>
            <a:r>
              <a:rPr lang="en-US"/>
              <a:t>Example workloads</a:t>
            </a:r>
          </a:p>
          <a:p>
            <a:pPr lvl="1"/>
            <a:r>
              <a:rPr lang="en-US"/>
              <a:t>Cleanup jobs, data synchronization, running reports, data compression</a:t>
            </a:r>
          </a:p>
          <a:p>
            <a:r>
              <a:rPr lang="en-US"/>
              <a:t>Simple Recurrence</a:t>
            </a:r>
          </a:p>
          <a:p>
            <a:pPr lvl="1"/>
            <a:r>
              <a:rPr lang="en-US"/>
              <a:t>Every 5 minutes, every 2 days</a:t>
            </a:r>
          </a:p>
          <a:p>
            <a:r>
              <a:rPr lang="en-US"/>
              <a:t>Recurrence with deterministic time</a:t>
            </a:r>
          </a:p>
          <a:p>
            <a:pPr lvl="1"/>
            <a:r>
              <a:rPr lang="en-US"/>
              <a:t>Use start time</a:t>
            </a:r>
          </a:p>
          <a:p>
            <a:pPr lvl="1"/>
            <a:r>
              <a:rPr lang="en-US"/>
              <a:t>Every hour on the hour, every day at midnight</a:t>
            </a:r>
          </a:p>
          <a:p>
            <a:r>
              <a:rPr lang="en-US"/>
              <a:t>Complex schedules</a:t>
            </a:r>
          </a:p>
          <a:p>
            <a:pPr lvl="1"/>
            <a:r>
              <a:rPr lang="en-US"/>
              <a:t>Every Sunday at noon, every 15 minutes during work hours</a:t>
            </a:r>
          </a:p>
          <a:p>
            <a:r>
              <a:rPr lang="en-US"/>
              <a:t>Run once jobs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CF51DD-F383-461C-ADE5-7DAD0D8F2415}"/>
              </a:ext>
            </a:extLst>
          </p:cNvPr>
          <p:cNvGrpSpPr/>
          <p:nvPr/>
        </p:nvGrpSpPr>
        <p:grpSpPr>
          <a:xfrm>
            <a:off x="9054170" y="2087195"/>
            <a:ext cx="2599604" cy="2599604"/>
            <a:chOff x="4663774" y="1577042"/>
            <a:chExt cx="2651731" cy="2651731"/>
          </a:xfrm>
          <a:solidFill>
            <a:schemeClr val="tx1">
              <a:lumMod val="95000"/>
            </a:schemeClr>
          </a:solidFill>
        </p:grpSpPr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CC0A852C-FFBA-4C9C-89B3-7A785BF3B77E}"/>
                </a:ext>
              </a:extLst>
            </p:cNvPr>
            <p:cNvSpPr/>
            <p:nvPr/>
          </p:nvSpPr>
          <p:spPr bwMode="auto">
            <a:xfrm>
              <a:off x="4663774" y="1577042"/>
              <a:ext cx="2651731" cy="2651731"/>
            </a:xfrm>
            <a:prstGeom prst="circularArrow">
              <a:avLst>
                <a:gd name="adj1" fmla="val 7766"/>
                <a:gd name="adj2" fmla="val 1113320"/>
                <a:gd name="adj3" fmla="val 20534949"/>
                <a:gd name="adj4" fmla="val 1517603"/>
                <a:gd name="adj5" fmla="val 9457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B451AE-E1D7-4A43-961A-8132628BD9B3}"/>
                </a:ext>
              </a:extLst>
            </p:cNvPr>
            <p:cNvSpPr/>
            <p:nvPr/>
          </p:nvSpPr>
          <p:spPr bwMode="auto">
            <a:xfrm>
              <a:off x="5796046" y="2765750"/>
              <a:ext cx="365760" cy="36576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A6C4FC-1CD9-4E3F-A75B-D8E3A936C1D5}"/>
                </a:ext>
              </a:extLst>
            </p:cNvPr>
            <p:cNvSpPr/>
            <p:nvPr/>
          </p:nvSpPr>
          <p:spPr bwMode="auto">
            <a:xfrm>
              <a:off x="5900741" y="2181028"/>
              <a:ext cx="137160" cy="73152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935449-6221-4F4E-9FB2-E03B48C79793}"/>
                </a:ext>
              </a:extLst>
            </p:cNvPr>
            <p:cNvSpPr/>
            <p:nvPr/>
          </p:nvSpPr>
          <p:spPr bwMode="auto">
            <a:xfrm rot="7676284">
              <a:off x="6169467" y="2899008"/>
              <a:ext cx="137160" cy="53848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9692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5" y="476253"/>
            <a:ext cx="4993216" cy="492443"/>
          </a:xfrm>
        </p:spPr>
        <p:txBody>
          <a:bodyPr/>
          <a:lstStyle/>
          <a:p>
            <a:r>
              <a:rPr lang="en-US"/>
              <a:t>Run Once 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728136" y="1477481"/>
            <a:ext cx="48556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Request trigger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Start time input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Delay Until (start time)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Instantiate millions of scheduled jobs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 cancel using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RunId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55AC7-D478-4131-9E73-F78A8357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876" y="467974"/>
            <a:ext cx="5815389" cy="56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79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5797100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Everything?  Really?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2365513" y="2690193"/>
            <a:ext cx="10117193" cy="14465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Okay, not everything.  But there are over 200 connectors and we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have the ability to create custom connectors.  With Event Grid,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there are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many more options.</a:t>
            </a:r>
          </a:p>
        </p:txBody>
      </p:sp>
    </p:spTree>
    <p:extLst>
      <p:ext uri="{BB962C8B-B14F-4D97-AF65-F5344CB8AC3E}">
        <p14:creationId xmlns:p14="http://schemas.microsoft.com/office/powerpoint/2010/main" val="276022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BF5F-8ABF-4328-8109-F487A266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4" y="476253"/>
            <a:ext cx="8229984" cy="781047"/>
          </a:xfrm>
        </p:spPr>
        <p:txBody>
          <a:bodyPr/>
          <a:lstStyle/>
          <a:p>
            <a:r>
              <a:rPr lang="en-US"/>
              <a:t>Versioning &amp; Long running processes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A865B-6650-4FB3-916C-B7FC473F7B46}"/>
              </a:ext>
            </a:extLst>
          </p:cNvPr>
          <p:cNvSpPr/>
          <p:nvPr/>
        </p:nvSpPr>
        <p:spPr>
          <a:xfrm>
            <a:off x="728136" y="1477481"/>
            <a:ext cx="48556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rgbClr val="353535"/>
                </a:solidFill>
                <a:latin typeface="Segoe UI Semilight"/>
              </a:rPr>
              <a:t>All published versions are saved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>
              <a:solidFill>
                <a:srgbClr val="353535"/>
              </a:solidFill>
              <a:latin typeface="Segoe UI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rgbClr val="353535"/>
                </a:solidFill>
                <a:latin typeface="Segoe UI Semilight"/>
              </a:rPr>
              <a:t>Instance always completes on the version of the definition it started on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New instances use the latest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>
              <a:solidFill>
                <a:srgbClr val="353535"/>
              </a:solidFill>
              <a:latin typeface="Segoe UI Semi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 explicitly call a version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97BC34-2EEC-4BFF-8BBC-65B76D2B5D0D}"/>
              </a:ext>
            </a:extLst>
          </p:cNvPr>
          <p:cNvSpPr txBox="1">
            <a:spLocks/>
          </p:cNvSpPr>
          <p:nvPr/>
        </p:nvSpPr>
        <p:spPr>
          <a:xfrm>
            <a:off x="6000750" y="1437481"/>
            <a:ext cx="5601244" cy="164968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u="sng"/>
              <a:t>Long running patterns</a:t>
            </a:r>
          </a:p>
          <a:p>
            <a:r>
              <a:rPr lang="en-US"/>
              <a:t>Break down business process into atomic stages</a:t>
            </a:r>
          </a:p>
          <a:p>
            <a:r>
              <a:rPr lang="en-US"/>
              <a:t>Use Call Workflow or asynchronous messaging between stages</a:t>
            </a:r>
          </a:p>
          <a:p>
            <a:r>
              <a:rPr lang="en-US"/>
              <a:t>Process Broker pattern</a:t>
            </a:r>
          </a:p>
          <a:p>
            <a:pPr lvl="1"/>
            <a:r>
              <a:rPr lang="en-US"/>
              <a:t>Master process manager calling each stage</a:t>
            </a:r>
          </a:p>
          <a:p>
            <a:r>
              <a:rPr lang="en-US"/>
              <a:t>Process Chaining pattern</a:t>
            </a:r>
          </a:p>
          <a:p>
            <a:pPr lvl="1"/>
            <a:r>
              <a:rPr lang="en-US"/>
              <a:t>End of stage calls next stage</a:t>
            </a:r>
          </a:p>
          <a:p>
            <a:r>
              <a:rPr lang="en-US"/>
              <a:t>Routing Slip pattern</a:t>
            </a:r>
          </a:p>
          <a:p>
            <a:pPr lvl="1"/>
            <a:r>
              <a:rPr lang="en-US"/>
              <a:t>Metadata indicates which stage to call next</a:t>
            </a:r>
          </a:p>
        </p:txBody>
      </p:sp>
    </p:spTree>
    <p:extLst>
      <p:ext uri="{BB962C8B-B14F-4D97-AF65-F5344CB8AC3E}">
        <p14:creationId xmlns:p14="http://schemas.microsoft.com/office/powerpoint/2010/main" val="2343185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89ACE-17EB-4DB3-A074-2E700A2F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Messaging Patterns</a:t>
            </a:r>
          </a:p>
        </p:txBody>
      </p:sp>
    </p:spTree>
    <p:extLst>
      <p:ext uri="{BB962C8B-B14F-4D97-AF65-F5344CB8AC3E}">
        <p14:creationId xmlns:p14="http://schemas.microsoft.com/office/powerpoint/2010/main" val="14250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84A4-309F-46D4-94A9-F7EF4F30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Messaging Protocols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C0BE50-2FDF-4527-90B0-C918129DDB69}"/>
              </a:ext>
            </a:extLst>
          </p:cNvPr>
          <p:cNvGraphicFramePr/>
          <p:nvPr>
            <p:extLst/>
          </p:nvPr>
        </p:nvGraphicFramePr>
        <p:xfrm>
          <a:off x="1559891" y="1261348"/>
          <a:ext cx="97045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48155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DFFA-B89C-4D82-9BC1-CE926EA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Messaging Communication Patterns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45715F-2EB1-463D-9E9D-B82879BF12A6}"/>
              </a:ext>
            </a:extLst>
          </p:cNvPr>
          <p:cNvGraphicFramePr/>
          <p:nvPr>
            <p:extLst/>
          </p:nvPr>
        </p:nvGraphicFramePr>
        <p:xfrm>
          <a:off x="588263" y="1758291"/>
          <a:ext cx="5378549" cy="4591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6A9CFB-D502-486D-97BD-478C8310F82F}"/>
              </a:ext>
            </a:extLst>
          </p:cNvPr>
          <p:cNvGraphicFramePr/>
          <p:nvPr>
            <p:extLst/>
          </p:nvPr>
        </p:nvGraphicFramePr>
        <p:xfrm>
          <a:off x="6574032" y="1529691"/>
          <a:ext cx="5378548" cy="490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40649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33ABD-C4B4-4416-BCD0-0335170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Messaging Handling Patterns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7F693B-B59A-4EB8-811D-A3722DD50A88}"/>
              </a:ext>
            </a:extLst>
          </p:cNvPr>
          <p:cNvGraphicFramePr/>
          <p:nvPr>
            <p:extLst/>
          </p:nvPr>
        </p:nvGraphicFramePr>
        <p:xfrm>
          <a:off x="3983991" y="1179378"/>
          <a:ext cx="5527951" cy="5303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 descr="Envelope">
            <a:extLst>
              <a:ext uri="{FF2B5EF4-FFF2-40B4-BE49-F238E27FC236}">
                <a16:creationId xmlns:a16="http://schemas.microsoft.com/office/drawing/2014/main" id="{A66983E6-2867-4A85-92E9-CF3ED479094B}"/>
              </a:ext>
            </a:extLst>
          </p:cNvPr>
          <p:cNvSpPr/>
          <p:nvPr/>
        </p:nvSpPr>
        <p:spPr>
          <a:xfrm>
            <a:off x="1268374" y="2691326"/>
            <a:ext cx="1554859" cy="1554859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3163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92" y="445536"/>
            <a:ext cx="4161981" cy="553998"/>
          </a:xfrm>
        </p:spPr>
        <p:txBody>
          <a:bodyPr/>
          <a:lstStyle/>
          <a:p>
            <a:r>
              <a:rPr lang="en-US"/>
              <a:t>Peek 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192" y="1448999"/>
            <a:ext cx="5676096" cy="5332361"/>
          </a:xfrm>
        </p:spPr>
        <p:txBody>
          <a:bodyPr/>
          <a:lstStyle/>
          <a:p>
            <a:r>
              <a:rPr lang="en-US" sz="2800"/>
              <a:t>Service Bus Queues and Topics</a:t>
            </a:r>
          </a:p>
          <a:p>
            <a:r>
              <a:rPr lang="en-US" sz="2800"/>
              <a:t>When a message arrives (peek-lock)</a:t>
            </a:r>
          </a:p>
          <a:p>
            <a:r>
              <a:rPr lang="en-US" sz="2800"/>
              <a:t>Complete message with lock token</a:t>
            </a:r>
          </a:p>
          <a:p>
            <a:r>
              <a:rPr lang="en-US" sz="2800"/>
              <a:t>Error handling</a:t>
            </a:r>
          </a:p>
          <a:p>
            <a:pPr lvl="1"/>
            <a:r>
              <a:rPr lang="en-US"/>
              <a:t>Implicitly abandon message </a:t>
            </a:r>
          </a:p>
          <a:p>
            <a:pPr lvl="1"/>
            <a:r>
              <a:rPr lang="en-US"/>
              <a:t>Explicitly abandon message using lock token</a:t>
            </a:r>
          </a:p>
          <a:p>
            <a:pPr lvl="1"/>
            <a:r>
              <a:rPr lang="en-US" err="1"/>
              <a:t>Deadletter</a:t>
            </a:r>
            <a:r>
              <a:rPr lang="en-US"/>
              <a:t> message using lock token</a:t>
            </a:r>
          </a:p>
          <a:p>
            <a:r>
              <a:rPr lang="en-US" sz="2800"/>
              <a:t>Extending the lock</a:t>
            </a:r>
          </a:p>
          <a:p>
            <a:pPr lvl="1"/>
            <a:r>
              <a:rPr lang="en-US"/>
              <a:t>Set expected lock time on message</a:t>
            </a:r>
          </a:p>
          <a:p>
            <a:pPr lvl="1"/>
            <a:r>
              <a:rPr lang="en-US"/>
              <a:t>Renew the 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694ED-FC4A-4632-9714-E39E26E51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76" y="1378076"/>
            <a:ext cx="5452906" cy="41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2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3925562"/>
          </a:xfrm>
        </p:spPr>
        <p:txBody>
          <a:bodyPr/>
          <a:lstStyle/>
          <a:p>
            <a:r>
              <a:rPr lang="en-US" dirty="0"/>
              <a:t>Know the Limits of Logic Apps</a:t>
            </a:r>
          </a:p>
          <a:p>
            <a:r>
              <a:rPr lang="en-US" dirty="0"/>
              <a:t>Consider the workflow – high throughput vs long </a:t>
            </a:r>
            <a:r>
              <a:rPr lang="en-US"/>
              <a:t>running workflow</a:t>
            </a:r>
            <a:endParaRPr lang="en-US" dirty="0"/>
          </a:p>
          <a:p>
            <a:r>
              <a:rPr lang="en-US" dirty="0"/>
              <a:t>Understand the data structure</a:t>
            </a:r>
          </a:p>
          <a:p>
            <a:r>
              <a:rPr lang="en-US" dirty="0"/>
              <a:t>Leverage concurrency as much as possible</a:t>
            </a:r>
          </a:p>
          <a:p>
            <a:r>
              <a:rPr lang="en-US" dirty="0"/>
              <a:t>Consider side-by-side strategy for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57009447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FF8-52C0-4A76-99F7-5DD1DC4E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5"/>
            <a:ext cx="11655078" cy="5675336"/>
          </a:xfrm>
        </p:spPr>
        <p:txBody>
          <a:bodyPr/>
          <a:lstStyle/>
          <a:p>
            <a:r>
              <a:rPr lang="en-US" dirty="0"/>
              <a:t>Not a lightweight BizTalk</a:t>
            </a:r>
          </a:p>
          <a:p>
            <a:r>
              <a:rPr lang="en-US" dirty="0"/>
              <a:t>Its not a silver bullet – expect to combine with Functions</a:t>
            </a:r>
          </a:p>
          <a:p>
            <a:r>
              <a:rPr lang="en-US" dirty="0"/>
              <a:t>Be aware of the workload (for loops,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Management is either in the portal or Visual Studio</a:t>
            </a:r>
          </a:p>
          <a:p>
            <a:r>
              <a:rPr lang="en-US" dirty="0"/>
              <a:t>ALM is defined in VSTS, but has short comings (use </a:t>
            </a:r>
            <a:r>
              <a:rPr lang="en-US" dirty="0" err="1"/>
              <a:t>ARMClient</a:t>
            </a:r>
            <a:r>
              <a:rPr lang="en-US" dirty="0"/>
              <a:t> and </a:t>
            </a:r>
            <a:r>
              <a:rPr lang="en-US" dirty="0" err="1"/>
              <a:t>LogicAppTemplate</a:t>
            </a:r>
            <a:r>
              <a:rPr lang="en-US" dirty="0"/>
              <a:t>)</a:t>
            </a:r>
          </a:p>
          <a:p>
            <a:r>
              <a:rPr lang="en-US" dirty="0"/>
              <a:t>There is not much guidance – but that’s why we are here!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413AB-737B-4EBA-9C16-9AA33DD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Misconceptions and </a:t>
            </a:r>
            <a:r>
              <a:rPr lang="en-US" err="1"/>
              <a:t>Gotchas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049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0069" y="290405"/>
            <a:ext cx="3809263" cy="899409"/>
          </a:xfrm>
        </p:spPr>
        <p:txBody>
          <a:bodyPr/>
          <a:lstStyle/>
          <a:p>
            <a:r>
              <a:rPr lang="en-US"/>
              <a:t>Integration Service Environments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29E9CF7-A481-4152-98D0-B2CC1B1072A4}"/>
              </a:ext>
            </a:extLst>
          </p:cNvPr>
          <p:cNvGraphicFramePr/>
          <p:nvPr>
            <p:extLst/>
          </p:nvPr>
        </p:nvGraphicFramePr>
        <p:xfrm>
          <a:off x="4153206" y="963833"/>
          <a:ext cx="7470207" cy="5527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B7526CC3-6731-4825-A5E7-C1777CB535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8" y="3051175"/>
            <a:ext cx="4227513" cy="2482850"/>
            <a:chOff x="1" y="1922"/>
            <a:chExt cx="2663" cy="1564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9ADD0CAF-A3C1-4233-B009-6538A89D969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" y="1922"/>
              <a:ext cx="2662" cy="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7F84C7D0-12B9-4F8F-AF74-2803507CE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1923"/>
              <a:ext cx="2662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DF2C654-6D33-43ED-A90E-0AAAEB85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1923"/>
              <a:ext cx="1998" cy="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CA161D-7F5C-4542-8B20-BC55DA40A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3023"/>
              <a:ext cx="199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7F3A200-F752-44CD-9D5E-6215054E7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" y="2627"/>
              <a:ext cx="1998" cy="397"/>
            </a:xfrm>
            <a:custGeom>
              <a:avLst/>
              <a:gdLst>
                <a:gd name="T0" fmla="*/ 1913 w 1998"/>
                <a:gd name="T1" fmla="*/ 176 h 397"/>
                <a:gd name="T2" fmla="*/ 1802 w 1998"/>
                <a:gd name="T3" fmla="*/ 223 h 397"/>
                <a:gd name="T4" fmla="*/ 1721 w 1998"/>
                <a:gd name="T5" fmla="*/ 115 h 397"/>
                <a:gd name="T6" fmla="*/ 1696 w 1998"/>
                <a:gd name="T7" fmla="*/ 80 h 397"/>
                <a:gd name="T8" fmla="*/ 1625 w 1998"/>
                <a:gd name="T9" fmla="*/ 115 h 397"/>
                <a:gd name="T10" fmla="*/ 1601 w 1998"/>
                <a:gd name="T11" fmla="*/ 143 h 397"/>
                <a:gd name="T12" fmla="*/ 1544 w 1998"/>
                <a:gd name="T13" fmla="*/ 48 h 397"/>
                <a:gd name="T14" fmla="*/ 1440 w 1998"/>
                <a:gd name="T15" fmla="*/ 0 h 397"/>
                <a:gd name="T16" fmla="*/ 1275 w 1998"/>
                <a:gd name="T17" fmla="*/ 115 h 397"/>
                <a:gd name="T18" fmla="*/ 1253 w 1998"/>
                <a:gd name="T19" fmla="*/ 80 h 397"/>
                <a:gd name="T20" fmla="*/ 1181 w 1998"/>
                <a:gd name="T21" fmla="*/ 115 h 397"/>
                <a:gd name="T22" fmla="*/ 1157 w 1998"/>
                <a:gd name="T23" fmla="*/ 223 h 397"/>
                <a:gd name="T24" fmla="*/ 1075 w 1998"/>
                <a:gd name="T25" fmla="*/ 176 h 397"/>
                <a:gd name="T26" fmla="*/ 965 w 1998"/>
                <a:gd name="T27" fmla="*/ 143 h 397"/>
                <a:gd name="T28" fmla="*/ 837 w 1998"/>
                <a:gd name="T29" fmla="*/ 41 h 397"/>
                <a:gd name="T30" fmla="*/ 750 w 1998"/>
                <a:gd name="T31" fmla="*/ 208 h 397"/>
                <a:gd name="T32" fmla="*/ 671 w 1998"/>
                <a:gd name="T33" fmla="*/ 176 h 397"/>
                <a:gd name="T34" fmla="*/ 567 w 1998"/>
                <a:gd name="T35" fmla="*/ 176 h 397"/>
                <a:gd name="T36" fmla="*/ 552 w 1998"/>
                <a:gd name="T37" fmla="*/ 223 h 397"/>
                <a:gd name="T38" fmla="*/ 471 w 1998"/>
                <a:gd name="T39" fmla="*/ 191 h 397"/>
                <a:gd name="T40" fmla="*/ 447 w 1998"/>
                <a:gd name="T41" fmla="*/ 157 h 397"/>
                <a:gd name="T42" fmla="*/ 375 w 1998"/>
                <a:gd name="T43" fmla="*/ 191 h 397"/>
                <a:gd name="T44" fmla="*/ 351 w 1998"/>
                <a:gd name="T45" fmla="*/ 284 h 397"/>
                <a:gd name="T46" fmla="*/ 243 w 1998"/>
                <a:gd name="T47" fmla="*/ 208 h 397"/>
                <a:gd name="T48" fmla="*/ 139 w 1998"/>
                <a:gd name="T49" fmla="*/ 270 h 397"/>
                <a:gd name="T50" fmla="*/ 0 w 1998"/>
                <a:gd name="T51" fmla="*/ 397 h 397"/>
                <a:gd name="T52" fmla="*/ 140 w 1998"/>
                <a:gd name="T53" fmla="*/ 397 h 397"/>
                <a:gd name="T54" fmla="*/ 243 w 1998"/>
                <a:gd name="T55" fmla="*/ 397 h 397"/>
                <a:gd name="T56" fmla="*/ 368 w 1998"/>
                <a:gd name="T57" fmla="*/ 397 h 397"/>
                <a:gd name="T58" fmla="*/ 471 w 1998"/>
                <a:gd name="T59" fmla="*/ 397 h 397"/>
                <a:gd name="T60" fmla="*/ 516 w 1998"/>
                <a:gd name="T61" fmla="*/ 397 h 397"/>
                <a:gd name="T62" fmla="*/ 566 w 1998"/>
                <a:gd name="T63" fmla="*/ 397 h 397"/>
                <a:gd name="T64" fmla="*/ 576 w 1998"/>
                <a:gd name="T65" fmla="*/ 397 h 397"/>
                <a:gd name="T66" fmla="*/ 665 w 1998"/>
                <a:gd name="T67" fmla="*/ 397 h 397"/>
                <a:gd name="T68" fmla="*/ 750 w 1998"/>
                <a:gd name="T69" fmla="*/ 397 h 397"/>
                <a:gd name="T70" fmla="*/ 782 w 1998"/>
                <a:gd name="T71" fmla="*/ 397 h 397"/>
                <a:gd name="T72" fmla="*/ 965 w 1998"/>
                <a:gd name="T73" fmla="*/ 397 h 397"/>
                <a:gd name="T74" fmla="*/ 1075 w 1998"/>
                <a:gd name="T75" fmla="*/ 397 h 397"/>
                <a:gd name="T76" fmla="*/ 1173 w 1998"/>
                <a:gd name="T77" fmla="*/ 397 h 397"/>
                <a:gd name="T78" fmla="*/ 1276 w 1998"/>
                <a:gd name="T79" fmla="*/ 397 h 397"/>
                <a:gd name="T80" fmla="*/ 1440 w 1998"/>
                <a:gd name="T81" fmla="*/ 397 h 397"/>
                <a:gd name="T82" fmla="*/ 1544 w 1998"/>
                <a:gd name="T83" fmla="*/ 397 h 397"/>
                <a:gd name="T84" fmla="*/ 1618 w 1998"/>
                <a:gd name="T85" fmla="*/ 397 h 397"/>
                <a:gd name="T86" fmla="*/ 1721 w 1998"/>
                <a:gd name="T87" fmla="*/ 397 h 397"/>
                <a:gd name="T88" fmla="*/ 1802 w 1998"/>
                <a:gd name="T89" fmla="*/ 397 h 397"/>
                <a:gd name="T90" fmla="*/ 1913 w 1998"/>
                <a:gd name="T91" fmla="*/ 397 h 397"/>
                <a:gd name="T92" fmla="*/ 1998 w 1998"/>
                <a:gd name="T93" fmla="*/ 32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98" h="397">
                  <a:moveTo>
                    <a:pt x="1913" y="323"/>
                  </a:moveTo>
                  <a:lnTo>
                    <a:pt x="1913" y="176"/>
                  </a:lnTo>
                  <a:lnTo>
                    <a:pt x="1802" y="176"/>
                  </a:lnTo>
                  <a:lnTo>
                    <a:pt x="1802" y="223"/>
                  </a:lnTo>
                  <a:lnTo>
                    <a:pt x="1721" y="223"/>
                  </a:lnTo>
                  <a:lnTo>
                    <a:pt x="1721" y="115"/>
                  </a:lnTo>
                  <a:lnTo>
                    <a:pt x="1696" y="115"/>
                  </a:lnTo>
                  <a:lnTo>
                    <a:pt x="1696" y="80"/>
                  </a:lnTo>
                  <a:lnTo>
                    <a:pt x="1625" y="80"/>
                  </a:lnTo>
                  <a:lnTo>
                    <a:pt x="1625" y="115"/>
                  </a:lnTo>
                  <a:lnTo>
                    <a:pt x="1601" y="115"/>
                  </a:lnTo>
                  <a:lnTo>
                    <a:pt x="1601" y="143"/>
                  </a:lnTo>
                  <a:lnTo>
                    <a:pt x="1544" y="143"/>
                  </a:lnTo>
                  <a:lnTo>
                    <a:pt x="1544" y="48"/>
                  </a:lnTo>
                  <a:lnTo>
                    <a:pt x="1440" y="137"/>
                  </a:lnTo>
                  <a:lnTo>
                    <a:pt x="1440" y="0"/>
                  </a:lnTo>
                  <a:lnTo>
                    <a:pt x="1275" y="0"/>
                  </a:lnTo>
                  <a:lnTo>
                    <a:pt x="1275" y="115"/>
                  </a:lnTo>
                  <a:lnTo>
                    <a:pt x="1253" y="115"/>
                  </a:lnTo>
                  <a:lnTo>
                    <a:pt x="1253" y="80"/>
                  </a:lnTo>
                  <a:lnTo>
                    <a:pt x="1181" y="80"/>
                  </a:lnTo>
                  <a:lnTo>
                    <a:pt x="1181" y="115"/>
                  </a:lnTo>
                  <a:lnTo>
                    <a:pt x="1157" y="115"/>
                  </a:lnTo>
                  <a:lnTo>
                    <a:pt x="1157" y="223"/>
                  </a:lnTo>
                  <a:lnTo>
                    <a:pt x="1075" y="223"/>
                  </a:lnTo>
                  <a:lnTo>
                    <a:pt x="1075" y="176"/>
                  </a:lnTo>
                  <a:lnTo>
                    <a:pt x="965" y="176"/>
                  </a:lnTo>
                  <a:lnTo>
                    <a:pt x="965" y="143"/>
                  </a:lnTo>
                  <a:lnTo>
                    <a:pt x="837" y="143"/>
                  </a:lnTo>
                  <a:lnTo>
                    <a:pt x="837" y="41"/>
                  </a:lnTo>
                  <a:lnTo>
                    <a:pt x="750" y="41"/>
                  </a:lnTo>
                  <a:lnTo>
                    <a:pt x="750" y="208"/>
                  </a:lnTo>
                  <a:lnTo>
                    <a:pt x="671" y="208"/>
                  </a:lnTo>
                  <a:lnTo>
                    <a:pt x="671" y="176"/>
                  </a:lnTo>
                  <a:lnTo>
                    <a:pt x="663" y="176"/>
                  </a:lnTo>
                  <a:lnTo>
                    <a:pt x="567" y="176"/>
                  </a:lnTo>
                  <a:lnTo>
                    <a:pt x="552" y="176"/>
                  </a:lnTo>
                  <a:lnTo>
                    <a:pt x="552" y="223"/>
                  </a:lnTo>
                  <a:lnTo>
                    <a:pt x="471" y="223"/>
                  </a:lnTo>
                  <a:lnTo>
                    <a:pt x="471" y="191"/>
                  </a:lnTo>
                  <a:lnTo>
                    <a:pt x="447" y="191"/>
                  </a:lnTo>
                  <a:lnTo>
                    <a:pt x="447" y="157"/>
                  </a:lnTo>
                  <a:lnTo>
                    <a:pt x="375" y="157"/>
                  </a:lnTo>
                  <a:lnTo>
                    <a:pt x="375" y="191"/>
                  </a:lnTo>
                  <a:lnTo>
                    <a:pt x="351" y="191"/>
                  </a:lnTo>
                  <a:lnTo>
                    <a:pt x="351" y="284"/>
                  </a:lnTo>
                  <a:lnTo>
                    <a:pt x="243" y="284"/>
                  </a:lnTo>
                  <a:lnTo>
                    <a:pt x="243" y="208"/>
                  </a:lnTo>
                  <a:lnTo>
                    <a:pt x="139" y="208"/>
                  </a:lnTo>
                  <a:lnTo>
                    <a:pt x="139" y="270"/>
                  </a:lnTo>
                  <a:lnTo>
                    <a:pt x="0" y="270"/>
                  </a:lnTo>
                  <a:lnTo>
                    <a:pt x="0" y="397"/>
                  </a:lnTo>
                  <a:lnTo>
                    <a:pt x="139" y="397"/>
                  </a:lnTo>
                  <a:lnTo>
                    <a:pt x="140" y="397"/>
                  </a:lnTo>
                  <a:lnTo>
                    <a:pt x="241" y="397"/>
                  </a:lnTo>
                  <a:lnTo>
                    <a:pt x="243" y="397"/>
                  </a:lnTo>
                  <a:lnTo>
                    <a:pt x="351" y="397"/>
                  </a:lnTo>
                  <a:lnTo>
                    <a:pt x="368" y="397"/>
                  </a:lnTo>
                  <a:lnTo>
                    <a:pt x="454" y="397"/>
                  </a:lnTo>
                  <a:lnTo>
                    <a:pt x="471" y="397"/>
                  </a:lnTo>
                  <a:lnTo>
                    <a:pt x="473" y="397"/>
                  </a:lnTo>
                  <a:lnTo>
                    <a:pt x="516" y="397"/>
                  </a:lnTo>
                  <a:lnTo>
                    <a:pt x="552" y="397"/>
                  </a:lnTo>
                  <a:lnTo>
                    <a:pt x="566" y="397"/>
                  </a:lnTo>
                  <a:lnTo>
                    <a:pt x="567" y="397"/>
                  </a:lnTo>
                  <a:lnTo>
                    <a:pt x="576" y="397"/>
                  </a:lnTo>
                  <a:lnTo>
                    <a:pt x="663" y="397"/>
                  </a:lnTo>
                  <a:lnTo>
                    <a:pt x="665" y="397"/>
                  </a:lnTo>
                  <a:lnTo>
                    <a:pt x="671" y="397"/>
                  </a:lnTo>
                  <a:lnTo>
                    <a:pt x="750" y="397"/>
                  </a:lnTo>
                  <a:lnTo>
                    <a:pt x="768" y="397"/>
                  </a:lnTo>
                  <a:lnTo>
                    <a:pt x="782" y="397"/>
                  </a:lnTo>
                  <a:lnTo>
                    <a:pt x="837" y="397"/>
                  </a:lnTo>
                  <a:lnTo>
                    <a:pt x="965" y="397"/>
                  </a:lnTo>
                  <a:lnTo>
                    <a:pt x="1063" y="397"/>
                  </a:lnTo>
                  <a:lnTo>
                    <a:pt x="1075" y="397"/>
                  </a:lnTo>
                  <a:lnTo>
                    <a:pt x="1157" y="397"/>
                  </a:lnTo>
                  <a:lnTo>
                    <a:pt x="1173" y="397"/>
                  </a:lnTo>
                  <a:lnTo>
                    <a:pt x="1275" y="397"/>
                  </a:lnTo>
                  <a:lnTo>
                    <a:pt x="1276" y="397"/>
                  </a:lnTo>
                  <a:lnTo>
                    <a:pt x="1437" y="397"/>
                  </a:lnTo>
                  <a:lnTo>
                    <a:pt x="1440" y="397"/>
                  </a:lnTo>
                  <a:lnTo>
                    <a:pt x="1490" y="397"/>
                  </a:lnTo>
                  <a:lnTo>
                    <a:pt x="1544" y="397"/>
                  </a:lnTo>
                  <a:lnTo>
                    <a:pt x="1601" y="397"/>
                  </a:lnTo>
                  <a:lnTo>
                    <a:pt x="1618" y="397"/>
                  </a:lnTo>
                  <a:lnTo>
                    <a:pt x="1704" y="397"/>
                  </a:lnTo>
                  <a:lnTo>
                    <a:pt x="1721" y="397"/>
                  </a:lnTo>
                  <a:lnTo>
                    <a:pt x="1766" y="397"/>
                  </a:lnTo>
                  <a:lnTo>
                    <a:pt x="1802" y="397"/>
                  </a:lnTo>
                  <a:lnTo>
                    <a:pt x="1815" y="397"/>
                  </a:lnTo>
                  <a:lnTo>
                    <a:pt x="1913" y="397"/>
                  </a:lnTo>
                  <a:lnTo>
                    <a:pt x="1998" y="397"/>
                  </a:lnTo>
                  <a:lnTo>
                    <a:pt x="1998" y="323"/>
                  </a:lnTo>
                  <a:lnTo>
                    <a:pt x="1913" y="323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4880630-D463-43CD-A893-8EB31DCD4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" y="2627"/>
              <a:ext cx="1998" cy="397"/>
            </a:xfrm>
            <a:custGeom>
              <a:avLst/>
              <a:gdLst>
                <a:gd name="T0" fmla="*/ 1913 w 1998"/>
                <a:gd name="T1" fmla="*/ 176 h 397"/>
                <a:gd name="T2" fmla="*/ 1802 w 1998"/>
                <a:gd name="T3" fmla="*/ 223 h 397"/>
                <a:gd name="T4" fmla="*/ 1721 w 1998"/>
                <a:gd name="T5" fmla="*/ 115 h 397"/>
                <a:gd name="T6" fmla="*/ 1696 w 1998"/>
                <a:gd name="T7" fmla="*/ 80 h 397"/>
                <a:gd name="T8" fmla="*/ 1625 w 1998"/>
                <a:gd name="T9" fmla="*/ 115 h 397"/>
                <a:gd name="T10" fmla="*/ 1601 w 1998"/>
                <a:gd name="T11" fmla="*/ 143 h 397"/>
                <a:gd name="T12" fmla="*/ 1544 w 1998"/>
                <a:gd name="T13" fmla="*/ 48 h 397"/>
                <a:gd name="T14" fmla="*/ 1440 w 1998"/>
                <a:gd name="T15" fmla="*/ 0 h 397"/>
                <a:gd name="T16" fmla="*/ 1275 w 1998"/>
                <a:gd name="T17" fmla="*/ 115 h 397"/>
                <a:gd name="T18" fmla="*/ 1253 w 1998"/>
                <a:gd name="T19" fmla="*/ 80 h 397"/>
                <a:gd name="T20" fmla="*/ 1181 w 1998"/>
                <a:gd name="T21" fmla="*/ 115 h 397"/>
                <a:gd name="T22" fmla="*/ 1157 w 1998"/>
                <a:gd name="T23" fmla="*/ 223 h 397"/>
                <a:gd name="T24" fmla="*/ 1075 w 1998"/>
                <a:gd name="T25" fmla="*/ 176 h 397"/>
                <a:gd name="T26" fmla="*/ 965 w 1998"/>
                <a:gd name="T27" fmla="*/ 143 h 397"/>
                <a:gd name="T28" fmla="*/ 837 w 1998"/>
                <a:gd name="T29" fmla="*/ 41 h 397"/>
                <a:gd name="T30" fmla="*/ 750 w 1998"/>
                <a:gd name="T31" fmla="*/ 208 h 397"/>
                <a:gd name="T32" fmla="*/ 671 w 1998"/>
                <a:gd name="T33" fmla="*/ 176 h 397"/>
                <a:gd name="T34" fmla="*/ 567 w 1998"/>
                <a:gd name="T35" fmla="*/ 176 h 397"/>
                <a:gd name="T36" fmla="*/ 552 w 1998"/>
                <a:gd name="T37" fmla="*/ 223 h 397"/>
                <a:gd name="T38" fmla="*/ 471 w 1998"/>
                <a:gd name="T39" fmla="*/ 191 h 397"/>
                <a:gd name="T40" fmla="*/ 447 w 1998"/>
                <a:gd name="T41" fmla="*/ 157 h 397"/>
                <a:gd name="T42" fmla="*/ 375 w 1998"/>
                <a:gd name="T43" fmla="*/ 191 h 397"/>
                <a:gd name="T44" fmla="*/ 351 w 1998"/>
                <a:gd name="T45" fmla="*/ 284 h 397"/>
                <a:gd name="T46" fmla="*/ 243 w 1998"/>
                <a:gd name="T47" fmla="*/ 208 h 397"/>
                <a:gd name="T48" fmla="*/ 139 w 1998"/>
                <a:gd name="T49" fmla="*/ 270 h 397"/>
                <a:gd name="T50" fmla="*/ 0 w 1998"/>
                <a:gd name="T51" fmla="*/ 397 h 397"/>
                <a:gd name="T52" fmla="*/ 140 w 1998"/>
                <a:gd name="T53" fmla="*/ 397 h 397"/>
                <a:gd name="T54" fmla="*/ 243 w 1998"/>
                <a:gd name="T55" fmla="*/ 397 h 397"/>
                <a:gd name="T56" fmla="*/ 368 w 1998"/>
                <a:gd name="T57" fmla="*/ 397 h 397"/>
                <a:gd name="T58" fmla="*/ 471 w 1998"/>
                <a:gd name="T59" fmla="*/ 397 h 397"/>
                <a:gd name="T60" fmla="*/ 516 w 1998"/>
                <a:gd name="T61" fmla="*/ 397 h 397"/>
                <a:gd name="T62" fmla="*/ 566 w 1998"/>
                <a:gd name="T63" fmla="*/ 397 h 397"/>
                <a:gd name="T64" fmla="*/ 576 w 1998"/>
                <a:gd name="T65" fmla="*/ 397 h 397"/>
                <a:gd name="T66" fmla="*/ 665 w 1998"/>
                <a:gd name="T67" fmla="*/ 397 h 397"/>
                <a:gd name="T68" fmla="*/ 750 w 1998"/>
                <a:gd name="T69" fmla="*/ 397 h 397"/>
                <a:gd name="T70" fmla="*/ 782 w 1998"/>
                <a:gd name="T71" fmla="*/ 397 h 397"/>
                <a:gd name="T72" fmla="*/ 965 w 1998"/>
                <a:gd name="T73" fmla="*/ 397 h 397"/>
                <a:gd name="T74" fmla="*/ 1075 w 1998"/>
                <a:gd name="T75" fmla="*/ 397 h 397"/>
                <a:gd name="T76" fmla="*/ 1173 w 1998"/>
                <a:gd name="T77" fmla="*/ 397 h 397"/>
                <a:gd name="T78" fmla="*/ 1276 w 1998"/>
                <a:gd name="T79" fmla="*/ 397 h 397"/>
                <a:gd name="T80" fmla="*/ 1440 w 1998"/>
                <a:gd name="T81" fmla="*/ 397 h 397"/>
                <a:gd name="T82" fmla="*/ 1544 w 1998"/>
                <a:gd name="T83" fmla="*/ 397 h 397"/>
                <a:gd name="T84" fmla="*/ 1618 w 1998"/>
                <a:gd name="T85" fmla="*/ 397 h 397"/>
                <a:gd name="T86" fmla="*/ 1721 w 1998"/>
                <a:gd name="T87" fmla="*/ 397 h 397"/>
                <a:gd name="T88" fmla="*/ 1802 w 1998"/>
                <a:gd name="T89" fmla="*/ 397 h 397"/>
                <a:gd name="T90" fmla="*/ 1913 w 1998"/>
                <a:gd name="T91" fmla="*/ 397 h 397"/>
                <a:gd name="T92" fmla="*/ 1998 w 1998"/>
                <a:gd name="T93" fmla="*/ 32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98" h="397">
                  <a:moveTo>
                    <a:pt x="1913" y="323"/>
                  </a:moveTo>
                  <a:lnTo>
                    <a:pt x="1913" y="176"/>
                  </a:lnTo>
                  <a:lnTo>
                    <a:pt x="1802" y="176"/>
                  </a:lnTo>
                  <a:lnTo>
                    <a:pt x="1802" y="223"/>
                  </a:lnTo>
                  <a:lnTo>
                    <a:pt x="1721" y="223"/>
                  </a:lnTo>
                  <a:lnTo>
                    <a:pt x="1721" y="115"/>
                  </a:lnTo>
                  <a:lnTo>
                    <a:pt x="1696" y="115"/>
                  </a:lnTo>
                  <a:lnTo>
                    <a:pt x="1696" y="80"/>
                  </a:lnTo>
                  <a:lnTo>
                    <a:pt x="1625" y="80"/>
                  </a:lnTo>
                  <a:lnTo>
                    <a:pt x="1625" y="115"/>
                  </a:lnTo>
                  <a:lnTo>
                    <a:pt x="1601" y="115"/>
                  </a:lnTo>
                  <a:lnTo>
                    <a:pt x="1601" y="143"/>
                  </a:lnTo>
                  <a:lnTo>
                    <a:pt x="1544" y="143"/>
                  </a:lnTo>
                  <a:lnTo>
                    <a:pt x="1544" y="48"/>
                  </a:lnTo>
                  <a:lnTo>
                    <a:pt x="1440" y="137"/>
                  </a:lnTo>
                  <a:lnTo>
                    <a:pt x="1440" y="0"/>
                  </a:lnTo>
                  <a:lnTo>
                    <a:pt x="1275" y="0"/>
                  </a:lnTo>
                  <a:lnTo>
                    <a:pt x="1275" y="115"/>
                  </a:lnTo>
                  <a:lnTo>
                    <a:pt x="1253" y="115"/>
                  </a:lnTo>
                  <a:lnTo>
                    <a:pt x="1253" y="80"/>
                  </a:lnTo>
                  <a:lnTo>
                    <a:pt x="1181" y="80"/>
                  </a:lnTo>
                  <a:lnTo>
                    <a:pt x="1181" y="115"/>
                  </a:lnTo>
                  <a:lnTo>
                    <a:pt x="1157" y="115"/>
                  </a:lnTo>
                  <a:lnTo>
                    <a:pt x="1157" y="223"/>
                  </a:lnTo>
                  <a:lnTo>
                    <a:pt x="1075" y="223"/>
                  </a:lnTo>
                  <a:lnTo>
                    <a:pt x="1075" y="176"/>
                  </a:lnTo>
                  <a:lnTo>
                    <a:pt x="965" y="176"/>
                  </a:lnTo>
                  <a:lnTo>
                    <a:pt x="965" y="143"/>
                  </a:lnTo>
                  <a:lnTo>
                    <a:pt x="837" y="143"/>
                  </a:lnTo>
                  <a:lnTo>
                    <a:pt x="837" y="41"/>
                  </a:lnTo>
                  <a:lnTo>
                    <a:pt x="750" y="41"/>
                  </a:lnTo>
                  <a:lnTo>
                    <a:pt x="750" y="208"/>
                  </a:lnTo>
                  <a:lnTo>
                    <a:pt x="671" y="208"/>
                  </a:lnTo>
                  <a:lnTo>
                    <a:pt x="671" y="176"/>
                  </a:lnTo>
                  <a:lnTo>
                    <a:pt x="663" y="176"/>
                  </a:lnTo>
                  <a:lnTo>
                    <a:pt x="567" y="176"/>
                  </a:lnTo>
                  <a:lnTo>
                    <a:pt x="552" y="176"/>
                  </a:lnTo>
                  <a:lnTo>
                    <a:pt x="552" y="223"/>
                  </a:lnTo>
                  <a:lnTo>
                    <a:pt x="471" y="223"/>
                  </a:lnTo>
                  <a:lnTo>
                    <a:pt x="471" y="191"/>
                  </a:lnTo>
                  <a:lnTo>
                    <a:pt x="447" y="191"/>
                  </a:lnTo>
                  <a:lnTo>
                    <a:pt x="447" y="157"/>
                  </a:lnTo>
                  <a:lnTo>
                    <a:pt x="375" y="157"/>
                  </a:lnTo>
                  <a:lnTo>
                    <a:pt x="375" y="191"/>
                  </a:lnTo>
                  <a:lnTo>
                    <a:pt x="351" y="191"/>
                  </a:lnTo>
                  <a:lnTo>
                    <a:pt x="351" y="284"/>
                  </a:lnTo>
                  <a:lnTo>
                    <a:pt x="243" y="284"/>
                  </a:lnTo>
                  <a:lnTo>
                    <a:pt x="243" y="208"/>
                  </a:lnTo>
                  <a:lnTo>
                    <a:pt x="139" y="208"/>
                  </a:lnTo>
                  <a:lnTo>
                    <a:pt x="139" y="270"/>
                  </a:lnTo>
                  <a:lnTo>
                    <a:pt x="0" y="270"/>
                  </a:lnTo>
                  <a:lnTo>
                    <a:pt x="0" y="397"/>
                  </a:lnTo>
                  <a:lnTo>
                    <a:pt x="139" y="397"/>
                  </a:lnTo>
                  <a:lnTo>
                    <a:pt x="140" y="397"/>
                  </a:lnTo>
                  <a:lnTo>
                    <a:pt x="241" y="397"/>
                  </a:lnTo>
                  <a:lnTo>
                    <a:pt x="243" y="397"/>
                  </a:lnTo>
                  <a:lnTo>
                    <a:pt x="351" y="397"/>
                  </a:lnTo>
                  <a:lnTo>
                    <a:pt x="368" y="397"/>
                  </a:lnTo>
                  <a:lnTo>
                    <a:pt x="454" y="397"/>
                  </a:lnTo>
                  <a:lnTo>
                    <a:pt x="471" y="397"/>
                  </a:lnTo>
                  <a:lnTo>
                    <a:pt x="473" y="397"/>
                  </a:lnTo>
                  <a:lnTo>
                    <a:pt x="516" y="397"/>
                  </a:lnTo>
                  <a:lnTo>
                    <a:pt x="552" y="397"/>
                  </a:lnTo>
                  <a:lnTo>
                    <a:pt x="566" y="397"/>
                  </a:lnTo>
                  <a:lnTo>
                    <a:pt x="567" y="397"/>
                  </a:lnTo>
                  <a:lnTo>
                    <a:pt x="576" y="397"/>
                  </a:lnTo>
                  <a:lnTo>
                    <a:pt x="663" y="397"/>
                  </a:lnTo>
                  <a:lnTo>
                    <a:pt x="665" y="397"/>
                  </a:lnTo>
                  <a:lnTo>
                    <a:pt x="671" y="397"/>
                  </a:lnTo>
                  <a:lnTo>
                    <a:pt x="750" y="397"/>
                  </a:lnTo>
                  <a:lnTo>
                    <a:pt x="768" y="397"/>
                  </a:lnTo>
                  <a:lnTo>
                    <a:pt x="782" y="397"/>
                  </a:lnTo>
                  <a:lnTo>
                    <a:pt x="837" y="397"/>
                  </a:lnTo>
                  <a:lnTo>
                    <a:pt x="965" y="397"/>
                  </a:lnTo>
                  <a:lnTo>
                    <a:pt x="1063" y="397"/>
                  </a:lnTo>
                  <a:lnTo>
                    <a:pt x="1075" y="397"/>
                  </a:lnTo>
                  <a:lnTo>
                    <a:pt x="1157" y="397"/>
                  </a:lnTo>
                  <a:lnTo>
                    <a:pt x="1173" y="397"/>
                  </a:lnTo>
                  <a:lnTo>
                    <a:pt x="1275" y="397"/>
                  </a:lnTo>
                  <a:lnTo>
                    <a:pt x="1276" y="397"/>
                  </a:lnTo>
                  <a:lnTo>
                    <a:pt x="1437" y="397"/>
                  </a:lnTo>
                  <a:lnTo>
                    <a:pt x="1440" y="397"/>
                  </a:lnTo>
                  <a:lnTo>
                    <a:pt x="1490" y="397"/>
                  </a:lnTo>
                  <a:lnTo>
                    <a:pt x="1544" y="397"/>
                  </a:lnTo>
                  <a:lnTo>
                    <a:pt x="1601" y="397"/>
                  </a:lnTo>
                  <a:lnTo>
                    <a:pt x="1618" y="397"/>
                  </a:lnTo>
                  <a:lnTo>
                    <a:pt x="1704" y="397"/>
                  </a:lnTo>
                  <a:lnTo>
                    <a:pt x="1721" y="397"/>
                  </a:lnTo>
                  <a:lnTo>
                    <a:pt x="1766" y="397"/>
                  </a:lnTo>
                  <a:lnTo>
                    <a:pt x="1802" y="397"/>
                  </a:lnTo>
                  <a:lnTo>
                    <a:pt x="1815" y="397"/>
                  </a:lnTo>
                  <a:lnTo>
                    <a:pt x="1913" y="397"/>
                  </a:lnTo>
                  <a:lnTo>
                    <a:pt x="1998" y="397"/>
                  </a:lnTo>
                  <a:lnTo>
                    <a:pt x="1998" y="323"/>
                  </a:lnTo>
                  <a:lnTo>
                    <a:pt x="1913" y="3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4649D53-1B44-49E8-9DED-64F0D6A57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3034"/>
              <a:ext cx="821" cy="50"/>
            </a:xfrm>
            <a:custGeom>
              <a:avLst/>
              <a:gdLst>
                <a:gd name="T0" fmla="*/ 1277 w 1316"/>
                <a:gd name="T1" fmla="*/ 78 h 78"/>
                <a:gd name="T2" fmla="*/ 39 w 1316"/>
                <a:gd name="T3" fmla="*/ 78 h 78"/>
                <a:gd name="T4" fmla="*/ 0 w 1316"/>
                <a:gd name="T5" fmla="*/ 39 h 78"/>
                <a:gd name="T6" fmla="*/ 39 w 1316"/>
                <a:gd name="T7" fmla="*/ 0 h 78"/>
                <a:gd name="T8" fmla="*/ 1277 w 1316"/>
                <a:gd name="T9" fmla="*/ 0 h 78"/>
                <a:gd name="T10" fmla="*/ 1316 w 1316"/>
                <a:gd name="T11" fmla="*/ 39 h 78"/>
                <a:gd name="T12" fmla="*/ 1277 w 131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6" h="78">
                  <a:moveTo>
                    <a:pt x="1277" y="78"/>
                  </a:moveTo>
                  <a:cubicBezTo>
                    <a:pt x="39" y="78"/>
                    <a:pt x="39" y="78"/>
                    <a:pt x="39" y="78"/>
                  </a:cubicBezTo>
                  <a:cubicBezTo>
                    <a:pt x="17" y="78"/>
                    <a:pt x="0" y="60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1277" y="0"/>
                    <a:pt x="1277" y="0"/>
                    <a:pt x="1277" y="0"/>
                  </a:cubicBezTo>
                  <a:cubicBezTo>
                    <a:pt x="1298" y="0"/>
                    <a:pt x="1316" y="18"/>
                    <a:pt x="1316" y="39"/>
                  </a:cubicBezTo>
                  <a:cubicBezTo>
                    <a:pt x="1316" y="60"/>
                    <a:pt x="1298" y="78"/>
                    <a:pt x="1277" y="78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D95DE3D-923F-40D1-9296-530DA2F4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2764"/>
              <a:ext cx="248" cy="9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4651F9A-8B08-4395-A4AD-851E6B127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2773"/>
              <a:ext cx="183" cy="286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19A91684-09F8-4A3A-8BE6-F011F9B04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2773"/>
              <a:ext cx="18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E6DFF23-78E7-41E7-9430-47E42D5BA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" y="2987"/>
              <a:ext cx="153" cy="72"/>
            </a:xfrm>
            <a:custGeom>
              <a:avLst/>
              <a:gdLst>
                <a:gd name="T0" fmla="*/ 105 w 153"/>
                <a:gd name="T1" fmla="*/ 0 h 72"/>
                <a:gd name="T2" fmla="*/ 0 w 153"/>
                <a:gd name="T3" fmla="*/ 4 h 72"/>
                <a:gd name="T4" fmla="*/ 46 w 153"/>
                <a:gd name="T5" fmla="*/ 72 h 72"/>
                <a:gd name="T6" fmla="*/ 153 w 153"/>
                <a:gd name="T7" fmla="*/ 72 h 72"/>
                <a:gd name="T8" fmla="*/ 105 w 153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72">
                  <a:moveTo>
                    <a:pt x="105" y="0"/>
                  </a:moveTo>
                  <a:lnTo>
                    <a:pt x="0" y="4"/>
                  </a:lnTo>
                  <a:lnTo>
                    <a:pt x="46" y="72"/>
                  </a:lnTo>
                  <a:lnTo>
                    <a:pt x="153" y="7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D1C4D1A-594B-4CBB-AED4-841A4B3AA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" y="2987"/>
              <a:ext cx="153" cy="72"/>
            </a:xfrm>
            <a:custGeom>
              <a:avLst/>
              <a:gdLst>
                <a:gd name="T0" fmla="*/ 105 w 153"/>
                <a:gd name="T1" fmla="*/ 0 h 72"/>
                <a:gd name="T2" fmla="*/ 0 w 153"/>
                <a:gd name="T3" fmla="*/ 4 h 72"/>
                <a:gd name="T4" fmla="*/ 46 w 153"/>
                <a:gd name="T5" fmla="*/ 72 h 72"/>
                <a:gd name="T6" fmla="*/ 153 w 153"/>
                <a:gd name="T7" fmla="*/ 72 h 72"/>
                <a:gd name="T8" fmla="*/ 105 w 153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72">
                  <a:moveTo>
                    <a:pt x="105" y="0"/>
                  </a:moveTo>
                  <a:lnTo>
                    <a:pt x="0" y="4"/>
                  </a:lnTo>
                  <a:lnTo>
                    <a:pt x="46" y="72"/>
                  </a:lnTo>
                  <a:lnTo>
                    <a:pt x="153" y="72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7A7B315-477D-46B2-B573-42838ED0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2773"/>
              <a:ext cx="59" cy="286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BACD9027-DCCA-45EF-A7B4-C5A5AB62C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2803"/>
              <a:ext cx="59" cy="256"/>
            </a:xfrm>
            <a:custGeom>
              <a:avLst/>
              <a:gdLst>
                <a:gd name="T0" fmla="*/ 0 w 59"/>
                <a:gd name="T1" fmla="*/ 256 h 256"/>
                <a:gd name="T2" fmla="*/ 59 w 59"/>
                <a:gd name="T3" fmla="*/ 256 h 256"/>
                <a:gd name="T4" fmla="*/ 59 w 59"/>
                <a:gd name="T5" fmla="*/ 0 h 256"/>
                <a:gd name="T6" fmla="*/ 0 w 59"/>
                <a:gd name="T7" fmla="*/ 68 h 256"/>
                <a:gd name="T8" fmla="*/ 0 w 59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56">
                  <a:moveTo>
                    <a:pt x="0" y="256"/>
                  </a:moveTo>
                  <a:lnTo>
                    <a:pt x="59" y="256"/>
                  </a:lnTo>
                  <a:lnTo>
                    <a:pt x="59" y="0"/>
                  </a:lnTo>
                  <a:lnTo>
                    <a:pt x="0" y="68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001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AA6C6BB6-531A-4651-841E-D7CDBA6F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2796"/>
              <a:ext cx="183" cy="7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C6DDD6B7-ABBD-41DA-943C-9147DFCB4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2875"/>
              <a:ext cx="183" cy="6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E8AFBB4-950D-4541-B06E-B45AC81B0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2957"/>
              <a:ext cx="183" cy="7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749ADDBC-B25B-4BFE-A432-EA35486A2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" y="2809"/>
              <a:ext cx="30" cy="55"/>
            </a:xfrm>
            <a:custGeom>
              <a:avLst/>
              <a:gdLst>
                <a:gd name="T0" fmla="*/ 26 w 47"/>
                <a:gd name="T1" fmla="*/ 0 h 84"/>
                <a:gd name="T2" fmla="*/ 21 w 47"/>
                <a:gd name="T3" fmla="*/ 0 h 84"/>
                <a:gd name="T4" fmla="*/ 0 w 47"/>
                <a:gd name="T5" fmla="*/ 21 h 84"/>
                <a:gd name="T6" fmla="*/ 0 w 47"/>
                <a:gd name="T7" fmla="*/ 84 h 84"/>
                <a:gd name="T8" fmla="*/ 47 w 47"/>
                <a:gd name="T9" fmla="*/ 84 h 84"/>
                <a:gd name="T10" fmla="*/ 47 w 47"/>
                <a:gd name="T11" fmla="*/ 21 h 84"/>
                <a:gd name="T12" fmla="*/ 26 w 4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4">
                  <a:moveTo>
                    <a:pt x="2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0"/>
                    <a:pt x="38" y="0"/>
                    <a:pt x="26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E0B1930-C22C-4086-A97B-D2867173B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2809"/>
              <a:ext cx="29" cy="55"/>
            </a:xfrm>
            <a:custGeom>
              <a:avLst/>
              <a:gdLst>
                <a:gd name="T0" fmla="*/ 26 w 47"/>
                <a:gd name="T1" fmla="*/ 0 h 84"/>
                <a:gd name="T2" fmla="*/ 21 w 47"/>
                <a:gd name="T3" fmla="*/ 0 h 84"/>
                <a:gd name="T4" fmla="*/ 0 w 47"/>
                <a:gd name="T5" fmla="*/ 21 h 84"/>
                <a:gd name="T6" fmla="*/ 0 w 47"/>
                <a:gd name="T7" fmla="*/ 84 h 84"/>
                <a:gd name="T8" fmla="*/ 47 w 47"/>
                <a:gd name="T9" fmla="*/ 84 h 84"/>
                <a:gd name="T10" fmla="*/ 47 w 47"/>
                <a:gd name="T11" fmla="*/ 21 h 84"/>
                <a:gd name="T12" fmla="*/ 26 w 4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4">
                  <a:moveTo>
                    <a:pt x="2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0"/>
                    <a:pt x="38" y="0"/>
                    <a:pt x="26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8F52D3A-8940-4905-B597-8A42A1BA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2809"/>
              <a:ext cx="29" cy="55"/>
            </a:xfrm>
            <a:custGeom>
              <a:avLst/>
              <a:gdLst>
                <a:gd name="T0" fmla="*/ 26 w 47"/>
                <a:gd name="T1" fmla="*/ 0 h 84"/>
                <a:gd name="T2" fmla="*/ 21 w 47"/>
                <a:gd name="T3" fmla="*/ 0 h 84"/>
                <a:gd name="T4" fmla="*/ 0 w 47"/>
                <a:gd name="T5" fmla="*/ 21 h 84"/>
                <a:gd name="T6" fmla="*/ 0 w 47"/>
                <a:gd name="T7" fmla="*/ 84 h 84"/>
                <a:gd name="T8" fmla="*/ 47 w 47"/>
                <a:gd name="T9" fmla="*/ 84 h 84"/>
                <a:gd name="T10" fmla="*/ 47 w 47"/>
                <a:gd name="T11" fmla="*/ 21 h 84"/>
                <a:gd name="T12" fmla="*/ 26 w 4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4">
                  <a:moveTo>
                    <a:pt x="2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0"/>
                    <a:pt x="38" y="0"/>
                    <a:pt x="26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E702389-9C3C-4F82-BC87-9C77639E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" y="2892"/>
              <a:ext cx="30" cy="54"/>
            </a:xfrm>
            <a:custGeom>
              <a:avLst/>
              <a:gdLst>
                <a:gd name="T0" fmla="*/ 26 w 47"/>
                <a:gd name="T1" fmla="*/ 0 h 84"/>
                <a:gd name="T2" fmla="*/ 21 w 47"/>
                <a:gd name="T3" fmla="*/ 0 h 84"/>
                <a:gd name="T4" fmla="*/ 0 w 47"/>
                <a:gd name="T5" fmla="*/ 21 h 84"/>
                <a:gd name="T6" fmla="*/ 0 w 47"/>
                <a:gd name="T7" fmla="*/ 84 h 84"/>
                <a:gd name="T8" fmla="*/ 47 w 47"/>
                <a:gd name="T9" fmla="*/ 84 h 84"/>
                <a:gd name="T10" fmla="*/ 47 w 47"/>
                <a:gd name="T11" fmla="*/ 21 h 84"/>
                <a:gd name="T12" fmla="*/ 26 w 4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4">
                  <a:moveTo>
                    <a:pt x="2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0"/>
                    <a:pt x="38" y="0"/>
                    <a:pt x="26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B99344F-784F-494A-B353-7D4143915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2892"/>
              <a:ext cx="29" cy="54"/>
            </a:xfrm>
            <a:custGeom>
              <a:avLst/>
              <a:gdLst>
                <a:gd name="T0" fmla="*/ 26 w 47"/>
                <a:gd name="T1" fmla="*/ 0 h 84"/>
                <a:gd name="T2" fmla="*/ 21 w 47"/>
                <a:gd name="T3" fmla="*/ 0 h 84"/>
                <a:gd name="T4" fmla="*/ 0 w 47"/>
                <a:gd name="T5" fmla="*/ 21 h 84"/>
                <a:gd name="T6" fmla="*/ 0 w 47"/>
                <a:gd name="T7" fmla="*/ 84 h 84"/>
                <a:gd name="T8" fmla="*/ 47 w 47"/>
                <a:gd name="T9" fmla="*/ 84 h 84"/>
                <a:gd name="T10" fmla="*/ 47 w 47"/>
                <a:gd name="T11" fmla="*/ 21 h 84"/>
                <a:gd name="T12" fmla="*/ 26 w 4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4">
                  <a:moveTo>
                    <a:pt x="2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0"/>
                    <a:pt x="38" y="0"/>
                    <a:pt x="26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715A7A4-9B54-4CDD-B1CB-62997D12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2892"/>
              <a:ext cx="29" cy="54"/>
            </a:xfrm>
            <a:custGeom>
              <a:avLst/>
              <a:gdLst>
                <a:gd name="T0" fmla="*/ 26 w 47"/>
                <a:gd name="T1" fmla="*/ 0 h 84"/>
                <a:gd name="T2" fmla="*/ 21 w 47"/>
                <a:gd name="T3" fmla="*/ 0 h 84"/>
                <a:gd name="T4" fmla="*/ 0 w 47"/>
                <a:gd name="T5" fmla="*/ 21 h 84"/>
                <a:gd name="T6" fmla="*/ 0 w 47"/>
                <a:gd name="T7" fmla="*/ 84 h 84"/>
                <a:gd name="T8" fmla="*/ 47 w 47"/>
                <a:gd name="T9" fmla="*/ 84 h 84"/>
                <a:gd name="T10" fmla="*/ 47 w 47"/>
                <a:gd name="T11" fmla="*/ 21 h 84"/>
                <a:gd name="T12" fmla="*/ 26 w 47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4">
                  <a:moveTo>
                    <a:pt x="2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0"/>
                    <a:pt x="38" y="0"/>
                    <a:pt x="26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3465B991-AD81-4400-B96A-9D3C8512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764"/>
              <a:ext cx="57" cy="9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7D9AC4A4-2559-46DD-908F-CFCACFC2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3002"/>
              <a:ext cx="29" cy="57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4D8A8A92-D45D-4D47-AA67-686C50C6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21"/>
              <a:ext cx="42" cy="22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710B1A5-A3EA-44E3-846C-96553EAC9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21"/>
              <a:ext cx="42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8176609E-D3C5-4C7A-9A9E-5BEDBB061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021"/>
              <a:ext cx="34" cy="22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EA758E9A-993A-483B-AC99-0262110D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021"/>
              <a:ext cx="34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C65B89B9-2A0B-4534-8A13-FCFB209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987"/>
              <a:ext cx="116" cy="36"/>
            </a:xfrm>
            <a:custGeom>
              <a:avLst/>
              <a:gdLst>
                <a:gd name="T0" fmla="*/ 116 w 116"/>
                <a:gd name="T1" fmla="*/ 0 h 36"/>
                <a:gd name="T2" fmla="*/ 13 w 116"/>
                <a:gd name="T3" fmla="*/ 0 h 36"/>
                <a:gd name="T4" fmla="*/ 0 w 116"/>
                <a:gd name="T5" fmla="*/ 24 h 36"/>
                <a:gd name="T6" fmla="*/ 0 w 116"/>
                <a:gd name="T7" fmla="*/ 36 h 36"/>
                <a:gd name="T8" fmla="*/ 116 w 116"/>
                <a:gd name="T9" fmla="*/ 36 h 36"/>
                <a:gd name="T10" fmla="*/ 116 w 116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36">
                  <a:moveTo>
                    <a:pt x="116" y="0"/>
                  </a:moveTo>
                  <a:lnTo>
                    <a:pt x="13" y="0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16" y="3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C4B8FE3B-3978-45C9-A829-75F3B41E4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987"/>
              <a:ext cx="116" cy="36"/>
            </a:xfrm>
            <a:custGeom>
              <a:avLst/>
              <a:gdLst>
                <a:gd name="T0" fmla="*/ 116 w 116"/>
                <a:gd name="T1" fmla="*/ 0 h 36"/>
                <a:gd name="T2" fmla="*/ 13 w 116"/>
                <a:gd name="T3" fmla="*/ 0 h 36"/>
                <a:gd name="T4" fmla="*/ 0 w 116"/>
                <a:gd name="T5" fmla="*/ 24 h 36"/>
                <a:gd name="T6" fmla="*/ 0 w 116"/>
                <a:gd name="T7" fmla="*/ 36 h 36"/>
                <a:gd name="T8" fmla="*/ 116 w 116"/>
                <a:gd name="T9" fmla="*/ 36 h 36"/>
                <a:gd name="T10" fmla="*/ 116 w 116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36">
                  <a:moveTo>
                    <a:pt x="116" y="0"/>
                  </a:moveTo>
                  <a:lnTo>
                    <a:pt x="13" y="0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16" y="36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25BA6EF0-3B8E-42EF-B91D-6620DFFE5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3011"/>
              <a:ext cx="12" cy="12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6D258B39-4778-4BB9-832E-5A25AD18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301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81C9A91F-9485-4D6B-989B-04520E356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3011"/>
              <a:ext cx="12" cy="12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CDD9C338-27A7-4BE6-A305-DD5AA8F9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301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44D0074C-F30F-4F4D-B6AD-511D4842C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011"/>
              <a:ext cx="11" cy="12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2F4E01CD-A4BB-485F-A649-5769D89DD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011"/>
              <a:ext cx="11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547A05FB-3759-4DBE-A5D0-F8DBCA7ED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011"/>
              <a:ext cx="12" cy="12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AA03DB6B-A05F-405D-8D48-F5B61F0B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01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4BEA5C69-35FF-4093-B97A-4BA0F120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987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2 w 25"/>
                <a:gd name="T3" fmla="*/ 24 h 24"/>
                <a:gd name="T4" fmla="*/ 25 w 25"/>
                <a:gd name="T5" fmla="*/ 0 h 24"/>
                <a:gd name="T6" fmla="*/ 13 w 25"/>
                <a:gd name="T7" fmla="*/ 0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2" y="24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A837DA32-549D-41C1-B126-83FEACC1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987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2 w 25"/>
                <a:gd name="T3" fmla="*/ 24 h 24"/>
                <a:gd name="T4" fmla="*/ 25 w 25"/>
                <a:gd name="T5" fmla="*/ 0 h 24"/>
                <a:gd name="T6" fmla="*/ 13 w 25"/>
                <a:gd name="T7" fmla="*/ 0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2" y="24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CE6E0FB1-50A2-4B84-BDB8-FBCEF5E5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" y="2987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1 w 25"/>
                <a:gd name="T3" fmla="*/ 24 h 24"/>
                <a:gd name="T4" fmla="*/ 25 w 25"/>
                <a:gd name="T5" fmla="*/ 0 h 24"/>
                <a:gd name="T6" fmla="*/ 13 w 25"/>
                <a:gd name="T7" fmla="*/ 0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1" y="24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A0650076-6BC4-4FBB-8E76-7B164CDC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" y="2987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1 w 25"/>
                <a:gd name="T3" fmla="*/ 24 h 24"/>
                <a:gd name="T4" fmla="*/ 25 w 25"/>
                <a:gd name="T5" fmla="*/ 0 h 24"/>
                <a:gd name="T6" fmla="*/ 13 w 25"/>
                <a:gd name="T7" fmla="*/ 0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1" y="24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D63C3544-B0E2-4B0D-B920-9A953A16D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2987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2 w 25"/>
                <a:gd name="T3" fmla="*/ 24 h 24"/>
                <a:gd name="T4" fmla="*/ 25 w 25"/>
                <a:gd name="T5" fmla="*/ 0 h 24"/>
                <a:gd name="T6" fmla="*/ 14 w 25"/>
                <a:gd name="T7" fmla="*/ 0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2" y="24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B2D3DF99-BE45-4C8C-9465-2597E334B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2987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2 w 25"/>
                <a:gd name="T3" fmla="*/ 24 h 24"/>
                <a:gd name="T4" fmla="*/ 25 w 25"/>
                <a:gd name="T5" fmla="*/ 0 h 24"/>
                <a:gd name="T6" fmla="*/ 14 w 25"/>
                <a:gd name="T7" fmla="*/ 0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2" y="24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16EA980C-44FF-4955-971E-29513344B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" y="2987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2 w 25"/>
                <a:gd name="T3" fmla="*/ 24 h 24"/>
                <a:gd name="T4" fmla="*/ 25 w 25"/>
                <a:gd name="T5" fmla="*/ 0 h 24"/>
                <a:gd name="T6" fmla="*/ 13 w 25"/>
                <a:gd name="T7" fmla="*/ 0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2" y="24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F8DD2F16-EF17-48D7-8F3E-8381C6824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" y="2987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2 w 25"/>
                <a:gd name="T3" fmla="*/ 24 h 24"/>
                <a:gd name="T4" fmla="*/ 25 w 25"/>
                <a:gd name="T5" fmla="*/ 0 h 24"/>
                <a:gd name="T6" fmla="*/ 13 w 25"/>
                <a:gd name="T7" fmla="*/ 0 h 24"/>
                <a:gd name="T8" fmla="*/ 0 w 2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2" y="24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2D00138C-849F-44E2-9BC7-80688E9C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2553"/>
              <a:ext cx="94" cy="506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7943D254-5377-4226-A22B-43EB6355F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" y="2553"/>
              <a:ext cx="161" cy="506"/>
            </a:xfrm>
            <a:custGeom>
              <a:avLst/>
              <a:gdLst>
                <a:gd name="T0" fmla="*/ 161 w 161"/>
                <a:gd name="T1" fmla="*/ 484 h 506"/>
                <a:gd name="T2" fmla="*/ 161 w 161"/>
                <a:gd name="T3" fmla="*/ 0 h 506"/>
                <a:gd name="T4" fmla="*/ 0 w 161"/>
                <a:gd name="T5" fmla="*/ 0 h 506"/>
                <a:gd name="T6" fmla="*/ 0 w 161"/>
                <a:gd name="T7" fmla="*/ 484 h 506"/>
                <a:gd name="T8" fmla="*/ 0 w 161"/>
                <a:gd name="T9" fmla="*/ 489 h 506"/>
                <a:gd name="T10" fmla="*/ 0 w 161"/>
                <a:gd name="T11" fmla="*/ 506 h 506"/>
                <a:gd name="T12" fmla="*/ 161 w 161"/>
                <a:gd name="T13" fmla="*/ 506 h 506"/>
                <a:gd name="T14" fmla="*/ 161 w 161"/>
                <a:gd name="T15" fmla="*/ 484 h 506"/>
                <a:gd name="T16" fmla="*/ 161 w 161"/>
                <a:gd name="T17" fmla="*/ 48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506">
                  <a:moveTo>
                    <a:pt x="161" y="484"/>
                  </a:moveTo>
                  <a:lnTo>
                    <a:pt x="161" y="0"/>
                  </a:lnTo>
                  <a:lnTo>
                    <a:pt x="0" y="0"/>
                  </a:lnTo>
                  <a:lnTo>
                    <a:pt x="0" y="484"/>
                  </a:lnTo>
                  <a:lnTo>
                    <a:pt x="0" y="489"/>
                  </a:lnTo>
                  <a:lnTo>
                    <a:pt x="0" y="506"/>
                  </a:lnTo>
                  <a:lnTo>
                    <a:pt x="161" y="506"/>
                  </a:lnTo>
                  <a:lnTo>
                    <a:pt x="161" y="484"/>
                  </a:lnTo>
                  <a:lnTo>
                    <a:pt x="161" y="484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78E22BDD-9559-4792-8D82-35565A93A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707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5C5D71CD-BB98-4A2B-A33B-0EB57FA7D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707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29AA86E0-C611-4EAB-A4EC-D8C7D72D7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707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2CE27CE9-8E28-4539-A82C-D70A3157F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707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5846DF69-7C01-4993-9CDA-714DB0EB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" y="2496"/>
              <a:ext cx="151" cy="57"/>
            </a:xfrm>
            <a:custGeom>
              <a:avLst/>
              <a:gdLst>
                <a:gd name="T0" fmla="*/ 33 w 151"/>
                <a:gd name="T1" fmla="*/ 0 h 57"/>
                <a:gd name="T2" fmla="*/ 151 w 151"/>
                <a:gd name="T3" fmla="*/ 0 h 57"/>
                <a:gd name="T4" fmla="*/ 151 w 151"/>
                <a:gd name="T5" fmla="*/ 57 h 57"/>
                <a:gd name="T6" fmla="*/ 0 w 151"/>
                <a:gd name="T7" fmla="*/ 57 h 57"/>
                <a:gd name="T8" fmla="*/ 33 w 15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7">
                  <a:moveTo>
                    <a:pt x="33" y="0"/>
                  </a:moveTo>
                  <a:lnTo>
                    <a:pt x="151" y="0"/>
                  </a:lnTo>
                  <a:lnTo>
                    <a:pt x="151" y="57"/>
                  </a:lnTo>
                  <a:lnTo>
                    <a:pt x="0" y="5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98AA17ED-9CAD-4044-A0EF-FBD48532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2496"/>
              <a:ext cx="63" cy="57"/>
            </a:xfrm>
            <a:custGeom>
              <a:avLst/>
              <a:gdLst>
                <a:gd name="T0" fmla="*/ 0 w 63"/>
                <a:gd name="T1" fmla="*/ 0 h 57"/>
                <a:gd name="T2" fmla="*/ 30 w 63"/>
                <a:gd name="T3" fmla="*/ 0 h 57"/>
                <a:gd name="T4" fmla="*/ 63 w 63"/>
                <a:gd name="T5" fmla="*/ 57 h 57"/>
                <a:gd name="T6" fmla="*/ 0 w 63"/>
                <a:gd name="T7" fmla="*/ 57 h 57"/>
                <a:gd name="T8" fmla="*/ 0 w 63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7">
                  <a:moveTo>
                    <a:pt x="0" y="0"/>
                  </a:moveTo>
                  <a:lnTo>
                    <a:pt x="30" y="0"/>
                  </a:lnTo>
                  <a:lnTo>
                    <a:pt x="63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1F17E35B-4CD7-426E-962A-0833E4D1C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" y="2553"/>
              <a:ext cx="177" cy="31"/>
            </a:xfrm>
            <a:custGeom>
              <a:avLst/>
              <a:gdLst>
                <a:gd name="T0" fmla="*/ 285 w 285"/>
                <a:gd name="T1" fmla="*/ 0 h 48"/>
                <a:gd name="T2" fmla="*/ 15 w 285"/>
                <a:gd name="T3" fmla="*/ 0 h 48"/>
                <a:gd name="T4" fmla="*/ 0 w 285"/>
                <a:gd name="T5" fmla="*/ 15 h 48"/>
                <a:gd name="T6" fmla="*/ 0 w 285"/>
                <a:gd name="T7" fmla="*/ 33 h 48"/>
                <a:gd name="T8" fmla="*/ 15 w 285"/>
                <a:gd name="T9" fmla="*/ 48 h 48"/>
                <a:gd name="T10" fmla="*/ 285 w 285"/>
                <a:gd name="T11" fmla="*/ 48 h 48"/>
                <a:gd name="T12" fmla="*/ 285 w 285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48">
                  <a:moveTo>
                    <a:pt x="28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7" y="48"/>
                    <a:pt x="15" y="48"/>
                  </a:cubicBezTo>
                  <a:cubicBezTo>
                    <a:pt x="285" y="48"/>
                    <a:pt x="285" y="48"/>
                    <a:pt x="285" y="48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44FD78E2-F181-4763-8CC9-BDF5795FA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" y="2553"/>
              <a:ext cx="98" cy="31"/>
            </a:xfrm>
            <a:custGeom>
              <a:avLst/>
              <a:gdLst>
                <a:gd name="T0" fmla="*/ 142 w 157"/>
                <a:gd name="T1" fmla="*/ 0 h 48"/>
                <a:gd name="T2" fmla="*/ 0 w 157"/>
                <a:gd name="T3" fmla="*/ 0 h 48"/>
                <a:gd name="T4" fmla="*/ 0 w 157"/>
                <a:gd name="T5" fmla="*/ 48 h 48"/>
                <a:gd name="T6" fmla="*/ 142 w 157"/>
                <a:gd name="T7" fmla="*/ 48 h 48"/>
                <a:gd name="T8" fmla="*/ 157 w 157"/>
                <a:gd name="T9" fmla="*/ 33 h 48"/>
                <a:gd name="T10" fmla="*/ 157 w 157"/>
                <a:gd name="T11" fmla="*/ 15 h 48"/>
                <a:gd name="T12" fmla="*/ 142 w 15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48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51" y="48"/>
                    <a:pt x="157" y="41"/>
                    <a:pt x="157" y="33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6"/>
                    <a:pt x="151" y="0"/>
                    <a:pt x="142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55D1278E-5E69-4C34-A3B9-8859F619B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" y="2584"/>
              <a:ext cx="23" cy="106"/>
            </a:xfrm>
            <a:custGeom>
              <a:avLst/>
              <a:gdLst>
                <a:gd name="T0" fmla="*/ 18 w 37"/>
                <a:gd name="T1" fmla="*/ 0 h 164"/>
                <a:gd name="T2" fmla="*/ 0 w 37"/>
                <a:gd name="T3" fmla="*/ 19 h 164"/>
                <a:gd name="T4" fmla="*/ 0 w 37"/>
                <a:gd name="T5" fmla="*/ 164 h 164"/>
                <a:gd name="T6" fmla="*/ 37 w 37"/>
                <a:gd name="T7" fmla="*/ 164 h 164"/>
                <a:gd name="T8" fmla="*/ 37 w 37"/>
                <a:gd name="T9" fmla="*/ 19 h 164"/>
                <a:gd name="T10" fmla="*/ 18 w 37"/>
                <a:gd name="T1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64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2A496696-E8EA-4EB1-AC72-F16941D03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" y="2584"/>
              <a:ext cx="23" cy="106"/>
            </a:xfrm>
            <a:custGeom>
              <a:avLst/>
              <a:gdLst>
                <a:gd name="T0" fmla="*/ 18 w 37"/>
                <a:gd name="T1" fmla="*/ 0 h 164"/>
                <a:gd name="T2" fmla="*/ 0 w 37"/>
                <a:gd name="T3" fmla="*/ 19 h 164"/>
                <a:gd name="T4" fmla="*/ 0 w 37"/>
                <a:gd name="T5" fmla="*/ 164 h 164"/>
                <a:gd name="T6" fmla="*/ 37 w 37"/>
                <a:gd name="T7" fmla="*/ 164 h 164"/>
                <a:gd name="T8" fmla="*/ 37 w 37"/>
                <a:gd name="T9" fmla="*/ 19 h 164"/>
                <a:gd name="T10" fmla="*/ 18 w 37"/>
                <a:gd name="T1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64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8E2357AD-5BA3-4372-A36A-44BC3ABEF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" y="2584"/>
              <a:ext cx="23" cy="106"/>
            </a:xfrm>
            <a:custGeom>
              <a:avLst/>
              <a:gdLst>
                <a:gd name="T0" fmla="*/ 18 w 37"/>
                <a:gd name="T1" fmla="*/ 0 h 164"/>
                <a:gd name="T2" fmla="*/ 0 w 37"/>
                <a:gd name="T3" fmla="*/ 19 h 164"/>
                <a:gd name="T4" fmla="*/ 0 w 37"/>
                <a:gd name="T5" fmla="*/ 164 h 164"/>
                <a:gd name="T6" fmla="*/ 37 w 37"/>
                <a:gd name="T7" fmla="*/ 164 h 164"/>
                <a:gd name="T8" fmla="*/ 37 w 37"/>
                <a:gd name="T9" fmla="*/ 19 h 164"/>
                <a:gd name="T10" fmla="*/ 18 w 37"/>
                <a:gd name="T1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64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A517EF4F-0D78-4BD9-B2E4-56681E7A2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2584"/>
              <a:ext cx="23" cy="106"/>
            </a:xfrm>
            <a:custGeom>
              <a:avLst/>
              <a:gdLst>
                <a:gd name="T0" fmla="*/ 18 w 37"/>
                <a:gd name="T1" fmla="*/ 0 h 164"/>
                <a:gd name="T2" fmla="*/ 0 w 37"/>
                <a:gd name="T3" fmla="*/ 19 h 164"/>
                <a:gd name="T4" fmla="*/ 0 w 37"/>
                <a:gd name="T5" fmla="*/ 164 h 164"/>
                <a:gd name="T6" fmla="*/ 37 w 37"/>
                <a:gd name="T7" fmla="*/ 164 h 164"/>
                <a:gd name="T8" fmla="*/ 37 w 37"/>
                <a:gd name="T9" fmla="*/ 19 h 164"/>
                <a:gd name="T10" fmla="*/ 18 w 37"/>
                <a:gd name="T1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64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057357BA-445C-4199-B17A-E3915D3E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749"/>
              <a:ext cx="23" cy="24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F22AF1E8-50B1-4F6A-8477-79829B24C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749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Rectangle 70">
              <a:extLst>
                <a:ext uri="{FF2B5EF4-FFF2-40B4-BE49-F238E27FC236}">
                  <a16:creationId xmlns:a16="http://schemas.microsoft.com/office/drawing/2014/main" id="{99BA224B-4054-41DB-BAA4-221C6FED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749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5BE354D2-86F2-43B5-AEF8-824AC69E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749"/>
              <a:ext cx="23" cy="24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AD1BE6C0-50D6-410F-B087-CE4930F7F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790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4DC5DFFD-B3D4-4EDE-97E4-EE615A70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790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9233BAE7-D3D1-460A-87A5-6D0B9CFCF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790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5">
              <a:extLst>
                <a:ext uri="{FF2B5EF4-FFF2-40B4-BE49-F238E27FC236}">
                  <a16:creationId xmlns:a16="http://schemas.microsoft.com/office/drawing/2014/main" id="{D539E33F-8369-4C57-BFC0-2DD2577B5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790"/>
              <a:ext cx="23" cy="24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6">
              <a:extLst>
                <a:ext uri="{FF2B5EF4-FFF2-40B4-BE49-F238E27FC236}">
                  <a16:creationId xmlns:a16="http://schemas.microsoft.com/office/drawing/2014/main" id="{0AB55C59-32F6-444D-A308-8AE813A5C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831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Rectangle 77">
              <a:extLst>
                <a:ext uri="{FF2B5EF4-FFF2-40B4-BE49-F238E27FC236}">
                  <a16:creationId xmlns:a16="http://schemas.microsoft.com/office/drawing/2014/main" id="{7209252C-CC15-45F9-AFAD-79F7ADF74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831"/>
              <a:ext cx="23" cy="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Rectangle 78">
              <a:extLst>
                <a:ext uri="{FF2B5EF4-FFF2-40B4-BE49-F238E27FC236}">
                  <a16:creationId xmlns:a16="http://schemas.microsoft.com/office/drawing/2014/main" id="{4E5F215A-6C8A-4267-ABD3-FAF8DE985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831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8B3EEE1C-C792-4060-8D0D-BF71E2A9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831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D3626CCA-C710-4E2B-A3CF-3661991BC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873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E209C9CA-0997-43FA-87F8-63CB0A488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873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C304CACB-F6A5-4EB3-8FA3-AE548261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873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BEDFAD1F-59AE-4320-8F17-001D6C62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873"/>
              <a:ext cx="23" cy="24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4">
              <a:extLst>
                <a:ext uri="{FF2B5EF4-FFF2-40B4-BE49-F238E27FC236}">
                  <a16:creationId xmlns:a16="http://schemas.microsoft.com/office/drawing/2014/main" id="{DA056673-B394-4978-A2D2-5EA9CEBF5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914"/>
              <a:ext cx="23" cy="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0EB07CC8-34EE-4DB3-B111-3871B4305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914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6">
              <a:extLst>
                <a:ext uri="{FF2B5EF4-FFF2-40B4-BE49-F238E27FC236}">
                  <a16:creationId xmlns:a16="http://schemas.microsoft.com/office/drawing/2014/main" id="{B8BAABE9-787D-4C21-A6D4-D6746396C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914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Rectangle 87">
              <a:extLst>
                <a:ext uri="{FF2B5EF4-FFF2-40B4-BE49-F238E27FC236}">
                  <a16:creationId xmlns:a16="http://schemas.microsoft.com/office/drawing/2014/main" id="{530148DC-DCB9-4FB2-8234-612D4F24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914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Rectangle 88">
              <a:extLst>
                <a:ext uri="{FF2B5EF4-FFF2-40B4-BE49-F238E27FC236}">
                  <a16:creationId xmlns:a16="http://schemas.microsoft.com/office/drawing/2014/main" id="{2A6EF884-F431-4F17-85D5-383C59BC6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707"/>
              <a:ext cx="23" cy="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Rectangle 89">
              <a:extLst>
                <a:ext uri="{FF2B5EF4-FFF2-40B4-BE49-F238E27FC236}">
                  <a16:creationId xmlns:a16="http://schemas.microsoft.com/office/drawing/2014/main" id="{34928A83-F9C2-4876-A34C-E8F308F90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749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Rectangle 90">
              <a:extLst>
                <a:ext uri="{FF2B5EF4-FFF2-40B4-BE49-F238E27FC236}">
                  <a16:creationId xmlns:a16="http://schemas.microsoft.com/office/drawing/2014/main" id="{1525F634-4E65-4662-8465-2A25DB6F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790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1">
              <a:extLst>
                <a:ext uri="{FF2B5EF4-FFF2-40B4-BE49-F238E27FC236}">
                  <a16:creationId xmlns:a16="http://schemas.microsoft.com/office/drawing/2014/main" id="{0B3DC9CF-1B1E-4ADB-850E-2B309B96B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831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6" name="Rectangle 92">
              <a:extLst>
                <a:ext uri="{FF2B5EF4-FFF2-40B4-BE49-F238E27FC236}">
                  <a16:creationId xmlns:a16="http://schemas.microsoft.com/office/drawing/2014/main" id="{ABFEB1EE-3C0D-4140-A565-516388364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873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id="{16B33F90-BD18-407B-ACB2-02E17D607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914"/>
              <a:ext cx="23" cy="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4">
              <a:extLst>
                <a:ext uri="{FF2B5EF4-FFF2-40B4-BE49-F238E27FC236}">
                  <a16:creationId xmlns:a16="http://schemas.microsoft.com/office/drawing/2014/main" id="{37090185-432A-492C-A056-8DF59C7D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956"/>
              <a:ext cx="23" cy="86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id="{59FC46BF-F5F3-467D-88F5-5137EE22C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2956"/>
              <a:ext cx="23" cy="86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6">
              <a:extLst>
                <a:ext uri="{FF2B5EF4-FFF2-40B4-BE49-F238E27FC236}">
                  <a16:creationId xmlns:a16="http://schemas.microsoft.com/office/drawing/2014/main" id="{FE2027DB-F9A2-4DE2-8E38-17FC8D142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956"/>
              <a:ext cx="58" cy="86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010C43C1-6B70-4F04-8A5F-8EBF2E8F0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" y="2496"/>
              <a:ext cx="151" cy="57"/>
            </a:xfrm>
            <a:custGeom>
              <a:avLst/>
              <a:gdLst>
                <a:gd name="T0" fmla="*/ 33 w 151"/>
                <a:gd name="T1" fmla="*/ 0 h 57"/>
                <a:gd name="T2" fmla="*/ 151 w 151"/>
                <a:gd name="T3" fmla="*/ 0 h 57"/>
                <a:gd name="T4" fmla="*/ 151 w 151"/>
                <a:gd name="T5" fmla="*/ 57 h 57"/>
                <a:gd name="T6" fmla="*/ 0 w 151"/>
                <a:gd name="T7" fmla="*/ 57 h 57"/>
                <a:gd name="T8" fmla="*/ 33 w 15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57">
                  <a:moveTo>
                    <a:pt x="33" y="0"/>
                  </a:moveTo>
                  <a:lnTo>
                    <a:pt x="151" y="0"/>
                  </a:lnTo>
                  <a:lnTo>
                    <a:pt x="151" y="57"/>
                  </a:lnTo>
                  <a:lnTo>
                    <a:pt x="0" y="5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Rectangle 98">
              <a:extLst>
                <a:ext uri="{FF2B5EF4-FFF2-40B4-BE49-F238E27FC236}">
                  <a16:creationId xmlns:a16="http://schemas.microsoft.com/office/drawing/2014/main" id="{C2B393B1-D01D-451B-9E46-86210EAD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2881"/>
              <a:ext cx="94" cy="178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Rectangle 99">
              <a:extLst>
                <a:ext uri="{FF2B5EF4-FFF2-40B4-BE49-F238E27FC236}">
                  <a16:creationId xmlns:a16="http://schemas.microsoft.com/office/drawing/2014/main" id="{38536F04-47CF-4E6E-83C6-F503402C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2881"/>
              <a:ext cx="161" cy="17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Rectangle 100">
              <a:extLst>
                <a:ext uri="{FF2B5EF4-FFF2-40B4-BE49-F238E27FC236}">
                  <a16:creationId xmlns:a16="http://schemas.microsoft.com/office/drawing/2014/main" id="{88568B3E-484E-439C-9921-89BF9D36A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922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1">
              <a:extLst>
                <a:ext uri="{FF2B5EF4-FFF2-40B4-BE49-F238E27FC236}">
                  <a16:creationId xmlns:a16="http://schemas.microsoft.com/office/drawing/2014/main" id="{BDBC51A9-774A-43A7-BC2F-6C8371A3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922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6" name="Rectangle 102">
              <a:extLst>
                <a:ext uri="{FF2B5EF4-FFF2-40B4-BE49-F238E27FC236}">
                  <a16:creationId xmlns:a16="http://schemas.microsoft.com/office/drawing/2014/main" id="{9437BE51-222B-4167-87B9-9AE7C543D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2922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7" name="Rectangle 103">
              <a:extLst>
                <a:ext uri="{FF2B5EF4-FFF2-40B4-BE49-F238E27FC236}">
                  <a16:creationId xmlns:a16="http://schemas.microsoft.com/office/drawing/2014/main" id="{6110877D-05A6-42AF-BC80-1ED7EBE0D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2922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C4E0B6DC-7B19-4392-B172-96FAD7EE9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2881"/>
              <a:ext cx="181" cy="22"/>
            </a:xfrm>
            <a:custGeom>
              <a:avLst/>
              <a:gdLst>
                <a:gd name="T0" fmla="*/ 0 w 290"/>
                <a:gd name="T1" fmla="*/ 0 h 33"/>
                <a:gd name="T2" fmla="*/ 0 w 290"/>
                <a:gd name="T3" fmla="*/ 18 h 33"/>
                <a:gd name="T4" fmla="*/ 15 w 290"/>
                <a:gd name="T5" fmla="*/ 33 h 33"/>
                <a:gd name="T6" fmla="*/ 280 w 290"/>
                <a:gd name="T7" fmla="*/ 33 h 33"/>
                <a:gd name="T8" fmla="*/ 290 w 290"/>
                <a:gd name="T9" fmla="*/ 23 h 33"/>
                <a:gd name="T10" fmla="*/ 290 w 290"/>
                <a:gd name="T11" fmla="*/ 0 h 33"/>
                <a:gd name="T12" fmla="*/ 0 w 29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3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6"/>
                    <a:pt x="7" y="33"/>
                    <a:pt x="15" y="33"/>
                  </a:cubicBezTo>
                  <a:cubicBezTo>
                    <a:pt x="280" y="33"/>
                    <a:pt x="280" y="33"/>
                    <a:pt x="280" y="33"/>
                  </a:cubicBezTo>
                  <a:cubicBezTo>
                    <a:pt x="285" y="33"/>
                    <a:pt x="290" y="28"/>
                    <a:pt x="290" y="23"/>
                  </a:cubicBezTo>
                  <a:cubicBezTo>
                    <a:pt x="290" y="0"/>
                    <a:pt x="290" y="0"/>
                    <a:pt x="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A401A89B-7569-421E-BE50-274D0DD0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2881"/>
              <a:ext cx="83" cy="22"/>
            </a:xfrm>
            <a:custGeom>
              <a:avLst/>
              <a:gdLst>
                <a:gd name="T0" fmla="*/ 0 w 133"/>
                <a:gd name="T1" fmla="*/ 0 h 33"/>
                <a:gd name="T2" fmla="*/ 0 w 133"/>
                <a:gd name="T3" fmla="*/ 33 h 33"/>
                <a:gd name="T4" fmla="*/ 117 w 133"/>
                <a:gd name="T5" fmla="*/ 33 h 33"/>
                <a:gd name="T6" fmla="*/ 133 w 133"/>
                <a:gd name="T7" fmla="*/ 18 h 33"/>
                <a:gd name="T8" fmla="*/ 133 w 133"/>
                <a:gd name="T9" fmla="*/ 0 h 33"/>
                <a:gd name="T10" fmla="*/ 0 w 133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33">
                  <a:moveTo>
                    <a:pt x="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26" y="33"/>
                    <a:pt x="133" y="26"/>
                    <a:pt x="133" y="18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6">
              <a:extLst>
                <a:ext uri="{FF2B5EF4-FFF2-40B4-BE49-F238E27FC236}">
                  <a16:creationId xmlns:a16="http://schemas.microsoft.com/office/drawing/2014/main" id="{A3F09C08-4D79-4168-B6B4-0B570837E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963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Rectangle 107">
              <a:extLst>
                <a:ext uri="{FF2B5EF4-FFF2-40B4-BE49-F238E27FC236}">
                  <a16:creationId xmlns:a16="http://schemas.microsoft.com/office/drawing/2014/main" id="{752C5B4F-165F-4B7E-9DDC-4B5E00CDD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963"/>
              <a:ext cx="23" cy="25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Rectangle 108">
              <a:extLst>
                <a:ext uri="{FF2B5EF4-FFF2-40B4-BE49-F238E27FC236}">
                  <a16:creationId xmlns:a16="http://schemas.microsoft.com/office/drawing/2014/main" id="{D43C0945-3661-4D6A-B029-B7614657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922"/>
              <a:ext cx="23" cy="24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BEE960B2-2D6C-49D2-93F3-5EB06A13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3000"/>
              <a:ext cx="40" cy="59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Rectangle 110">
              <a:extLst>
                <a:ext uri="{FF2B5EF4-FFF2-40B4-BE49-F238E27FC236}">
                  <a16:creationId xmlns:a16="http://schemas.microsoft.com/office/drawing/2014/main" id="{08FC5684-20A9-4C65-A819-D772980EF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2963"/>
              <a:ext cx="23" cy="67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1">
              <a:extLst>
                <a:ext uri="{FF2B5EF4-FFF2-40B4-BE49-F238E27FC236}">
                  <a16:creationId xmlns:a16="http://schemas.microsoft.com/office/drawing/2014/main" id="{94906DC6-8F42-4680-9C49-67EC78D7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963"/>
              <a:ext cx="23" cy="67"/>
            </a:xfrm>
            <a:prstGeom prst="rect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2F788A96-6D11-4A33-B2E5-E2C3CA38B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2839"/>
              <a:ext cx="186" cy="42"/>
            </a:xfrm>
            <a:custGeom>
              <a:avLst/>
              <a:gdLst>
                <a:gd name="T0" fmla="*/ 0 w 186"/>
                <a:gd name="T1" fmla="*/ 42 h 42"/>
                <a:gd name="T2" fmla="*/ 43 w 186"/>
                <a:gd name="T3" fmla="*/ 0 h 42"/>
                <a:gd name="T4" fmla="*/ 186 w 186"/>
                <a:gd name="T5" fmla="*/ 0 h 42"/>
                <a:gd name="T6" fmla="*/ 186 w 186"/>
                <a:gd name="T7" fmla="*/ 42 h 42"/>
                <a:gd name="T8" fmla="*/ 0 w 18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42">
                  <a:moveTo>
                    <a:pt x="0" y="42"/>
                  </a:moveTo>
                  <a:lnTo>
                    <a:pt x="43" y="0"/>
                  </a:lnTo>
                  <a:lnTo>
                    <a:pt x="186" y="0"/>
                  </a:lnTo>
                  <a:lnTo>
                    <a:pt x="186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2D2D744D-EC10-4F5B-82BE-24402F861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2839"/>
              <a:ext cx="186" cy="42"/>
            </a:xfrm>
            <a:custGeom>
              <a:avLst/>
              <a:gdLst>
                <a:gd name="T0" fmla="*/ 0 w 186"/>
                <a:gd name="T1" fmla="*/ 42 h 42"/>
                <a:gd name="T2" fmla="*/ 43 w 186"/>
                <a:gd name="T3" fmla="*/ 0 h 42"/>
                <a:gd name="T4" fmla="*/ 186 w 186"/>
                <a:gd name="T5" fmla="*/ 0 h 42"/>
                <a:gd name="T6" fmla="*/ 186 w 186"/>
                <a:gd name="T7" fmla="*/ 42 h 42"/>
                <a:gd name="T8" fmla="*/ 0 w 18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42">
                  <a:moveTo>
                    <a:pt x="0" y="42"/>
                  </a:moveTo>
                  <a:lnTo>
                    <a:pt x="43" y="0"/>
                  </a:lnTo>
                  <a:lnTo>
                    <a:pt x="186" y="0"/>
                  </a:lnTo>
                  <a:lnTo>
                    <a:pt x="186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54609571-67D4-4987-8A67-00B72C440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" y="2839"/>
              <a:ext cx="91" cy="42"/>
            </a:xfrm>
            <a:custGeom>
              <a:avLst/>
              <a:gdLst>
                <a:gd name="T0" fmla="*/ 0 w 91"/>
                <a:gd name="T1" fmla="*/ 42 h 42"/>
                <a:gd name="T2" fmla="*/ 0 w 91"/>
                <a:gd name="T3" fmla="*/ 0 h 42"/>
                <a:gd name="T4" fmla="*/ 48 w 91"/>
                <a:gd name="T5" fmla="*/ 0 h 42"/>
                <a:gd name="T6" fmla="*/ 91 w 91"/>
                <a:gd name="T7" fmla="*/ 42 h 42"/>
                <a:gd name="T8" fmla="*/ 0 w 9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42">
                  <a:moveTo>
                    <a:pt x="0" y="4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9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Freeform 115">
              <a:extLst>
                <a:ext uri="{FF2B5EF4-FFF2-40B4-BE49-F238E27FC236}">
                  <a16:creationId xmlns:a16="http://schemas.microsoft.com/office/drawing/2014/main" id="{CBCA740C-CD71-4579-9EEA-10E971B9D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" y="2839"/>
              <a:ext cx="91" cy="42"/>
            </a:xfrm>
            <a:custGeom>
              <a:avLst/>
              <a:gdLst>
                <a:gd name="T0" fmla="*/ 48 w 91"/>
                <a:gd name="T1" fmla="*/ 0 h 42"/>
                <a:gd name="T2" fmla="*/ 0 w 91"/>
                <a:gd name="T3" fmla="*/ 0 h 42"/>
                <a:gd name="T4" fmla="*/ 0 w 91"/>
                <a:gd name="T5" fmla="*/ 42 h 42"/>
                <a:gd name="T6" fmla="*/ 91 w 91"/>
                <a:gd name="T7" fmla="*/ 42 h 42"/>
                <a:gd name="T8" fmla="*/ 48 w 9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42">
                  <a:moveTo>
                    <a:pt x="48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91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6">
              <a:extLst>
                <a:ext uri="{FF2B5EF4-FFF2-40B4-BE49-F238E27FC236}">
                  <a16:creationId xmlns:a16="http://schemas.microsoft.com/office/drawing/2014/main" id="{B648272A-3BC1-4BB9-824A-7ED2CD68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2716"/>
              <a:ext cx="49" cy="10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Rectangle 117">
              <a:extLst>
                <a:ext uri="{FF2B5EF4-FFF2-40B4-BE49-F238E27FC236}">
                  <a16:creationId xmlns:a16="http://schemas.microsoft.com/office/drawing/2014/main" id="{23E9F47C-C836-4A37-B896-659E63F3A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235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9E30D765-9535-4175-8003-B1AB8D369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2434"/>
              <a:ext cx="368" cy="341"/>
            </a:xfrm>
            <a:custGeom>
              <a:avLst/>
              <a:gdLst>
                <a:gd name="T0" fmla="*/ 162 w 590"/>
                <a:gd name="T1" fmla="*/ 526 h 526"/>
                <a:gd name="T2" fmla="*/ 0 w 590"/>
                <a:gd name="T3" fmla="*/ 526 h 526"/>
                <a:gd name="T4" fmla="*/ 0 w 590"/>
                <a:gd name="T5" fmla="*/ 514 h 526"/>
                <a:gd name="T6" fmla="*/ 162 w 590"/>
                <a:gd name="T7" fmla="*/ 514 h 526"/>
                <a:gd name="T8" fmla="*/ 241 w 590"/>
                <a:gd name="T9" fmla="*/ 434 h 526"/>
                <a:gd name="T10" fmla="*/ 241 w 590"/>
                <a:gd name="T11" fmla="*/ 283 h 526"/>
                <a:gd name="T12" fmla="*/ 333 w 590"/>
                <a:gd name="T13" fmla="*/ 192 h 526"/>
                <a:gd name="T14" fmla="*/ 499 w 590"/>
                <a:gd name="T15" fmla="*/ 192 h 526"/>
                <a:gd name="T16" fmla="*/ 578 w 590"/>
                <a:gd name="T17" fmla="*/ 112 h 526"/>
                <a:gd name="T18" fmla="*/ 578 w 590"/>
                <a:gd name="T19" fmla="*/ 0 h 526"/>
                <a:gd name="T20" fmla="*/ 590 w 590"/>
                <a:gd name="T21" fmla="*/ 0 h 526"/>
                <a:gd name="T22" fmla="*/ 590 w 590"/>
                <a:gd name="T23" fmla="*/ 112 h 526"/>
                <a:gd name="T24" fmla="*/ 499 w 590"/>
                <a:gd name="T25" fmla="*/ 204 h 526"/>
                <a:gd name="T26" fmla="*/ 333 w 590"/>
                <a:gd name="T27" fmla="*/ 204 h 526"/>
                <a:gd name="T28" fmla="*/ 253 w 590"/>
                <a:gd name="T29" fmla="*/ 283 h 526"/>
                <a:gd name="T30" fmla="*/ 253 w 590"/>
                <a:gd name="T31" fmla="*/ 434 h 526"/>
                <a:gd name="T32" fmla="*/ 162 w 590"/>
                <a:gd name="T3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0" h="526">
                  <a:moveTo>
                    <a:pt x="162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162" y="514"/>
                    <a:pt x="162" y="514"/>
                    <a:pt x="162" y="514"/>
                  </a:cubicBezTo>
                  <a:cubicBezTo>
                    <a:pt x="206" y="514"/>
                    <a:pt x="241" y="478"/>
                    <a:pt x="241" y="434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1" y="233"/>
                    <a:pt x="282" y="192"/>
                    <a:pt x="333" y="192"/>
                  </a:cubicBezTo>
                  <a:cubicBezTo>
                    <a:pt x="499" y="192"/>
                    <a:pt x="499" y="192"/>
                    <a:pt x="499" y="192"/>
                  </a:cubicBezTo>
                  <a:cubicBezTo>
                    <a:pt x="542" y="192"/>
                    <a:pt x="578" y="156"/>
                    <a:pt x="578" y="112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90" y="163"/>
                    <a:pt x="549" y="204"/>
                    <a:pt x="499" y="204"/>
                  </a:cubicBezTo>
                  <a:cubicBezTo>
                    <a:pt x="333" y="204"/>
                    <a:pt x="333" y="204"/>
                    <a:pt x="333" y="204"/>
                  </a:cubicBezTo>
                  <a:cubicBezTo>
                    <a:pt x="289" y="204"/>
                    <a:pt x="253" y="239"/>
                    <a:pt x="253" y="283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85"/>
                    <a:pt x="212" y="526"/>
                    <a:pt x="16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090BF0DD-FEF4-44D6-BFBB-4D9EA16E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" y="2266"/>
              <a:ext cx="294" cy="172"/>
            </a:xfrm>
            <a:custGeom>
              <a:avLst/>
              <a:gdLst>
                <a:gd name="T0" fmla="*/ 194 w 470"/>
                <a:gd name="T1" fmla="*/ 52 h 265"/>
                <a:gd name="T2" fmla="*/ 283 w 470"/>
                <a:gd name="T3" fmla="*/ 0 h 265"/>
                <a:gd name="T4" fmla="*/ 386 w 470"/>
                <a:gd name="T5" fmla="*/ 101 h 265"/>
                <a:gd name="T6" fmla="*/ 387 w 470"/>
                <a:gd name="T7" fmla="*/ 101 h 265"/>
                <a:gd name="T8" fmla="*/ 470 w 470"/>
                <a:gd name="T9" fmla="*/ 183 h 265"/>
                <a:gd name="T10" fmla="*/ 387 w 470"/>
                <a:gd name="T11" fmla="*/ 265 h 265"/>
                <a:gd name="T12" fmla="*/ 66 w 470"/>
                <a:gd name="T13" fmla="*/ 265 h 265"/>
                <a:gd name="T14" fmla="*/ 0 w 470"/>
                <a:gd name="T15" fmla="*/ 200 h 265"/>
                <a:gd name="T16" fmla="*/ 64 w 470"/>
                <a:gd name="T17" fmla="*/ 134 h 265"/>
                <a:gd name="T18" fmla="*/ 63 w 470"/>
                <a:gd name="T19" fmla="*/ 118 h 265"/>
                <a:gd name="T20" fmla="*/ 145 w 470"/>
                <a:gd name="T21" fmla="*/ 35 h 265"/>
                <a:gd name="T22" fmla="*/ 194 w 470"/>
                <a:gd name="T23" fmla="*/ 5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265">
                  <a:moveTo>
                    <a:pt x="194" y="52"/>
                  </a:moveTo>
                  <a:cubicBezTo>
                    <a:pt x="212" y="21"/>
                    <a:pt x="245" y="0"/>
                    <a:pt x="283" y="0"/>
                  </a:cubicBezTo>
                  <a:cubicBezTo>
                    <a:pt x="340" y="0"/>
                    <a:pt x="385" y="45"/>
                    <a:pt x="386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433" y="101"/>
                    <a:pt x="470" y="138"/>
                    <a:pt x="470" y="183"/>
                  </a:cubicBezTo>
                  <a:cubicBezTo>
                    <a:pt x="470" y="229"/>
                    <a:pt x="433" y="265"/>
                    <a:pt x="387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30" y="265"/>
                    <a:pt x="0" y="236"/>
                    <a:pt x="0" y="200"/>
                  </a:cubicBezTo>
                  <a:cubicBezTo>
                    <a:pt x="0" y="164"/>
                    <a:pt x="29" y="135"/>
                    <a:pt x="64" y="134"/>
                  </a:cubicBezTo>
                  <a:cubicBezTo>
                    <a:pt x="63" y="129"/>
                    <a:pt x="63" y="123"/>
                    <a:pt x="63" y="118"/>
                  </a:cubicBezTo>
                  <a:cubicBezTo>
                    <a:pt x="63" y="72"/>
                    <a:pt x="99" y="35"/>
                    <a:pt x="145" y="35"/>
                  </a:cubicBezTo>
                  <a:cubicBezTo>
                    <a:pt x="163" y="35"/>
                    <a:pt x="180" y="41"/>
                    <a:pt x="194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Freeform 120">
              <a:extLst>
                <a:ext uri="{FF2B5EF4-FFF2-40B4-BE49-F238E27FC236}">
                  <a16:creationId xmlns:a16="http://schemas.microsoft.com/office/drawing/2014/main" id="{D2A53788-39D5-4A0E-9C17-E7D3A6762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" y="2336"/>
              <a:ext cx="284" cy="102"/>
            </a:xfrm>
            <a:custGeom>
              <a:avLst/>
              <a:gdLst>
                <a:gd name="T0" fmla="*/ 405 w 454"/>
                <a:gd name="T1" fmla="*/ 0 h 157"/>
                <a:gd name="T2" fmla="*/ 428 w 454"/>
                <a:gd name="T3" fmla="*/ 57 h 157"/>
                <a:gd name="T4" fmla="*/ 346 w 454"/>
                <a:gd name="T5" fmla="*/ 139 h 157"/>
                <a:gd name="T6" fmla="*/ 24 w 454"/>
                <a:gd name="T7" fmla="*/ 139 h 157"/>
                <a:gd name="T8" fmla="*/ 0 w 454"/>
                <a:gd name="T9" fmla="*/ 135 h 157"/>
                <a:gd name="T10" fmla="*/ 50 w 454"/>
                <a:gd name="T11" fmla="*/ 157 h 157"/>
                <a:gd name="T12" fmla="*/ 371 w 454"/>
                <a:gd name="T13" fmla="*/ 157 h 157"/>
                <a:gd name="T14" fmla="*/ 454 w 454"/>
                <a:gd name="T15" fmla="*/ 75 h 157"/>
                <a:gd name="T16" fmla="*/ 405 w 454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57">
                  <a:moveTo>
                    <a:pt x="405" y="0"/>
                  </a:moveTo>
                  <a:cubicBezTo>
                    <a:pt x="420" y="15"/>
                    <a:pt x="428" y="35"/>
                    <a:pt x="428" y="57"/>
                  </a:cubicBezTo>
                  <a:cubicBezTo>
                    <a:pt x="428" y="102"/>
                    <a:pt x="391" y="139"/>
                    <a:pt x="346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16" y="139"/>
                    <a:pt x="8" y="138"/>
                    <a:pt x="0" y="135"/>
                  </a:cubicBezTo>
                  <a:cubicBezTo>
                    <a:pt x="12" y="149"/>
                    <a:pt x="30" y="157"/>
                    <a:pt x="50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417" y="157"/>
                    <a:pt x="454" y="121"/>
                    <a:pt x="454" y="75"/>
                  </a:cubicBezTo>
                  <a:cubicBezTo>
                    <a:pt x="454" y="42"/>
                    <a:pt x="434" y="13"/>
                    <a:pt x="405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Freeform 121">
              <a:extLst>
                <a:ext uri="{FF2B5EF4-FFF2-40B4-BE49-F238E27FC236}">
                  <a16:creationId xmlns:a16="http://schemas.microsoft.com/office/drawing/2014/main" id="{A6DD0137-A2D0-452F-A04D-6CDA6CF6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55"/>
              <a:ext cx="19" cy="33"/>
            </a:xfrm>
            <a:custGeom>
              <a:avLst/>
              <a:gdLst>
                <a:gd name="T0" fmla="*/ 22 w 31"/>
                <a:gd name="T1" fmla="*/ 0 h 51"/>
                <a:gd name="T2" fmla="*/ 0 w 31"/>
                <a:gd name="T3" fmla="*/ 0 h 51"/>
                <a:gd name="T4" fmla="*/ 0 w 31"/>
                <a:gd name="T5" fmla="*/ 51 h 51"/>
                <a:gd name="T6" fmla="*/ 22 w 31"/>
                <a:gd name="T7" fmla="*/ 51 h 51"/>
                <a:gd name="T8" fmla="*/ 31 w 31"/>
                <a:gd name="T9" fmla="*/ 43 h 51"/>
                <a:gd name="T10" fmla="*/ 31 w 31"/>
                <a:gd name="T11" fmla="*/ 9 h 51"/>
                <a:gd name="T12" fmla="*/ 22 w 31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1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7" y="51"/>
                    <a:pt x="31" y="48"/>
                    <a:pt x="31" y="43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4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6" name="Freeform 122">
              <a:extLst>
                <a:ext uri="{FF2B5EF4-FFF2-40B4-BE49-F238E27FC236}">
                  <a16:creationId xmlns:a16="http://schemas.microsoft.com/office/drawing/2014/main" id="{5209750F-43D4-45DE-BF2A-E855744E2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2761"/>
              <a:ext cx="16" cy="20"/>
            </a:xfrm>
            <a:custGeom>
              <a:avLst/>
              <a:gdLst>
                <a:gd name="T0" fmla="*/ 11 w 26"/>
                <a:gd name="T1" fmla="*/ 31 h 31"/>
                <a:gd name="T2" fmla="*/ 26 w 26"/>
                <a:gd name="T3" fmla="*/ 16 h 31"/>
                <a:gd name="T4" fmla="*/ 11 w 26"/>
                <a:gd name="T5" fmla="*/ 0 h 31"/>
                <a:gd name="T6" fmla="*/ 0 w 26"/>
                <a:gd name="T7" fmla="*/ 0 h 31"/>
                <a:gd name="T8" fmla="*/ 0 w 26"/>
                <a:gd name="T9" fmla="*/ 31 h 31"/>
                <a:gd name="T10" fmla="*/ 11 w 26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">
                  <a:moveTo>
                    <a:pt x="11" y="31"/>
                  </a:moveTo>
                  <a:cubicBezTo>
                    <a:pt x="19" y="31"/>
                    <a:pt x="26" y="24"/>
                    <a:pt x="26" y="16"/>
                  </a:cubicBezTo>
                  <a:cubicBezTo>
                    <a:pt x="26" y="7"/>
                    <a:pt x="19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1" y="3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2839B1AA-9924-4AF9-B489-9F0CA482F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746"/>
              <a:ext cx="96" cy="50"/>
            </a:xfrm>
            <a:custGeom>
              <a:avLst/>
              <a:gdLst>
                <a:gd name="T0" fmla="*/ 154 w 154"/>
                <a:gd name="T1" fmla="*/ 23 h 77"/>
                <a:gd name="T2" fmla="*/ 121 w 154"/>
                <a:gd name="T3" fmla="*/ 4 h 77"/>
                <a:gd name="T4" fmla="*/ 105 w 154"/>
                <a:gd name="T5" fmla="*/ 0 h 77"/>
                <a:gd name="T6" fmla="*/ 8 w 154"/>
                <a:gd name="T7" fmla="*/ 0 h 77"/>
                <a:gd name="T8" fmla="*/ 0 w 154"/>
                <a:gd name="T9" fmla="*/ 9 h 77"/>
                <a:gd name="T10" fmla="*/ 0 w 154"/>
                <a:gd name="T11" fmla="*/ 68 h 77"/>
                <a:gd name="T12" fmla="*/ 8 w 154"/>
                <a:gd name="T13" fmla="*/ 77 h 77"/>
                <a:gd name="T14" fmla="*/ 105 w 154"/>
                <a:gd name="T15" fmla="*/ 77 h 77"/>
                <a:gd name="T16" fmla="*/ 121 w 154"/>
                <a:gd name="T17" fmla="*/ 73 h 77"/>
                <a:gd name="T18" fmla="*/ 154 w 154"/>
                <a:gd name="T19" fmla="*/ 54 h 77"/>
                <a:gd name="T20" fmla="*/ 154 w 154"/>
                <a:gd name="T21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77">
                  <a:moveTo>
                    <a:pt x="154" y="23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7" y="2"/>
                    <a:pt x="110" y="0"/>
                    <a:pt x="10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4" y="77"/>
                    <a:pt x="8" y="77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0" y="77"/>
                    <a:pt x="117" y="75"/>
                    <a:pt x="121" y="73"/>
                  </a:cubicBezTo>
                  <a:cubicBezTo>
                    <a:pt x="154" y="54"/>
                    <a:pt x="154" y="54"/>
                    <a:pt x="154" y="54"/>
                  </a:cubicBezTo>
                  <a:lnTo>
                    <a:pt x="154" y="23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811C6DEC-3E61-4111-A0DD-4E7B15A85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747"/>
              <a:ext cx="96" cy="49"/>
            </a:xfrm>
            <a:custGeom>
              <a:avLst/>
              <a:gdLst>
                <a:gd name="T0" fmla="*/ 5 w 154"/>
                <a:gd name="T1" fmla="*/ 0 h 76"/>
                <a:gd name="T2" fmla="*/ 5 w 154"/>
                <a:gd name="T3" fmla="*/ 59 h 76"/>
                <a:gd name="T4" fmla="*/ 13 w 154"/>
                <a:gd name="T5" fmla="*/ 67 h 76"/>
                <a:gd name="T6" fmla="*/ 110 w 154"/>
                <a:gd name="T7" fmla="*/ 67 h 76"/>
                <a:gd name="T8" fmla="*/ 126 w 154"/>
                <a:gd name="T9" fmla="*/ 64 h 76"/>
                <a:gd name="T10" fmla="*/ 154 w 154"/>
                <a:gd name="T11" fmla="*/ 47 h 76"/>
                <a:gd name="T12" fmla="*/ 154 w 154"/>
                <a:gd name="T13" fmla="*/ 53 h 76"/>
                <a:gd name="T14" fmla="*/ 121 w 154"/>
                <a:gd name="T15" fmla="*/ 72 h 76"/>
                <a:gd name="T16" fmla="*/ 105 w 154"/>
                <a:gd name="T17" fmla="*/ 76 h 76"/>
                <a:gd name="T18" fmla="*/ 8 w 154"/>
                <a:gd name="T19" fmla="*/ 76 h 76"/>
                <a:gd name="T20" fmla="*/ 0 w 154"/>
                <a:gd name="T21" fmla="*/ 67 h 76"/>
                <a:gd name="T22" fmla="*/ 0 w 154"/>
                <a:gd name="T23" fmla="*/ 8 h 76"/>
                <a:gd name="T24" fmla="*/ 5 w 154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76">
                  <a:moveTo>
                    <a:pt x="5" y="0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64"/>
                    <a:pt x="9" y="67"/>
                    <a:pt x="13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5" y="67"/>
                    <a:pt x="122" y="66"/>
                    <a:pt x="126" y="64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7" y="74"/>
                    <a:pt x="110" y="76"/>
                    <a:pt x="105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4" y="76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0"/>
                  </a:cubicBez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5">
              <a:extLst>
                <a:ext uri="{FF2B5EF4-FFF2-40B4-BE49-F238E27FC236}">
                  <a16:creationId xmlns:a16="http://schemas.microsoft.com/office/drawing/2014/main" id="{1ECD0F9A-605F-46DF-99FE-B9CAEEA26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2779"/>
              <a:ext cx="8" cy="9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Freeform 126">
              <a:extLst>
                <a:ext uri="{FF2B5EF4-FFF2-40B4-BE49-F238E27FC236}">
                  <a16:creationId xmlns:a16="http://schemas.microsoft.com/office/drawing/2014/main" id="{4A1AC5B6-1B33-497A-9B34-99F200F6C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2770"/>
              <a:ext cx="16" cy="11"/>
            </a:xfrm>
            <a:custGeom>
              <a:avLst/>
              <a:gdLst>
                <a:gd name="T0" fmla="*/ 26 w 26"/>
                <a:gd name="T1" fmla="*/ 0 h 18"/>
                <a:gd name="T2" fmla="*/ 26 w 26"/>
                <a:gd name="T3" fmla="*/ 3 h 18"/>
                <a:gd name="T4" fmla="*/ 11 w 26"/>
                <a:gd name="T5" fmla="*/ 18 h 18"/>
                <a:gd name="T6" fmla="*/ 0 w 26"/>
                <a:gd name="T7" fmla="*/ 18 h 18"/>
                <a:gd name="T8" fmla="*/ 0 w 26"/>
                <a:gd name="T9" fmla="*/ 13 h 18"/>
                <a:gd name="T10" fmla="*/ 11 w 26"/>
                <a:gd name="T11" fmla="*/ 13 h 18"/>
                <a:gd name="T12" fmla="*/ 26 w 2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26" y="0"/>
                  </a:moveTo>
                  <a:cubicBezTo>
                    <a:pt x="26" y="1"/>
                    <a:pt x="26" y="2"/>
                    <a:pt x="26" y="3"/>
                  </a:cubicBezTo>
                  <a:cubicBezTo>
                    <a:pt x="26" y="11"/>
                    <a:pt x="19" y="18"/>
                    <a:pt x="1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3"/>
                    <a:pt x="25" y="7"/>
                    <a:pt x="26" y="0"/>
                  </a:cubicBez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127">
              <a:extLst>
                <a:ext uri="{FF2B5EF4-FFF2-40B4-BE49-F238E27FC236}">
                  <a16:creationId xmlns:a16="http://schemas.microsoft.com/office/drawing/2014/main" id="{AFD2A966-1EFF-4070-8BFC-6F6ED2C3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" y="2987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3 w 15"/>
                <a:gd name="T3" fmla="*/ 0 h 36"/>
                <a:gd name="T4" fmla="*/ 0 w 15"/>
                <a:gd name="T5" fmla="*/ 24 h 36"/>
                <a:gd name="T6" fmla="*/ 0 w 15"/>
                <a:gd name="T7" fmla="*/ 36 h 36"/>
                <a:gd name="T8" fmla="*/ 15 w 15"/>
                <a:gd name="T9" fmla="*/ 36 h 36"/>
                <a:gd name="T10" fmla="*/ 15 w 15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6">
                  <a:moveTo>
                    <a:pt x="15" y="0"/>
                  </a:moveTo>
                  <a:lnTo>
                    <a:pt x="13" y="0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98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38CD6195-01F0-447B-A4D8-2F795FB3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" y="2987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3 w 15"/>
                <a:gd name="T3" fmla="*/ 0 h 36"/>
                <a:gd name="T4" fmla="*/ 0 w 15"/>
                <a:gd name="T5" fmla="*/ 24 h 36"/>
                <a:gd name="T6" fmla="*/ 0 w 15"/>
                <a:gd name="T7" fmla="*/ 36 h 36"/>
                <a:gd name="T8" fmla="*/ 15 w 15"/>
                <a:gd name="T9" fmla="*/ 36 h 36"/>
                <a:gd name="T10" fmla="*/ 15 w 15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6">
                  <a:moveTo>
                    <a:pt x="15" y="0"/>
                  </a:moveTo>
                  <a:lnTo>
                    <a:pt x="13" y="0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5" y="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Freeform 129">
              <a:extLst>
                <a:ext uri="{FF2B5EF4-FFF2-40B4-BE49-F238E27FC236}">
                  <a16:creationId xmlns:a16="http://schemas.microsoft.com/office/drawing/2014/main" id="{543AC36E-4906-41C5-822F-A1D317ADE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3011"/>
              <a:ext cx="101" cy="12"/>
            </a:xfrm>
            <a:custGeom>
              <a:avLst/>
              <a:gdLst>
                <a:gd name="T0" fmla="*/ 101 w 101"/>
                <a:gd name="T1" fmla="*/ 0 h 12"/>
                <a:gd name="T2" fmla="*/ 101 w 101"/>
                <a:gd name="T3" fmla="*/ 0 h 12"/>
                <a:gd name="T4" fmla="*/ 89 w 101"/>
                <a:gd name="T5" fmla="*/ 0 h 12"/>
                <a:gd name="T6" fmla="*/ 71 w 101"/>
                <a:gd name="T7" fmla="*/ 0 h 12"/>
                <a:gd name="T8" fmla="*/ 59 w 101"/>
                <a:gd name="T9" fmla="*/ 0 h 12"/>
                <a:gd name="T10" fmla="*/ 41 w 101"/>
                <a:gd name="T11" fmla="*/ 0 h 12"/>
                <a:gd name="T12" fmla="*/ 30 w 101"/>
                <a:gd name="T13" fmla="*/ 0 h 12"/>
                <a:gd name="T14" fmla="*/ 12 w 101"/>
                <a:gd name="T15" fmla="*/ 0 h 12"/>
                <a:gd name="T16" fmla="*/ 0 w 101"/>
                <a:gd name="T17" fmla="*/ 0 h 12"/>
                <a:gd name="T18" fmla="*/ 12 w 101"/>
                <a:gd name="T19" fmla="*/ 0 h 12"/>
                <a:gd name="T20" fmla="*/ 12 w 101"/>
                <a:gd name="T21" fmla="*/ 12 h 12"/>
                <a:gd name="T22" fmla="*/ 30 w 101"/>
                <a:gd name="T23" fmla="*/ 12 h 12"/>
                <a:gd name="T24" fmla="*/ 30 w 101"/>
                <a:gd name="T25" fmla="*/ 0 h 12"/>
                <a:gd name="T26" fmla="*/ 41 w 101"/>
                <a:gd name="T27" fmla="*/ 0 h 12"/>
                <a:gd name="T28" fmla="*/ 41 w 101"/>
                <a:gd name="T29" fmla="*/ 12 h 12"/>
                <a:gd name="T30" fmla="*/ 59 w 101"/>
                <a:gd name="T31" fmla="*/ 12 h 12"/>
                <a:gd name="T32" fmla="*/ 59 w 101"/>
                <a:gd name="T33" fmla="*/ 0 h 12"/>
                <a:gd name="T34" fmla="*/ 71 w 101"/>
                <a:gd name="T35" fmla="*/ 0 h 12"/>
                <a:gd name="T36" fmla="*/ 71 w 101"/>
                <a:gd name="T37" fmla="*/ 12 h 12"/>
                <a:gd name="T38" fmla="*/ 89 w 101"/>
                <a:gd name="T39" fmla="*/ 12 h 12"/>
                <a:gd name="T40" fmla="*/ 89 w 101"/>
                <a:gd name="T41" fmla="*/ 0 h 12"/>
                <a:gd name="T42" fmla="*/ 101 w 101"/>
                <a:gd name="T43" fmla="*/ 0 h 12"/>
                <a:gd name="T44" fmla="*/ 101 w 101"/>
                <a:gd name="T45" fmla="*/ 12 h 12"/>
                <a:gd name="T46" fmla="*/ 101 w 101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1" h="12">
                  <a:moveTo>
                    <a:pt x="101" y="0"/>
                  </a:moveTo>
                  <a:lnTo>
                    <a:pt x="101" y="0"/>
                  </a:lnTo>
                  <a:lnTo>
                    <a:pt x="89" y="0"/>
                  </a:lnTo>
                  <a:lnTo>
                    <a:pt x="71" y="0"/>
                  </a:lnTo>
                  <a:lnTo>
                    <a:pt x="59" y="0"/>
                  </a:lnTo>
                  <a:lnTo>
                    <a:pt x="41" y="0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41" y="12"/>
                  </a:lnTo>
                  <a:lnTo>
                    <a:pt x="59" y="1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71" y="12"/>
                  </a:lnTo>
                  <a:lnTo>
                    <a:pt x="89" y="12"/>
                  </a:lnTo>
                  <a:lnTo>
                    <a:pt x="89" y="0"/>
                  </a:lnTo>
                  <a:lnTo>
                    <a:pt x="101" y="0"/>
                  </a:lnTo>
                  <a:lnTo>
                    <a:pt x="101" y="1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398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Freeform 130">
              <a:extLst>
                <a:ext uri="{FF2B5EF4-FFF2-40B4-BE49-F238E27FC236}">
                  <a16:creationId xmlns:a16="http://schemas.microsoft.com/office/drawing/2014/main" id="{B58E1A2E-9F01-45A6-A922-299A7AE34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3011"/>
              <a:ext cx="101" cy="12"/>
            </a:xfrm>
            <a:custGeom>
              <a:avLst/>
              <a:gdLst>
                <a:gd name="T0" fmla="*/ 101 w 101"/>
                <a:gd name="T1" fmla="*/ 0 h 12"/>
                <a:gd name="T2" fmla="*/ 101 w 101"/>
                <a:gd name="T3" fmla="*/ 0 h 12"/>
                <a:gd name="T4" fmla="*/ 89 w 101"/>
                <a:gd name="T5" fmla="*/ 0 h 12"/>
                <a:gd name="T6" fmla="*/ 71 w 101"/>
                <a:gd name="T7" fmla="*/ 0 h 12"/>
                <a:gd name="T8" fmla="*/ 59 w 101"/>
                <a:gd name="T9" fmla="*/ 0 h 12"/>
                <a:gd name="T10" fmla="*/ 41 w 101"/>
                <a:gd name="T11" fmla="*/ 0 h 12"/>
                <a:gd name="T12" fmla="*/ 30 w 101"/>
                <a:gd name="T13" fmla="*/ 0 h 12"/>
                <a:gd name="T14" fmla="*/ 12 w 101"/>
                <a:gd name="T15" fmla="*/ 0 h 12"/>
                <a:gd name="T16" fmla="*/ 0 w 101"/>
                <a:gd name="T17" fmla="*/ 0 h 12"/>
                <a:gd name="T18" fmla="*/ 12 w 101"/>
                <a:gd name="T19" fmla="*/ 0 h 12"/>
                <a:gd name="T20" fmla="*/ 12 w 101"/>
                <a:gd name="T21" fmla="*/ 12 h 12"/>
                <a:gd name="T22" fmla="*/ 30 w 101"/>
                <a:gd name="T23" fmla="*/ 12 h 12"/>
                <a:gd name="T24" fmla="*/ 30 w 101"/>
                <a:gd name="T25" fmla="*/ 0 h 12"/>
                <a:gd name="T26" fmla="*/ 41 w 101"/>
                <a:gd name="T27" fmla="*/ 0 h 12"/>
                <a:gd name="T28" fmla="*/ 41 w 101"/>
                <a:gd name="T29" fmla="*/ 12 h 12"/>
                <a:gd name="T30" fmla="*/ 59 w 101"/>
                <a:gd name="T31" fmla="*/ 12 h 12"/>
                <a:gd name="T32" fmla="*/ 59 w 101"/>
                <a:gd name="T33" fmla="*/ 0 h 12"/>
                <a:gd name="T34" fmla="*/ 71 w 101"/>
                <a:gd name="T35" fmla="*/ 0 h 12"/>
                <a:gd name="T36" fmla="*/ 71 w 101"/>
                <a:gd name="T37" fmla="*/ 12 h 12"/>
                <a:gd name="T38" fmla="*/ 89 w 101"/>
                <a:gd name="T39" fmla="*/ 12 h 12"/>
                <a:gd name="T40" fmla="*/ 89 w 101"/>
                <a:gd name="T41" fmla="*/ 0 h 12"/>
                <a:gd name="T42" fmla="*/ 101 w 101"/>
                <a:gd name="T43" fmla="*/ 0 h 12"/>
                <a:gd name="T44" fmla="*/ 101 w 101"/>
                <a:gd name="T45" fmla="*/ 12 h 12"/>
                <a:gd name="T46" fmla="*/ 101 w 101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1" h="12">
                  <a:moveTo>
                    <a:pt x="101" y="0"/>
                  </a:moveTo>
                  <a:lnTo>
                    <a:pt x="101" y="0"/>
                  </a:lnTo>
                  <a:lnTo>
                    <a:pt x="89" y="0"/>
                  </a:lnTo>
                  <a:lnTo>
                    <a:pt x="71" y="0"/>
                  </a:lnTo>
                  <a:lnTo>
                    <a:pt x="59" y="0"/>
                  </a:lnTo>
                  <a:lnTo>
                    <a:pt x="41" y="0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41" y="12"/>
                  </a:lnTo>
                  <a:lnTo>
                    <a:pt x="59" y="1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71" y="12"/>
                  </a:lnTo>
                  <a:lnTo>
                    <a:pt x="89" y="12"/>
                  </a:lnTo>
                  <a:lnTo>
                    <a:pt x="89" y="0"/>
                  </a:lnTo>
                  <a:lnTo>
                    <a:pt x="101" y="0"/>
                  </a:lnTo>
                  <a:lnTo>
                    <a:pt x="101" y="12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1">
              <a:extLst>
                <a:ext uri="{FF2B5EF4-FFF2-40B4-BE49-F238E27FC236}">
                  <a16:creationId xmlns:a16="http://schemas.microsoft.com/office/drawing/2014/main" id="{04945C70-123F-4D76-A26D-6376056F3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3011"/>
              <a:ext cx="12" cy="12"/>
            </a:xfrm>
            <a:prstGeom prst="rect">
              <a:avLst/>
            </a:prstGeom>
            <a:solidFill>
              <a:srgbClr val="001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6" name="Rectangle 132">
              <a:extLst>
                <a:ext uri="{FF2B5EF4-FFF2-40B4-BE49-F238E27FC236}">
                  <a16:creationId xmlns:a16="http://schemas.microsoft.com/office/drawing/2014/main" id="{EFE53360-8776-4E91-8F63-21ECE9265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301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7" name="Rectangle 133">
              <a:extLst>
                <a:ext uri="{FF2B5EF4-FFF2-40B4-BE49-F238E27FC236}">
                  <a16:creationId xmlns:a16="http://schemas.microsoft.com/office/drawing/2014/main" id="{5DC710ED-35BC-4EE6-9B70-CFFC7EF1B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3011"/>
              <a:ext cx="12" cy="12"/>
            </a:xfrm>
            <a:prstGeom prst="rect">
              <a:avLst/>
            </a:prstGeom>
            <a:solidFill>
              <a:srgbClr val="001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8" name="Rectangle 134">
              <a:extLst>
                <a:ext uri="{FF2B5EF4-FFF2-40B4-BE49-F238E27FC236}">
                  <a16:creationId xmlns:a16="http://schemas.microsoft.com/office/drawing/2014/main" id="{2ABBBA94-237D-4E3F-86F4-C67CAAEB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" y="301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9" name="Rectangle 135">
              <a:extLst>
                <a:ext uri="{FF2B5EF4-FFF2-40B4-BE49-F238E27FC236}">
                  <a16:creationId xmlns:a16="http://schemas.microsoft.com/office/drawing/2014/main" id="{5E3D3562-7F7E-4775-B9BD-8D95A72D9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011"/>
              <a:ext cx="11" cy="12"/>
            </a:xfrm>
            <a:prstGeom prst="rect">
              <a:avLst/>
            </a:prstGeom>
            <a:solidFill>
              <a:srgbClr val="001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0" name="Rectangle 136">
              <a:extLst>
                <a:ext uri="{FF2B5EF4-FFF2-40B4-BE49-F238E27FC236}">
                  <a16:creationId xmlns:a16="http://schemas.microsoft.com/office/drawing/2014/main" id="{AE4B6982-8BAA-4FD0-9B03-541D7DA94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011"/>
              <a:ext cx="11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1" name="Rectangle 137">
              <a:extLst>
                <a:ext uri="{FF2B5EF4-FFF2-40B4-BE49-F238E27FC236}">
                  <a16:creationId xmlns:a16="http://schemas.microsoft.com/office/drawing/2014/main" id="{F105B388-18F3-4BE8-9A8F-2521F0FEC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011"/>
              <a:ext cx="12" cy="12"/>
            </a:xfrm>
            <a:prstGeom prst="rect">
              <a:avLst/>
            </a:prstGeom>
            <a:solidFill>
              <a:srgbClr val="001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2" name="Rectangle 138">
              <a:extLst>
                <a:ext uri="{FF2B5EF4-FFF2-40B4-BE49-F238E27FC236}">
                  <a16:creationId xmlns:a16="http://schemas.microsoft.com/office/drawing/2014/main" id="{ED3080B7-C84B-48D9-8C03-F7CD59F47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01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316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12D86DF-A7E4-4CFC-A360-E2974973C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812D86DF-A7E4-4CFC-A360-E2974973CB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812D86DF-A7E4-4CFC-A360-E2974973C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812D86DF-A7E4-4CFC-A360-E2974973C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B70540-5F99-4F5A-8A95-F9E7F891F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A0B70540-5F99-4F5A-8A95-F9E7F891F4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A0B70540-5F99-4F5A-8A95-F9E7F891F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A0B70540-5F99-4F5A-8A95-F9E7F891F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41E2D4-D4CB-4B13-908D-85346FB39C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3B41E2D4-D4CB-4B13-908D-85346FB39C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3B41E2D4-D4CB-4B13-908D-85346FB39C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graphicEl>
                                              <a:dgm id="{3B41E2D4-D4CB-4B13-908D-85346FB39C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577A0B-BA19-45E0-8BA7-A62DB4E0E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40577A0B-BA19-45E0-8BA7-A62DB4E0E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dgm id="{40577A0B-BA19-45E0-8BA7-A62DB4E0E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40577A0B-BA19-45E0-8BA7-A62DB4E0E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E53D7A-3E58-4505-AD63-29D3F9D6A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B3E53D7A-3E58-4505-AD63-29D3F9D6A5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B3E53D7A-3E58-4505-AD63-29D3F9D6A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B3E53D7A-3E58-4505-AD63-29D3F9D6A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3D19B-AE12-4B1D-B535-327FA48AE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graphicEl>
                                              <a:dgm id="{F173D19B-AE12-4B1D-B535-327FA48AE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F173D19B-AE12-4B1D-B535-327FA48AE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F173D19B-AE12-4B1D-B535-327FA48AE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65BF0E-EE96-4939-B783-2B960B1E5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graphicEl>
                                              <a:dgm id="{CE65BF0E-EE96-4939-B783-2B960B1E58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CE65BF0E-EE96-4939-B783-2B960B1E5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CE65BF0E-EE96-4939-B783-2B960B1E5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3F1230-3027-4F68-B0AF-CA5A92347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graphicEl>
                                              <a:dgm id="{DF3F1230-3027-4F68-B0AF-CA5A92347B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graphicEl>
                                              <a:dgm id="{DF3F1230-3027-4F68-B0AF-CA5A92347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graphicEl>
                                              <a:dgm id="{DF3F1230-3027-4F68-B0AF-CA5A92347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23785C-440F-4E0C-8DA4-919783496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graphicEl>
                                              <a:dgm id="{2A23785C-440F-4E0C-8DA4-9197834964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graphicEl>
                                              <a:dgm id="{2A23785C-440F-4E0C-8DA4-919783496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graphicEl>
                                              <a:dgm id="{2A23785C-440F-4E0C-8DA4-919783496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216860-39C5-4318-BC99-D0AC48B3B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graphicEl>
                                              <a:dgm id="{80216860-39C5-4318-BC99-D0AC48B3B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graphicEl>
                                              <a:dgm id="{80216860-39C5-4318-BC99-D0AC48B3B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graphicEl>
                                              <a:dgm id="{80216860-39C5-4318-BC99-D0AC48B3B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6EE935-3B90-4C2F-815B-4B4077873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>
                                            <p:graphicEl>
                                              <a:dgm id="{366EE935-3B90-4C2F-815B-4B4077873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graphicEl>
                                              <a:dgm id="{366EE935-3B90-4C2F-815B-4B4077873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graphicEl>
                                              <a:dgm id="{366EE935-3B90-4C2F-815B-4B4077873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29955D-06F7-4BC4-92D5-A2B4861FC1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graphicEl>
                                              <a:dgm id="{4629955D-06F7-4BC4-92D5-A2B4861FC1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graphicEl>
                                              <a:dgm id="{4629955D-06F7-4BC4-92D5-A2B4861FC1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graphicEl>
                                              <a:dgm id="{4629955D-06F7-4BC4-92D5-A2B4861FC1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95B214-DC5B-4F08-AA8A-71E44BE71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graphicEl>
                                              <a:dgm id="{FC95B214-DC5B-4F08-AA8A-71E44BE71D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graphicEl>
                                              <a:dgm id="{FC95B214-DC5B-4F08-AA8A-71E44BE71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graphicEl>
                                              <a:dgm id="{FC95B214-DC5B-4F08-AA8A-71E44BE71D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3F7A3-0C96-4B4A-ADF8-53BE6477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 Logic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89F95F-2368-4EFE-B5B4-4B55FCF9D1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28754"/>
            <a:ext cx="7731967" cy="40462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https://aka.ms/LA_CheatSheet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249CA-BD13-49BB-9923-91E140EE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4" y="1828799"/>
            <a:ext cx="4964164" cy="4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C4C8-5357-4ED6-8F1D-902E6074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500E0-54AD-435E-BD6D-34AA8923E162}"/>
              </a:ext>
            </a:extLst>
          </p:cNvPr>
          <p:cNvSpPr txBox="1"/>
          <p:nvPr/>
        </p:nvSpPr>
        <p:spPr>
          <a:xfrm>
            <a:off x="4378120" y="487"/>
            <a:ext cx="2745208" cy="65489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SaaS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10to8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Act!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Adobe Creative Cloud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appFigures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Asana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Active Directory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API Management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Application Insights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Automation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Face API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LUIS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Text Analytics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Cognitive Vision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Data Lake Store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Document DB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Hubs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Event Grid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Files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Functions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Machine Learning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Resource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SQL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Blob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0078D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Storage Queues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Basecamp2&amp;3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Benchmark Email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Maps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Bing Search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BitBucket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Bitly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Blogger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00F48-1E7F-4B15-868E-1C9FDC1B3C1D}"/>
              </a:ext>
            </a:extLst>
          </p:cNvPr>
          <p:cNvSpPr txBox="1"/>
          <p:nvPr/>
        </p:nvSpPr>
        <p:spPr>
          <a:xfrm>
            <a:off x="6469512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Box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Buffer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Calendly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Campfire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CapsuleCRM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Cognito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Disqus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DocuSign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Dropbox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CRM Service Bus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Financials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for Operations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Dynamics NAV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Elastic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Eventbrite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Facebook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FreshBooks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Freshdesk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FreshService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GitHub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Gmail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Calendar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Contacts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Sheets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Google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Meeting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Training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Webinar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Harvest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1B10B-12AE-409D-ACC4-013441805B91}"/>
              </a:ext>
            </a:extLst>
          </p:cNvPr>
          <p:cNvSpPr txBox="1"/>
          <p:nvPr/>
        </p:nvSpPr>
        <p:spPr>
          <a:xfrm>
            <a:off x="8561169" y="198675"/>
            <a:ext cx="2745208" cy="63527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HelloSign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HipChat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Infusionsoft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Inoreader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Insightly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Instagram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Instapaper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JIRA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JotForm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LeanKit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LiveChat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MailChimp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Mandrill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Forms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Teams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Translator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Medium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MSN Weather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Muhimbi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PDF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Nexmo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365</a:t>
            </a:r>
            <a:r>
              <a:rPr kumimoji="0" lang="ja-JP" alt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Office 365 Video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OneDrive for Business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OneNote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Outlook.com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Customer Manager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Outlook Tasks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Paylocity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PagerDuty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Parserr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366E0-910D-4BBB-8825-846D92FD9FFB}"/>
              </a:ext>
            </a:extLst>
          </p:cNvPr>
          <p:cNvSpPr txBox="1"/>
          <p:nvPr/>
        </p:nvSpPr>
        <p:spPr>
          <a:xfrm>
            <a:off x="10578124" y="198675"/>
            <a:ext cx="2745208" cy="59953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Pipedrive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Pivotal Tracker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Planner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 Online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Redmine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Salesforce Chatter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SendGrid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Online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Slack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SmartSheet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SparkPost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Stripe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Survey Monkey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Teamwork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Todoist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Toodledo</a:t>
            </a: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Trello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Twilio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Typeform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UserVoice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Vimeo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VS Team Services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Webmerge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Wordpress</a:t>
            </a:r>
            <a:endParaRPr kumimoji="0" lang="en-GB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Wunderlist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Yammer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YouTube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Zendesk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E95C1-DEA5-401B-A5D6-7AE1CFAAC75E}"/>
              </a:ext>
            </a:extLst>
          </p:cNvPr>
          <p:cNvSpPr/>
          <p:nvPr/>
        </p:nvSpPr>
        <p:spPr bwMode="auto">
          <a:xfrm>
            <a:off x="867" y="974"/>
            <a:ext cx="4227848" cy="685605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42D51-8F54-49D0-8D04-28A5BB5E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115162"/>
            <a:ext cx="3735427" cy="124912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F9F01E-CF70-458D-B577-D2E29C19C794}"/>
              </a:ext>
            </a:extLst>
          </p:cNvPr>
          <p:cNvSpPr txBox="1">
            <a:spLocks/>
          </p:cNvSpPr>
          <p:nvPr/>
        </p:nvSpPr>
        <p:spPr>
          <a:xfrm>
            <a:off x="300984" y="1699050"/>
            <a:ext cx="4163905" cy="2496286"/>
          </a:xfrm>
          <a:prstGeom prst="rect">
            <a:avLst/>
          </a:prstGeom>
        </p:spPr>
        <p:txBody>
          <a:bodyPr lIns="179158" tIns="143326" rIns="179158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Cloud APIs and </a:t>
            </a:r>
            <a:b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platform functionality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To your services, apps, LOB systems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Hosted and managed within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the platform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Scales to meet your needs 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First class designer experience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Rapid development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2E136A-415F-4ABC-B19F-4699C6A65456}"/>
              </a:ext>
            </a:extLst>
          </p:cNvPr>
          <p:cNvSpPr txBox="1">
            <a:spLocks/>
          </p:cNvSpPr>
          <p:nvPr/>
        </p:nvSpPr>
        <p:spPr>
          <a:xfrm>
            <a:off x="298276" y="4317254"/>
            <a:ext cx="4171022" cy="2289797"/>
          </a:xfrm>
          <a:prstGeom prst="rect">
            <a:avLst/>
          </a:prstGeom>
        </p:spPr>
        <p:txBody>
          <a:bodyPr vert="horz" wrap="square" lIns="179158" tIns="143326" rIns="179158" bIns="89567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lang="en-US"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8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392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API connections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Authenticate once and reuse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Differentiate connection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configuration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Simple to deploy</a:t>
            </a:r>
          </a:p>
          <a:p>
            <a:pPr marL="0" marR="0" lvl="1" indent="0" algn="l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Portal experience for managing </a:t>
            </a:r>
            <a:b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</a:b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anose="020B0502040204020203" pitchFamily="34" charset="0"/>
              </a:rPr>
              <a:t>API Connections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EA601-E73C-4D2C-A11F-3AD7766B8AF8}"/>
              </a:ext>
            </a:extLst>
          </p:cNvPr>
          <p:cNvSpPr txBox="1"/>
          <p:nvPr/>
        </p:nvSpPr>
        <p:spPr>
          <a:xfrm>
            <a:off x="4378350" y="9647"/>
            <a:ext cx="2745208" cy="263497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XML Validation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Transform XML (+Mapper)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Encode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Flat File Decode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Account Artifact Lookup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X12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EDIFACT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AS2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E72FF-FB03-4362-9F5B-64D89879435F}"/>
              </a:ext>
            </a:extLst>
          </p:cNvPr>
          <p:cNvSpPr txBox="1"/>
          <p:nvPr/>
        </p:nvSpPr>
        <p:spPr>
          <a:xfrm>
            <a:off x="6469511" y="9648"/>
            <a:ext cx="2745208" cy="317108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Protocol/</a:t>
            </a:r>
          </a:p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Native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Batching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HTTP, HTTPS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 </a:t>
            </a: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Webhook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FTP, SFTP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SMTP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RSS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Compose, Parse JSON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Query, Join, Table, Select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Schedule, Wait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Terminate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Workflow</a:t>
            </a:r>
          </a:p>
          <a:p>
            <a:pPr marL="169487" marR="0" lvl="0" indent="-169487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EE073-0FB9-41CA-A827-B1B1F0E11EAD}"/>
              </a:ext>
            </a:extLst>
          </p:cNvPr>
          <p:cNvSpPr txBox="1"/>
          <p:nvPr/>
        </p:nvSpPr>
        <p:spPr>
          <a:xfrm>
            <a:off x="8561169" y="9647"/>
            <a:ext cx="2745208" cy="313594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34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BizTalk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 System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IBM DB2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Informix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Oracle DB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PostgreSQL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SharePoint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 Server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Teradata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78" b="0" i="0" u="none" strike="noStrike" kern="0" cap="none" spc="0" normalizeH="0" baseline="0" noProof="0" err="1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Websphere</a:t>
            </a:r>
            <a:r>
              <a:rPr kumimoji="0" lang="en-US" sz="1078" b="0" i="0" u="none" strike="noStrike" kern="0" cap="none" spc="0" normalizeH="0" baseline="0" noProof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MQ</a:t>
            </a:r>
          </a:p>
          <a:p>
            <a:pPr marL="172971" marR="0" lvl="0" indent="-172971" algn="l" defTabSz="93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ClrTx/>
              <a:buSzTx/>
              <a:buFontTx/>
              <a:buNone/>
              <a:tabLst/>
              <a:defRPr/>
            </a:pPr>
            <a:endParaRPr kumimoji="0" lang="en-US" sz="1078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989DC-A53F-40C2-A579-1AA67048CBC9}"/>
              </a:ext>
            </a:extLst>
          </p:cNvPr>
          <p:cNvSpPr txBox="1"/>
          <p:nvPr/>
        </p:nvSpPr>
        <p:spPr>
          <a:xfrm>
            <a:off x="3825691" y="2223272"/>
            <a:ext cx="9099106" cy="247113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Over 160 built-in connectors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Don’t see what you need?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aka.ms/</a:t>
            </a:r>
            <a:r>
              <a:rPr kumimoji="0" lang="en-US" sz="3921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logicapps</a:t>
            </a:r>
            <a:r>
              <a:rPr kumimoji="0" lang="en-US" sz="3921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-wish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8A022F1-5CF1-4A58-BA10-616A47D67208}"/>
              </a:ext>
            </a:extLst>
          </p:cNvPr>
          <p:cNvGrpSpPr/>
          <p:nvPr/>
        </p:nvGrpSpPr>
        <p:grpSpPr>
          <a:xfrm>
            <a:off x="2637347" y="425355"/>
            <a:ext cx="6917307" cy="5244707"/>
            <a:chOff x="2179638" y="433388"/>
            <a:chExt cx="8081963" cy="6127750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6746CE48-21A7-47C8-A453-18E09B53F92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79638" y="433388"/>
              <a:ext cx="8077200" cy="612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70F3D83C-1151-4B42-9916-43AE2A65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5192713"/>
              <a:ext cx="347663" cy="13017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ED2E33A-EE58-4C22-8AD1-A5236DAB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051" y="6429376"/>
              <a:ext cx="4005263" cy="127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F430219-E44E-4503-AC68-AAC96B61C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438151"/>
              <a:ext cx="8077200" cy="4819650"/>
            </a:xfrm>
            <a:custGeom>
              <a:avLst/>
              <a:gdLst>
                <a:gd name="T0" fmla="*/ 1464 w 1464"/>
                <a:gd name="T1" fmla="*/ 825 h 873"/>
                <a:gd name="T2" fmla="*/ 1417 w 1464"/>
                <a:gd name="T3" fmla="*/ 873 h 873"/>
                <a:gd name="T4" fmla="*/ 48 w 1464"/>
                <a:gd name="T5" fmla="*/ 873 h 873"/>
                <a:gd name="T6" fmla="*/ 0 w 1464"/>
                <a:gd name="T7" fmla="*/ 825 h 873"/>
                <a:gd name="T8" fmla="*/ 0 w 1464"/>
                <a:gd name="T9" fmla="*/ 48 h 873"/>
                <a:gd name="T10" fmla="*/ 48 w 1464"/>
                <a:gd name="T11" fmla="*/ 0 h 873"/>
                <a:gd name="T12" fmla="*/ 1417 w 1464"/>
                <a:gd name="T13" fmla="*/ 0 h 873"/>
                <a:gd name="T14" fmla="*/ 1464 w 1464"/>
                <a:gd name="T15" fmla="*/ 48 h 873"/>
                <a:gd name="T16" fmla="*/ 1464 w 1464"/>
                <a:gd name="T17" fmla="*/ 825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4" h="873">
                  <a:moveTo>
                    <a:pt x="1464" y="825"/>
                  </a:moveTo>
                  <a:cubicBezTo>
                    <a:pt x="1464" y="851"/>
                    <a:pt x="1443" y="873"/>
                    <a:pt x="1417" y="873"/>
                  </a:cubicBezTo>
                  <a:cubicBezTo>
                    <a:pt x="48" y="873"/>
                    <a:pt x="48" y="873"/>
                    <a:pt x="48" y="873"/>
                  </a:cubicBezTo>
                  <a:cubicBezTo>
                    <a:pt x="22" y="873"/>
                    <a:pt x="0" y="851"/>
                    <a:pt x="0" y="82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417" y="0"/>
                    <a:pt x="1417" y="0"/>
                    <a:pt x="1417" y="0"/>
                  </a:cubicBezTo>
                  <a:cubicBezTo>
                    <a:pt x="1443" y="0"/>
                    <a:pt x="1464" y="22"/>
                    <a:pt x="1464" y="48"/>
                  </a:cubicBezTo>
                  <a:lnTo>
                    <a:pt x="1464" y="8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C8542E6-6249-42ED-A36B-684D294BE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6" y="438151"/>
              <a:ext cx="4645025" cy="4819650"/>
            </a:xfrm>
            <a:custGeom>
              <a:avLst/>
              <a:gdLst>
                <a:gd name="T0" fmla="*/ 795 w 842"/>
                <a:gd name="T1" fmla="*/ 0 h 873"/>
                <a:gd name="T2" fmla="*/ 0 w 842"/>
                <a:gd name="T3" fmla="*/ 0 h 873"/>
                <a:gd name="T4" fmla="*/ 27 w 842"/>
                <a:gd name="T5" fmla="*/ 39 h 873"/>
                <a:gd name="T6" fmla="*/ 797 w 842"/>
                <a:gd name="T7" fmla="*/ 39 h 873"/>
                <a:gd name="T8" fmla="*/ 797 w 842"/>
                <a:gd name="T9" fmla="*/ 126 h 873"/>
                <a:gd name="T10" fmla="*/ 797 w 842"/>
                <a:gd name="T11" fmla="*/ 482 h 873"/>
                <a:gd name="T12" fmla="*/ 797 w 842"/>
                <a:gd name="T13" fmla="*/ 799 h 873"/>
                <a:gd name="T14" fmla="*/ 553 w 842"/>
                <a:gd name="T15" fmla="*/ 799 h 873"/>
                <a:gd name="T16" fmla="*/ 604 w 842"/>
                <a:gd name="T17" fmla="*/ 873 h 873"/>
                <a:gd name="T18" fmla="*/ 795 w 842"/>
                <a:gd name="T19" fmla="*/ 873 h 873"/>
                <a:gd name="T20" fmla="*/ 842 w 842"/>
                <a:gd name="T21" fmla="*/ 825 h 873"/>
                <a:gd name="T22" fmla="*/ 842 w 842"/>
                <a:gd name="T23" fmla="*/ 48 h 873"/>
                <a:gd name="T24" fmla="*/ 795 w 842"/>
                <a:gd name="T25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2" h="873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797" y="39"/>
                    <a:pt x="797" y="39"/>
                    <a:pt x="797" y="39"/>
                  </a:cubicBezTo>
                  <a:cubicBezTo>
                    <a:pt x="797" y="126"/>
                    <a:pt x="797" y="126"/>
                    <a:pt x="797" y="126"/>
                  </a:cubicBezTo>
                  <a:cubicBezTo>
                    <a:pt x="797" y="482"/>
                    <a:pt x="797" y="482"/>
                    <a:pt x="797" y="482"/>
                  </a:cubicBezTo>
                  <a:cubicBezTo>
                    <a:pt x="797" y="799"/>
                    <a:pt x="797" y="799"/>
                    <a:pt x="797" y="799"/>
                  </a:cubicBezTo>
                  <a:cubicBezTo>
                    <a:pt x="553" y="799"/>
                    <a:pt x="553" y="799"/>
                    <a:pt x="553" y="799"/>
                  </a:cubicBezTo>
                  <a:cubicBezTo>
                    <a:pt x="604" y="873"/>
                    <a:pt x="604" y="873"/>
                    <a:pt x="604" y="873"/>
                  </a:cubicBezTo>
                  <a:cubicBezTo>
                    <a:pt x="795" y="873"/>
                    <a:pt x="795" y="873"/>
                    <a:pt x="795" y="873"/>
                  </a:cubicBezTo>
                  <a:cubicBezTo>
                    <a:pt x="821" y="873"/>
                    <a:pt x="842" y="851"/>
                    <a:pt x="842" y="825"/>
                  </a:cubicBezTo>
                  <a:cubicBezTo>
                    <a:pt x="842" y="48"/>
                    <a:pt x="842" y="48"/>
                    <a:pt x="842" y="48"/>
                  </a:cubicBezTo>
                  <a:cubicBezTo>
                    <a:pt x="842" y="22"/>
                    <a:pt x="821" y="0"/>
                    <a:pt x="795" y="0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2860D1CE-7026-4F89-B43A-6D7D13CD1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649288"/>
              <a:ext cx="7607300" cy="421640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E696148B-63AF-471E-B5C7-F9622E5D5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1" y="3082926"/>
              <a:ext cx="677863" cy="568325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692B1BEE-ED3A-4084-95F9-C201C8B9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6" y="2382838"/>
              <a:ext cx="242888" cy="296863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675EB4C-C257-42C9-9E9C-7952D8B2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413" y="649288"/>
              <a:ext cx="7634112" cy="4294188"/>
            </a:xfrm>
            <a:prstGeom prst="rect">
              <a:avLst/>
            </a:prstGeom>
          </p:spPr>
        </p:pic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8CAC9DE4-BC46-4146-988A-A4B08CA2C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207" y="4735545"/>
              <a:ext cx="7635700" cy="210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B478E27-3382-4E97-A5D0-C936115BBE7E}"/>
              </a:ext>
            </a:extLst>
          </p:cNvPr>
          <p:cNvSpPr txBox="1"/>
          <p:nvPr/>
        </p:nvSpPr>
        <p:spPr>
          <a:xfrm>
            <a:off x="3866526" y="5875225"/>
            <a:ext cx="4458950" cy="77845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Logic Apps </a:t>
            </a:r>
            <a:r>
              <a:rPr kumimoji="0" lang="en-US" sz="3529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33056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E495-D27E-4E10-B26F-F61A46F8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770" y="289957"/>
            <a:ext cx="5378549" cy="899537"/>
          </a:xfrm>
        </p:spPr>
        <p:txBody>
          <a:bodyPr/>
          <a:lstStyle/>
          <a:p>
            <a:r>
              <a:rPr lang="en-US"/>
              <a:t>Logic App Workflow Engine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8617-353A-4519-AE34-57C154626A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538" y="2084363"/>
            <a:ext cx="6573781" cy="3819855"/>
          </a:xfrm>
        </p:spPr>
        <p:txBody>
          <a:bodyPr/>
          <a:lstStyle/>
          <a:p>
            <a:r>
              <a:rPr lang="en-US"/>
              <a:t>Logic Apps is a job scheduler with a JSON-based DSL describing a dependency graph of actions</a:t>
            </a:r>
          </a:p>
          <a:p>
            <a:endParaRPr lang="en-US"/>
          </a:p>
          <a:p>
            <a:r>
              <a:rPr lang="en-US"/>
              <a:t>Highly parallelized concurrent job execution engine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BE013-19BD-4E44-AA0C-B8A25EB48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8" y="440918"/>
            <a:ext cx="1125179" cy="11251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FCBB3A-9D0F-4BCF-AC3F-81D1FE4DD7A5}"/>
              </a:ext>
            </a:extLst>
          </p:cNvPr>
          <p:cNvSpPr/>
          <p:nvPr/>
        </p:nvSpPr>
        <p:spPr bwMode="auto">
          <a:xfrm>
            <a:off x="7667980" y="1460"/>
            <a:ext cx="4663298" cy="6856055"/>
          </a:xfrm>
          <a:prstGeom prst="rect">
            <a:avLst/>
          </a:prstGeom>
          <a:solidFill>
            <a:srgbClr val="F2F2F2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D16FB9-6647-4F41-964E-67439357B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372" y="1823748"/>
            <a:ext cx="4639906" cy="29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Triggers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start with a trigger, typically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Recurring and Adv. Scheduling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Polling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Webhook</a:t>
            </a: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Request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C1F7E-A677-4490-87B8-4032DB7B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1554853"/>
            <a:ext cx="8739808" cy="24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397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7" y="537"/>
            <a:ext cx="3087669" cy="685693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6629"/>
            <a:ext cx="3173896" cy="899524"/>
          </a:xfrm>
          <a:prstGeom prst="rect">
            <a:avLst/>
          </a:prstGeom>
        </p:spPr>
        <p:txBody>
          <a:bodyPr vert="horz" wrap="square" lIns="143426" tIns="89641" rIns="143426" bIns="89641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705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Actions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9809" y="1554853"/>
            <a:ext cx="2852052" cy="3138382"/>
          </a:xfrm>
          <a:prstGeom prst="rect">
            <a:avLst/>
          </a:prstGeom>
        </p:spPr>
        <p:txBody>
          <a:bodyPr lIns="179180" tIns="143344" rIns="179180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All logic apps continue with actions, which is also most of the time, a connector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Invoke APIs and Services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Behaviors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Variables</a:t>
            </a:r>
          </a:p>
          <a:p>
            <a:pPr marL="342900" marR="0" lvl="1" indent="-34290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57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Expressions and Operators</a:t>
            </a:r>
          </a:p>
          <a:p>
            <a:pPr marL="0" marR="0" lvl="1" indent="0" algn="l" defTabSz="9143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76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157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21B15-AEFF-4029-8AE9-E62BE575A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18" y="1554853"/>
            <a:ext cx="8565717" cy="27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81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241" y="289958"/>
            <a:ext cx="6900385" cy="524314"/>
          </a:xfrm>
        </p:spPr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6" name="U-Turn Arrow 5"/>
          <p:cNvSpPr/>
          <p:nvPr/>
        </p:nvSpPr>
        <p:spPr bwMode="auto">
          <a:xfrm rot="5400000">
            <a:off x="246358" y="3227776"/>
            <a:ext cx="1655260" cy="1460093"/>
          </a:xfrm>
          <a:prstGeom prst="uturn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41456" y="2953682"/>
            <a:ext cx="1813203" cy="2172548"/>
            <a:chOff x="8351837" y="1906587"/>
            <a:chExt cx="3124200" cy="3802062"/>
          </a:xfrm>
        </p:grpSpPr>
        <p:sp>
          <p:nvSpPr>
            <p:cNvPr id="10" name="Right Arrow Callout 9"/>
            <p:cNvSpPr/>
            <p:nvPr/>
          </p:nvSpPr>
          <p:spPr bwMode="auto">
            <a:xfrm>
              <a:off x="9571037" y="1906587"/>
              <a:ext cx="1905000" cy="3802062"/>
            </a:xfrm>
            <a:prstGeom prst="rightArrowCallout">
              <a:avLst>
                <a:gd name="adj1" fmla="val 25000"/>
                <a:gd name="adj2" fmla="val 21500"/>
                <a:gd name="adj3" fmla="val 25000"/>
                <a:gd name="adj4" fmla="val 28977"/>
              </a:avLst>
            </a:prstGeom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10104437" y="2055019"/>
              <a:ext cx="1125538" cy="838200"/>
            </a:xfrm>
            <a:prstGeom prst="rightArrow">
              <a:avLst/>
            </a:prstGeom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0104437" y="4718050"/>
              <a:ext cx="1125538" cy="914400"/>
            </a:xfrm>
            <a:prstGeom prst="rightArrow">
              <a:avLst/>
            </a:prstGeom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8351837" y="3388518"/>
              <a:ext cx="1125538" cy="838200"/>
            </a:xfrm>
            <a:prstGeom prst="rightArrow">
              <a:avLst/>
            </a:prstGeom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6702089" y="3136312"/>
            <a:ext cx="2862716" cy="1807288"/>
            <a:chOff x="8549747" y="1669660"/>
            <a:chExt cx="4714579" cy="3323582"/>
          </a:xfrm>
        </p:grpSpPr>
        <p:sp>
          <p:nvSpPr>
            <p:cNvPr id="16" name="U-Turn Arrow 15"/>
            <p:cNvSpPr/>
            <p:nvPr/>
          </p:nvSpPr>
          <p:spPr>
            <a:xfrm rot="16200000">
              <a:off x="8354200" y="1865207"/>
              <a:ext cx="2998371" cy="2607278"/>
            </a:xfrm>
            <a:prstGeom prst="utur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334"/>
              <a:endParaRPr lang="en-US" sz="1323">
                <a:solidFill>
                  <a:srgbClr val="FFFFFF"/>
                </a:solidFill>
              </a:endParaRPr>
            </a:p>
          </p:txBody>
        </p:sp>
        <p:sp>
          <p:nvSpPr>
            <p:cNvPr id="17" name="U-Turn Arrow 16"/>
            <p:cNvSpPr/>
            <p:nvPr/>
          </p:nvSpPr>
          <p:spPr>
            <a:xfrm rot="5400000">
              <a:off x="10461502" y="2190417"/>
              <a:ext cx="2998372" cy="2607277"/>
            </a:xfrm>
            <a:prstGeom prst="utur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2334"/>
              <a:endParaRPr lang="en-US" sz="1323">
                <a:solidFill>
                  <a:srgbClr val="FFFFFF"/>
                </a:solidFill>
              </a:endParaRPr>
            </a:p>
          </p:txBody>
        </p:sp>
      </p:grpSp>
      <p:sp>
        <p:nvSpPr>
          <p:cNvPr id="18" name="Diamond 17"/>
          <p:cNvSpPr/>
          <p:nvPr/>
        </p:nvSpPr>
        <p:spPr>
          <a:xfrm>
            <a:off x="9612232" y="3108267"/>
            <a:ext cx="2432344" cy="166125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79178" y="2498914"/>
            <a:ext cx="1887136" cy="3021745"/>
            <a:chOff x="2426884" y="2548525"/>
            <a:chExt cx="1924977" cy="3082337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31966" y="3573462"/>
              <a:ext cx="429591" cy="6108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1821" tIns="105456" rIns="131821" bIns="10545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14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3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13752" y="3983845"/>
              <a:ext cx="429591" cy="61082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1821" tIns="105456" rIns="131821" bIns="10545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14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3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 rot="5400000">
              <a:off x="1848204" y="3127205"/>
              <a:ext cx="3082337" cy="1924977"/>
              <a:chOff x="8549747" y="1669660"/>
              <a:chExt cx="4714581" cy="3323582"/>
            </a:xfrm>
          </p:grpSpPr>
          <p:sp>
            <p:nvSpPr>
              <p:cNvPr id="22" name="U-Turn Arrow 21"/>
              <p:cNvSpPr/>
              <p:nvPr/>
            </p:nvSpPr>
            <p:spPr>
              <a:xfrm rot="16200000">
                <a:off x="8354200" y="1865207"/>
                <a:ext cx="2998371" cy="2607278"/>
              </a:xfrm>
              <a:prstGeom prst="utur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72334"/>
                <a:endParaRPr lang="en-US" sz="1323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U-Turn Arrow 22"/>
              <p:cNvSpPr/>
              <p:nvPr/>
            </p:nvSpPr>
            <p:spPr>
              <a:xfrm rot="5400000">
                <a:off x="10461503" y="2190418"/>
                <a:ext cx="2998371" cy="2607278"/>
              </a:xfrm>
              <a:prstGeom prst="uturn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72334"/>
                <a:endParaRPr lang="en-US" sz="1323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9834" y="1934958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1296" y="1937524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Each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2758" y="1940090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Split 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6755" y="1934958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Until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94628" y="1950062"/>
            <a:ext cx="1867552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Conditions</a:t>
            </a:r>
          </a:p>
        </p:txBody>
      </p:sp>
      <p:sp>
        <p:nvSpPr>
          <p:cNvPr id="30" name="Diamond 29"/>
          <p:cNvSpPr/>
          <p:nvPr/>
        </p:nvSpPr>
        <p:spPr>
          <a:xfrm>
            <a:off x="8129848" y="3779074"/>
            <a:ext cx="1024459" cy="546352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2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5" grpId="0"/>
      <p:bldP spid="26" grpId="0"/>
      <p:bldP spid="27" grpId="0"/>
      <p:bldP spid="28" grpId="0"/>
      <p:bldP spid="29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FF52B-83E7-479D-BE0D-83A487A90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" y="1834278"/>
            <a:ext cx="5884550" cy="3735103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C1EA98FB-9EDD-4F64-9D50-004D651C91FE}"/>
              </a:ext>
            </a:extLst>
          </p:cNvPr>
          <p:cNvGrpSpPr/>
          <p:nvPr/>
        </p:nvGrpSpPr>
        <p:grpSpPr>
          <a:xfrm>
            <a:off x="5979388" y="129948"/>
            <a:ext cx="2183274" cy="1205710"/>
            <a:chOff x="6099286" y="132057"/>
            <a:chExt cx="2227053" cy="1229887"/>
          </a:xfrm>
        </p:grpSpPr>
        <p:pic>
          <p:nvPicPr>
            <p:cNvPr id="6" name="Graphic 5" descr="Single gear">
              <a:extLst>
                <a:ext uri="{FF2B5EF4-FFF2-40B4-BE49-F238E27FC236}">
                  <a16:creationId xmlns:a16="http://schemas.microsoft.com/office/drawing/2014/main" id="{389D8FC8-E4B2-4553-8524-302A4A475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69763" y="132057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D17FD2-8842-45B8-BF53-E3B73F7219D3}"/>
                </a:ext>
              </a:extLst>
            </p:cNvPr>
            <p:cNvSpPr txBox="1"/>
            <p:nvPr/>
          </p:nvSpPr>
          <p:spPr>
            <a:xfrm>
              <a:off x="6099286" y="734080"/>
              <a:ext cx="2227053" cy="6278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Trigger Task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E716726-6DCB-4EC4-A72A-7C71808273F0}"/>
              </a:ext>
            </a:extLst>
          </p:cNvPr>
          <p:cNvSpPr/>
          <p:nvPr/>
        </p:nvSpPr>
        <p:spPr bwMode="auto">
          <a:xfrm>
            <a:off x="10111287" y="362516"/>
            <a:ext cx="1942254" cy="531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Service Bus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03B2FE5-B9FC-4FC7-B253-E59FEF48A119}"/>
              </a:ext>
            </a:extLst>
          </p:cNvPr>
          <p:cNvSpPr/>
          <p:nvPr/>
        </p:nvSpPr>
        <p:spPr bwMode="auto">
          <a:xfrm>
            <a:off x="7798271" y="508958"/>
            <a:ext cx="1195233" cy="149404"/>
          </a:xfrm>
          <a:prstGeom prst="left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Arrow: Left-Right 115">
            <a:extLst>
              <a:ext uri="{FF2B5EF4-FFF2-40B4-BE49-F238E27FC236}">
                <a16:creationId xmlns:a16="http://schemas.microsoft.com/office/drawing/2014/main" id="{FA2D822B-3BF2-481A-8F92-2C6EF96C28B4}"/>
              </a:ext>
            </a:extLst>
          </p:cNvPr>
          <p:cNvSpPr/>
          <p:nvPr/>
        </p:nvSpPr>
        <p:spPr bwMode="auto">
          <a:xfrm>
            <a:off x="10568016" y="5340094"/>
            <a:ext cx="465617" cy="174641"/>
          </a:xfrm>
          <a:prstGeom prst="left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Arrow: Left-Right 123">
            <a:extLst>
              <a:ext uri="{FF2B5EF4-FFF2-40B4-BE49-F238E27FC236}">
                <a16:creationId xmlns:a16="http://schemas.microsoft.com/office/drawing/2014/main" id="{4D73E180-FBAD-408A-AD75-B5550B43EA2A}"/>
              </a:ext>
            </a:extLst>
          </p:cNvPr>
          <p:cNvSpPr/>
          <p:nvPr/>
        </p:nvSpPr>
        <p:spPr bwMode="auto">
          <a:xfrm>
            <a:off x="11516366" y="3335406"/>
            <a:ext cx="304955" cy="150528"/>
          </a:xfrm>
          <a:prstGeom prst="left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A96615-5DBE-4C85-9F45-F5D3856FD7A7}"/>
              </a:ext>
            </a:extLst>
          </p:cNvPr>
          <p:cNvGrpSpPr/>
          <p:nvPr/>
        </p:nvGrpSpPr>
        <p:grpSpPr>
          <a:xfrm>
            <a:off x="5797192" y="3793559"/>
            <a:ext cx="2183274" cy="1697359"/>
            <a:chOff x="5913437" y="3869130"/>
            <a:chExt cx="2227053" cy="1731395"/>
          </a:xfrm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A7EC21D1-1205-4A75-8DF2-572A32F48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69763" y="386913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F331E3-A337-481E-908A-661A9055520E}"/>
                </a:ext>
              </a:extLst>
            </p:cNvPr>
            <p:cNvSpPr txBox="1"/>
            <p:nvPr/>
          </p:nvSpPr>
          <p:spPr>
            <a:xfrm>
              <a:off x="5913437" y="4640262"/>
              <a:ext cx="2227053" cy="9602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Workflow Orchestrator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28E91DE-1D7C-4349-8095-1AF6A87E2C52}"/>
              </a:ext>
            </a:extLst>
          </p:cNvPr>
          <p:cNvGrpSpPr/>
          <p:nvPr/>
        </p:nvGrpSpPr>
        <p:grpSpPr>
          <a:xfrm>
            <a:off x="6810258" y="1311363"/>
            <a:ext cx="479745" cy="2477462"/>
            <a:chOff x="6946817" y="1337162"/>
            <a:chExt cx="489365" cy="2527140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8934F68F-DA4C-45C6-A38E-612EC41744AC}"/>
                </a:ext>
              </a:extLst>
            </p:cNvPr>
            <p:cNvSpPr/>
            <p:nvPr/>
          </p:nvSpPr>
          <p:spPr bwMode="auto">
            <a:xfrm>
              <a:off x="6950763" y="1337162"/>
              <a:ext cx="152400" cy="243840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58FCA5-F51E-4649-AB8C-E6F1B3AB4FF0}"/>
                </a:ext>
              </a:extLst>
            </p:cNvPr>
            <p:cNvSpPr txBox="1"/>
            <p:nvPr/>
          </p:nvSpPr>
          <p:spPr>
            <a:xfrm rot="5400000">
              <a:off x="6077973" y="2506093"/>
              <a:ext cx="2227053" cy="4893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On new message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A57C1C2-EC58-40F9-A686-D23439F9372B}"/>
              </a:ext>
            </a:extLst>
          </p:cNvPr>
          <p:cNvGrpSpPr/>
          <p:nvPr/>
        </p:nvGrpSpPr>
        <p:grpSpPr>
          <a:xfrm>
            <a:off x="6890084" y="1371071"/>
            <a:ext cx="4707337" cy="1616711"/>
            <a:chOff x="7028244" y="1398067"/>
            <a:chExt cx="4801729" cy="164912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6BC9BD-9F8D-4A76-817C-E912FF5CB1DD}"/>
                </a:ext>
              </a:extLst>
            </p:cNvPr>
            <p:cNvGrpSpPr/>
            <p:nvPr/>
          </p:nvGrpSpPr>
          <p:grpSpPr>
            <a:xfrm>
              <a:off x="9602920" y="1398067"/>
              <a:ext cx="2227053" cy="1378036"/>
              <a:chOff x="9602920" y="1398067"/>
              <a:chExt cx="2227053" cy="1378036"/>
            </a:xfrm>
          </p:grpSpPr>
          <p:pic>
            <p:nvPicPr>
              <p:cNvPr id="15" name="Graphic 14" descr="Gears">
                <a:extLst>
                  <a:ext uri="{FF2B5EF4-FFF2-40B4-BE49-F238E27FC236}">
                    <a16:creationId xmlns:a16="http://schemas.microsoft.com/office/drawing/2014/main" id="{59286902-413C-4675-AB5A-081E568E4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33279" y="13980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BA916F-1947-4E2E-999D-10D18A993CC0}"/>
                  </a:ext>
                </a:extLst>
              </p:cNvPr>
              <p:cNvSpPr txBox="1"/>
              <p:nvPr/>
            </p:nvSpPr>
            <p:spPr>
              <a:xfrm>
                <a:off x="9602920" y="2148239"/>
                <a:ext cx="2227053" cy="62786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ForEach</a:t>
                </a: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235B2B59-196C-4666-B8B1-3BF03FDBF06F}"/>
                </a:ext>
              </a:extLst>
            </p:cNvPr>
            <p:cNvSpPr/>
            <p:nvPr/>
          </p:nvSpPr>
          <p:spPr bwMode="auto">
            <a:xfrm rot="13654444">
              <a:off x="8338022" y="1585018"/>
              <a:ext cx="152400" cy="2771956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51395ED-3B70-4A63-A5E4-32F5128643A2}"/>
              </a:ext>
            </a:extLst>
          </p:cNvPr>
          <p:cNvGrpSpPr/>
          <p:nvPr/>
        </p:nvGrpSpPr>
        <p:grpSpPr>
          <a:xfrm>
            <a:off x="8596192" y="2614732"/>
            <a:ext cx="2954345" cy="1678929"/>
            <a:chOff x="8768563" y="2666666"/>
            <a:chExt cx="3013586" cy="1712595"/>
          </a:xfrm>
        </p:grpSpPr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C6953011-7040-4889-A541-046B50E3A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8563" y="3171555"/>
              <a:ext cx="372084" cy="372084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D5635FF2-731C-4B96-B58B-DD437C57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3281" y="3173497"/>
              <a:ext cx="372084" cy="372084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70C3E813-6C66-489D-AD7D-C8B33A85A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58484" y="3171555"/>
              <a:ext cx="372084" cy="372084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EB43B048-435A-4DFB-BBFE-02307F7B9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47237" y="3175062"/>
              <a:ext cx="372084" cy="372084"/>
            </a:xfrm>
            <a:prstGeom prst="rect">
              <a:avLst/>
            </a:prstGeom>
          </p:spPr>
        </p:pic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0AF8AA31-AD20-4982-81CC-5EE3E7D96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41955" y="3171985"/>
              <a:ext cx="372084" cy="372084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187E320D-83DE-4EB8-A4C2-6463E6C2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6673" y="3168908"/>
              <a:ext cx="372084" cy="372084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C78B6F23-1652-460F-BC0A-9923D65D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1876" y="3157327"/>
              <a:ext cx="372084" cy="372084"/>
            </a:xfrm>
            <a:prstGeom prst="rect">
              <a:avLst/>
            </a:prstGeom>
          </p:spPr>
        </p:pic>
        <p:pic>
          <p:nvPicPr>
            <p:cNvPr id="28" name="Graphic 27" descr="Single gear">
              <a:extLst>
                <a:ext uri="{FF2B5EF4-FFF2-40B4-BE49-F238E27FC236}">
                  <a16:creationId xmlns:a16="http://schemas.microsoft.com/office/drawing/2014/main" id="{9C075D19-21FE-488F-A545-A194AB19F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2250" y="3483111"/>
              <a:ext cx="372084" cy="372084"/>
            </a:xfrm>
            <a:prstGeom prst="rect">
              <a:avLst/>
            </a:prstGeom>
          </p:spPr>
        </p:pic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F67F9D0D-7BE5-4FA8-9A86-B48E5E254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6968" y="3485053"/>
              <a:ext cx="372084" cy="372084"/>
            </a:xfrm>
            <a:prstGeom prst="rect">
              <a:avLst/>
            </a:prstGeom>
          </p:spPr>
        </p:pic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00CCCCD5-BC32-4988-AE47-717393DEF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62171" y="3483111"/>
              <a:ext cx="372084" cy="372084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64B09F32-2EC5-4F41-85DC-66E1245E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0924" y="3486618"/>
              <a:ext cx="372084" cy="372084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6A28613-7DE3-4D0D-8DFE-408C51AFF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45642" y="3483541"/>
              <a:ext cx="372084" cy="372084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E50BB7A5-BC33-4BB3-8280-5D38F4EE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40360" y="3480464"/>
              <a:ext cx="372084" cy="372084"/>
            </a:xfrm>
            <a:prstGeom prst="rect">
              <a:avLst/>
            </a:prstGeom>
          </p:spPr>
        </p:pic>
        <p:pic>
          <p:nvPicPr>
            <p:cNvPr id="34" name="Graphic 33" descr="Single gear">
              <a:extLst>
                <a:ext uri="{FF2B5EF4-FFF2-40B4-BE49-F238E27FC236}">
                  <a16:creationId xmlns:a16="http://schemas.microsoft.com/office/drawing/2014/main" id="{315061A9-1422-4820-8CC2-855BD1C9D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563" y="3468883"/>
              <a:ext cx="372084" cy="372084"/>
            </a:xfrm>
            <a:prstGeom prst="rect">
              <a:avLst/>
            </a:prstGeom>
          </p:spPr>
        </p:pic>
        <p:pic>
          <p:nvPicPr>
            <p:cNvPr id="35" name="Graphic 34" descr="Single gear">
              <a:extLst>
                <a:ext uri="{FF2B5EF4-FFF2-40B4-BE49-F238E27FC236}">
                  <a16:creationId xmlns:a16="http://schemas.microsoft.com/office/drawing/2014/main" id="{989DB5D2-769B-4A41-8D1A-15B1B7A7C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16457" y="3153540"/>
              <a:ext cx="372084" cy="372084"/>
            </a:xfrm>
            <a:prstGeom prst="rect">
              <a:avLst/>
            </a:prstGeom>
          </p:spPr>
        </p:pic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51AE5DE1-2127-4C22-9F22-583DF7D5D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11175" y="3150463"/>
              <a:ext cx="372084" cy="372084"/>
            </a:xfrm>
            <a:prstGeom prst="rect">
              <a:avLst/>
            </a:prstGeom>
          </p:spPr>
        </p:pic>
        <p:pic>
          <p:nvPicPr>
            <p:cNvPr id="37" name="Graphic 36" descr="Single gear">
              <a:extLst>
                <a:ext uri="{FF2B5EF4-FFF2-40B4-BE49-F238E27FC236}">
                  <a16:creationId xmlns:a16="http://schemas.microsoft.com/office/drawing/2014/main" id="{CC9D9181-88F4-4354-BB45-91522A09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6378" y="3138882"/>
              <a:ext cx="372084" cy="372084"/>
            </a:xfrm>
            <a:prstGeom prst="rect">
              <a:avLst/>
            </a:prstGeom>
          </p:spPr>
        </p:pic>
        <p:pic>
          <p:nvPicPr>
            <p:cNvPr id="38" name="Graphic 37" descr="Single gear">
              <a:extLst>
                <a:ext uri="{FF2B5EF4-FFF2-40B4-BE49-F238E27FC236}">
                  <a16:creationId xmlns:a16="http://schemas.microsoft.com/office/drawing/2014/main" id="{AF44637B-8F7B-45C3-BACF-315E1D96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144" y="3465096"/>
              <a:ext cx="372084" cy="372084"/>
            </a:xfrm>
            <a:prstGeom prst="rect">
              <a:avLst/>
            </a:prstGeom>
          </p:spPr>
        </p:pic>
        <p:pic>
          <p:nvPicPr>
            <p:cNvPr id="39" name="Graphic 38" descr="Single gear">
              <a:extLst>
                <a:ext uri="{FF2B5EF4-FFF2-40B4-BE49-F238E27FC236}">
                  <a16:creationId xmlns:a16="http://schemas.microsoft.com/office/drawing/2014/main" id="{0761DC17-1641-42D1-9721-A812353D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14862" y="3462019"/>
              <a:ext cx="372084" cy="372084"/>
            </a:xfrm>
            <a:prstGeom prst="rect">
              <a:avLst/>
            </a:prstGeom>
          </p:spPr>
        </p:pic>
        <p:pic>
          <p:nvPicPr>
            <p:cNvPr id="40" name="Graphic 39" descr="Single gear">
              <a:extLst>
                <a:ext uri="{FF2B5EF4-FFF2-40B4-BE49-F238E27FC236}">
                  <a16:creationId xmlns:a16="http://schemas.microsoft.com/office/drawing/2014/main" id="{C195F72E-F5CF-4755-8DA5-4C6EB9062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10065" y="3450438"/>
              <a:ext cx="372084" cy="372084"/>
            </a:xfrm>
            <a:prstGeom prst="rect">
              <a:avLst/>
            </a:prstGeom>
          </p:spPr>
        </p:pic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449A634C-3295-4F71-92B0-CD07670155B0}"/>
                </a:ext>
              </a:extLst>
            </p:cNvPr>
            <p:cNvSpPr/>
            <p:nvPr/>
          </p:nvSpPr>
          <p:spPr bwMode="auto">
            <a:xfrm rot="18188354">
              <a:off x="10567644" y="2499040"/>
              <a:ext cx="152400" cy="839985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6EFCFAB7-BFD7-42D6-BA80-2E79FFAA15A8}"/>
                </a:ext>
              </a:extLst>
            </p:cNvPr>
            <p:cNvSpPr/>
            <p:nvPr/>
          </p:nvSpPr>
          <p:spPr bwMode="auto">
            <a:xfrm rot="19724649">
              <a:off x="10379670" y="2669383"/>
              <a:ext cx="152400" cy="545971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B42186A9-68EC-4C2B-8C17-9C525225792D}"/>
                </a:ext>
              </a:extLst>
            </p:cNvPr>
            <p:cNvSpPr/>
            <p:nvPr/>
          </p:nvSpPr>
          <p:spPr bwMode="auto">
            <a:xfrm>
              <a:off x="10230708" y="2666666"/>
              <a:ext cx="152400" cy="529048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A8925AB1-CC1C-451F-9C05-0C08DB14E670}"/>
                </a:ext>
              </a:extLst>
            </p:cNvPr>
            <p:cNvSpPr/>
            <p:nvPr/>
          </p:nvSpPr>
          <p:spPr bwMode="auto">
            <a:xfrm rot="3411646" flipH="1">
              <a:off x="9885098" y="2514147"/>
              <a:ext cx="152400" cy="839985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8FF2CC88-152A-40BE-BCA7-503CED8B9FBA}"/>
                </a:ext>
              </a:extLst>
            </p:cNvPr>
            <p:cNvSpPr/>
            <p:nvPr/>
          </p:nvSpPr>
          <p:spPr bwMode="auto">
            <a:xfrm rot="1875351" flipH="1">
              <a:off x="10080513" y="2683123"/>
              <a:ext cx="152400" cy="545971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9490C8-DF6A-4A9F-8FBE-07B8E2DC955B}"/>
                </a:ext>
              </a:extLst>
            </p:cNvPr>
            <p:cNvSpPr txBox="1"/>
            <p:nvPr/>
          </p:nvSpPr>
          <p:spPr>
            <a:xfrm>
              <a:off x="9488690" y="3751397"/>
              <a:ext cx="2227053" cy="6278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SQL Insert</a:t>
              </a:r>
            </a:p>
          </p:txBody>
        </p: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8F1319B-340C-4EAF-B8E8-D7D9B1CA44E4}"/>
              </a:ext>
            </a:extLst>
          </p:cNvPr>
          <p:cNvSpPr/>
          <p:nvPr/>
        </p:nvSpPr>
        <p:spPr bwMode="auto">
          <a:xfrm rot="17599374">
            <a:off x="8214980" y="3788495"/>
            <a:ext cx="149404" cy="2130137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412CEE3-298F-4751-B61F-436279E6B84C}"/>
              </a:ext>
            </a:extLst>
          </p:cNvPr>
          <p:cNvGrpSpPr/>
          <p:nvPr/>
        </p:nvGrpSpPr>
        <p:grpSpPr>
          <a:xfrm>
            <a:off x="5783481" y="5404235"/>
            <a:ext cx="2183274" cy="1492593"/>
            <a:chOff x="5899451" y="5512104"/>
            <a:chExt cx="2227053" cy="1522523"/>
          </a:xfrm>
        </p:grpSpPr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08F5C165-C1B3-4525-9FAF-0FE3F922F4A4}"/>
                </a:ext>
              </a:extLst>
            </p:cNvPr>
            <p:cNvSpPr/>
            <p:nvPr/>
          </p:nvSpPr>
          <p:spPr bwMode="auto">
            <a:xfrm>
              <a:off x="6950763" y="5512104"/>
              <a:ext cx="152400" cy="628611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797DD6-D109-4B12-B5B1-3A1184DF7348}"/>
                </a:ext>
              </a:extLst>
            </p:cNvPr>
            <p:cNvSpPr txBox="1"/>
            <p:nvPr/>
          </p:nvSpPr>
          <p:spPr>
            <a:xfrm>
              <a:off x="5899451" y="6074364"/>
              <a:ext cx="2227053" cy="9602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Workflow Complete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B689C13-DC32-4269-B592-4001DCEEE71F}"/>
              </a:ext>
            </a:extLst>
          </p:cNvPr>
          <p:cNvGrpSpPr/>
          <p:nvPr/>
        </p:nvGrpSpPr>
        <p:grpSpPr>
          <a:xfrm>
            <a:off x="2201961" y="265534"/>
            <a:ext cx="1643445" cy="1045829"/>
            <a:chOff x="2161517" y="513057"/>
            <a:chExt cx="1676400" cy="10668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03031B-B5FA-4B61-BD7E-0DFDBD393B03}"/>
                </a:ext>
              </a:extLst>
            </p:cNvPr>
            <p:cNvSpPr txBox="1"/>
            <p:nvPr/>
          </p:nvSpPr>
          <p:spPr>
            <a:xfrm>
              <a:off x="2198735" y="566325"/>
              <a:ext cx="1638324" cy="9602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Workflow Definition</a:t>
              </a:r>
            </a:p>
          </p:txBody>
        </p:sp>
        <p:sp>
          <p:nvSpPr>
            <p:cNvPr id="66" name="Double Brace 65">
              <a:extLst>
                <a:ext uri="{FF2B5EF4-FFF2-40B4-BE49-F238E27FC236}">
                  <a16:creationId xmlns:a16="http://schemas.microsoft.com/office/drawing/2014/main" id="{67A76FC9-133B-4A79-A1F6-66088CBB7FCF}"/>
                </a:ext>
              </a:extLst>
            </p:cNvPr>
            <p:cNvSpPr/>
            <p:nvPr/>
          </p:nvSpPr>
          <p:spPr>
            <a:xfrm>
              <a:off x="2161517" y="513057"/>
              <a:ext cx="1676400" cy="1066800"/>
            </a:xfrm>
            <a:prstGeom prst="bracePair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772587-BA15-47A8-991C-95408B5DA472}"/>
              </a:ext>
            </a:extLst>
          </p:cNvPr>
          <p:cNvGrpSpPr/>
          <p:nvPr/>
        </p:nvGrpSpPr>
        <p:grpSpPr>
          <a:xfrm>
            <a:off x="2958514" y="1405296"/>
            <a:ext cx="737889" cy="511069"/>
            <a:chOff x="3027152" y="1391584"/>
            <a:chExt cx="752685" cy="521317"/>
          </a:xfrm>
        </p:grpSpPr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82190C73-2D83-403C-BCA7-C93F5F064772}"/>
                </a:ext>
              </a:extLst>
            </p:cNvPr>
            <p:cNvSpPr/>
            <p:nvPr/>
          </p:nvSpPr>
          <p:spPr bwMode="auto">
            <a:xfrm>
              <a:off x="3027152" y="1391584"/>
              <a:ext cx="132954" cy="457200"/>
            </a:xfrm>
            <a:prstGeom prst="up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E95E8B-CA86-4E64-92DF-788AF9A6E198}"/>
                </a:ext>
              </a:extLst>
            </p:cNvPr>
            <p:cNvSpPr txBox="1"/>
            <p:nvPr/>
          </p:nvSpPr>
          <p:spPr>
            <a:xfrm>
              <a:off x="3027152" y="1423536"/>
              <a:ext cx="752685" cy="4893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Save</a:t>
              </a: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0E2E78-6F01-4905-B690-B9025B08B02F}"/>
              </a:ext>
            </a:extLst>
          </p:cNvPr>
          <p:cNvCxnSpPr/>
          <p:nvPr/>
        </p:nvCxnSpPr>
        <p:spPr>
          <a:xfrm>
            <a:off x="5498383" y="1259141"/>
            <a:ext cx="642437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4F239A-066A-4B2A-95DB-9D854DED01D9}"/>
              </a:ext>
            </a:extLst>
          </p:cNvPr>
          <p:cNvSpPr txBox="1"/>
          <p:nvPr/>
        </p:nvSpPr>
        <p:spPr>
          <a:xfrm>
            <a:off x="5329557" y="1172240"/>
            <a:ext cx="737889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Run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38C865-E2CC-4DF6-AB96-0F80BDC62FFD}"/>
              </a:ext>
            </a:extLst>
          </p:cNvPr>
          <p:cNvGrpSpPr/>
          <p:nvPr/>
        </p:nvGrpSpPr>
        <p:grpSpPr>
          <a:xfrm>
            <a:off x="8808244" y="4979204"/>
            <a:ext cx="3383756" cy="1349045"/>
            <a:chOff x="8984867" y="5078551"/>
            <a:chExt cx="3451607" cy="1376096"/>
          </a:xfrm>
        </p:grpSpPr>
        <p:pic>
          <p:nvPicPr>
            <p:cNvPr id="62" name="Graphic 61" descr="Single gear">
              <a:extLst>
                <a:ext uri="{FF2B5EF4-FFF2-40B4-BE49-F238E27FC236}">
                  <a16:creationId xmlns:a16="http://schemas.microsoft.com/office/drawing/2014/main" id="{4A58E308-C850-42DF-9972-6E21BDD0B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65514" y="5078551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48B97A-9461-4669-B2A7-983A844B4CBD}"/>
                </a:ext>
              </a:extLst>
            </p:cNvPr>
            <p:cNvSpPr txBox="1"/>
            <p:nvPr/>
          </p:nvSpPr>
          <p:spPr>
            <a:xfrm>
              <a:off x="8984868" y="5826783"/>
              <a:ext cx="3451607" cy="6278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Complete Message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9203DE-E557-4292-AF00-4B5987641546}"/>
              </a:ext>
            </a:extLst>
          </p:cNvPr>
          <p:cNvGrpSpPr/>
          <p:nvPr/>
        </p:nvGrpSpPr>
        <p:grpSpPr>
          <a:xfrm>
            <a:off x="9379876" y="286432"/>
            <a:ext cx="672319" cy="672319"/>
            <a:chOff x="-1904683" y="5432742"/>
            <a:chExt cx="1645920" cy="1645920"/>
          </a:xfrm>
          <a:solidFill>
            <a:srgbClr val="EAEAEA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5D99EDA-05C9-4277-ADF8-FF7C5F42BE12}"/>
                </a:ext>
              </a:extLst>
            </p:cNvPr>
            <p:cNvSpPr/>
            <p:nvPr/>
          </p:nvSpPr>
          <p:spPr bwMode="auto">
            <a:xfrm>
              <a:off x="-1904683" y="5432742"/>
              <a:ext cx="1645920" cy="1645920"/>
            </a:xfrm>
            <a:prstGeom prst="rect">
              <a:avLst/>
            </a:prstGeom>
            <a:grpFill/>
            <a:ln>
              <a:solidFill>
                <a:srgbClr val="006FC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B512B91-4094-42DC-B7F7-1DA9C376B21D}"/>
                </a:ext>
              </a:extLst>
            </p:cNvPr>
            <p:cNvSpPr/>
            <p:nvPr/>
          </p:nvSpPr>
          <p:spPr bwMode="auto">
            <a:xfrm>
              <a:off x="-1584643" y="5686673"/>
              <a:ext cx="365760" cy="365760"/>
            </a:xfrm>
            <a:prstGeom prst="rect">
              <a:avLst/>
            </a:prstGeom>
            <a:grpFill/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735D10A-A18B-439C-B0C9-45A1D5A1574B}"/>
                </a:ext>
              </a:extLst>
            </p:cNvPr>
            <p:cNvSpPr/>
            <p:nvPr/>
          </p:nvSpPr>
          <p:spPr bwMode="auto">
            <a:xfrm>
              <a:off x="-868363" y="6400845"/>
              <a:ext cx="365760" cy="365760"/>
            </a:xfrm>
            <a:prstGeom prst="rect">
              <a:avLst/>
            </a:prstGeom>
            <a:grpFill/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lowchart: Decision 105">
              <a:extLst>
                <a:ext uri="{FF2B5EF4-FFF2-40B4-BE49-F238E27FC236}">
                  <a16:creationId xmlns:a16="http://schemas.microsoft.com/office/drawing/2014/main" id="{3FA53B4E-44FE-493F-B02C-0B0FFEEFD9DB}"/>
                </a:ext>
              </a:extLst>
            </p:cNvPr>
            <p:cNvSpPr/>
            <p:nvPr/>
          </p:nvSpPr>
          <p:spPr bwMode="auto">
            <a:xfrm>
              <a:off x="-1630363" y="6355125"/>
              <a:ext cx="457200" cy="457200"/>
            </a:xfrm>
            <a:prstGeom prst="flowChartDecision">
              <a:avLst/>
            </a:prstGeom>
            <a:grpFill/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905F533-D667-4540-888B-354378A0C9F6}"/>
                </a:ext>
              </a:extLst>
            </p:cNvPr>
            <p:cNvCxnSpPr>
              <a:cxnSpLocks/>
              <a:stCxn id="104" idx="2"/>
              <a:endCxn id="106" idx="0"/>
            </p:cNvCxnSpPr>
            <p:nvPr/>
          </p:nvCxnSpPr>
          <p:spPr>
            <a:xfrm>
              <a:off x="-1401763" y="6052433"/>
              <a:ext cx="0" cy="302692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909CDF-E073-4954-A006-A356F73E056F}"/>
                </a:ext>
              </a:extLst>
            </p:cNvPr>
            <p:cNvCxnSpPr>
              <a:cxnSpLocks/>
              <a:stCxn id="105" idx="1"/>
              <a:endCxn id="106" idx="3"/>
            </p:cNvCxnSpPr>
            <p:nvPr/>
          </p:nvCxnSpPr>
          <p:spPr>
            <a:xfrm flipH="1">
              <a:off x="-1173163" y="6583725"/>
              <a:ext cx="304800" cy="0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450FF21-262D-4C1E-A633-E44CC5B98AF7}"/>
              </a:ext>
            </a:extLst>
          </p:cNvPr>
          <p:cNvGrpSpPr/>
          <p:nvPr/>
        </p:nvGrpSpPr>
        <p:grpSpPr>
          <a:xfrm>
            <a:off x="11075138" y="5091256"/>
            <a:ext cx="672319" cy="672319"/>
            <a:chOff x="-1904683" y="5432742"/>
            <a:chExt cx="1645920" cy="1645920"/>
          </a:xfrm>
          <a:solidFill>
            <a:srgbClr val="EAEAEA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4BB6A9D-C56B-4DCA-95E7-08CD81132EEB}"/>
                </a:ext>
              </a:extLst>
            </p:cNvPr>
            <p:cNvSpPr/>
            <p:nvPr/>
          </p:nvSpPr>
          <p:spPr bwMode="auto">
            <a:xfrm>
              <a:off x="-1904683" y="5432742"/>
              <a:ext cx="1645920" cy="1645920"/>
            </a:xfrm>
            <a:prstGeom prst="rect">
              <a:avLst/>
            </a:prstGeom>
            <a:grpFill/>
            <a:ln>
              <a:solidFill>
                <a:srgbClr val="006FC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9AA02F-AA30-4556-9898-889361CCF100}"/>
                </a:ext>
              </a:extLst>
            </p:cNvPr>
            <p:cNvSpPr/>
            <p:nvPr/>
          </p:nvSpPr>
          <p:spPr bwMode="auto">
            <a:xfrm>
              <a:off x="-1584643" y="5686673"/>
              <a:ext cx="365760" cy="365760"/>
            </a:xfrm>
            <a:prstGeom prst="rect">
              <a:avLst/>
            </a:prstGeom>
            <a:grpFill/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413C3E7-B6D2-4D83-B265-370DE75476D6}"/>
                </a:ext>
              </a:extLst>
            </p:cNvPr>
            <p:cNvSpPr/>
            <p:nvPr/>
          </p:nvSpPr>
          <p:spPr bwMode="auto">
            <a:xfrm>
              <a:off x="-868363" y="6400845"/>
              <a:ext cx="365760" cy="365760"/>
            </a:xfrm>
            <a:prstGeom prst="rect">
              <a:avLst/>
            </a:prstGeom>
            <a:grpFill/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Flowchart: Decision 112">
              <a:extLst>
                <a:ext uri="{FF2B5EF4-FFF2-40B4-BE49-F238E27FC236}">
                  <a16:creationId xmlns:a16="http://schemas.microsoft.com/office/drawing/2014/main" id="{302E8780-213B-4CA2-906B-0713F92F1839}"/>
                </a:ext>
              </a:extLst>
            </p:cNvPr>
            <p:cNvSpPr/>
            <p:nvPr/>
          </p:nvSpPr>
          <p:spPr bwMode="auto">
            <a:xfrm>
              <a:off x="-1630363" y="6355125"/>
              <a:ext cx="457200" cy="457200"/>
            </a:xfrm>
            <a:prstGeom prst="flowChartDecision">
              <a:avLst/>
            </a:prstGeom>
            <a:grpFill/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29B5F53-7EB0-4A1F-8B85-3D9897E68119}"/>
                </a:ext>
              </a:extLst>
            </p:cNvPr>
            <p:cNvCxnSpPr>
              <a:cxnSpLocks/>
              <a:stCxn id="111" idx="2"/>
              <a:endCxn id="113" idx="0"/>
            </p:cNvCxnSpPr>
            <p:nvPr/>
          </p:nvCxnSpPr>
          <p:spPr>
            <a:xfrm>
              <a:off x="-1401763" y="6052433"/>
              <a:ext cx="0" cy="302692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CCE6555-0BE4-4BF7-A97A-2156FC865B26}"/>
                </a:ext>
              </a:extLst>
            </p:cNvPr>
            <p:cNvCxnSpPr>
              <a:cxnSpLocks/>
              <a:stCxn id="112" idx="1"/>
              <a:endCxn id="113" idx="3"/>
            </p:cNvCxnSpPr>
            <p:nvPr/>
          </p:nvCxnSpPr>
          <p:spPr>
            <a:xfrm flipH="1">
              <a:off x="-1173163" y="6583725"/>
              <a:ext cx="304800" cy="0"/>
            </a:xfrm>
            <a:prstGeom prst="line">
              <a:avLst/>
            </a:prstGeom>
            <a:grpFill/>
            <a:ln w="381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6007818-7508-4301-98A9-A3410F814F93}"/>
              </a:ext>
            </a:extLst>
          </p:cNvPr>
          <p:cNvGrpSpPr/>
          <p:nvPr/>
        </p:nvGrpSpPr>
        <p:grpSpPr>
          <a:xfrm>
            <a:off x="11833977" y="3278133"/>
            <a:ext cx="312888" cy="308718"/>
            <a:chOff x="-1904683" y="5432742"/>
            <a:chExt cx="1645920" cy="1645920"/>
          </a:xfrm>
          <a:solidFill>
            <a:srgbClr val="EAEAEA"/>
          </a:solidFill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793B2C3-80BF-401B-B3B8-5BCAA6941E6F}"/>
                </a:ext>
              </a:extLst>
            </p:cNvPr>
            <p:cNvSpPr/>
            <p:nvPr/>
          </p:nvSpPr>
          <p:spPr bwMode="auto">
            <a:xfrm>
              <a:off x="-1904683" y="5432742"/>
              <a:ext cx="1645920" cy="1645920"/>
            </a:xfrm>
            <a:prstGeom prst="rect">
              <a:avLst/>
            </a:prstGeom>
            <a:grpFill/>
            <a:ln>
              <a:solidFill>
                <a:srgbClr val="006FC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EB4DD53-CB57-4CE0-9A9A-E4579A57DFA7}"/>
                </a:ext>
              </a:extLst>
            </p:cNvPr>
            <p:cNvSpPr/>
            <p:nvPr/>
          </p:nvSpPr>
          <p:spPr bwMode="auto">
            <a:xfrm>
              <a:off x="-1584643" y="5686673"/>
              <a:ext cx="365760" cy="36576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0027EE-9728-40B9-ACBE-CE6A7DD8EFFB}"/>
                </a:ext>
              </a:extLst>
            </p:cNvPr>
            <p:cNvSpPr/>
            <p:nvPr/>
          </p:nvSpPr>
          <p:spPr bwMode="auto">
            <a:xfrm>
              <a:off x="-868363" y="6400845"/>
              <a:ext cx="365760" cy="36576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Flowchart: Decision 120">
              <a:extLst>
                <a:ext uri="{FF2B5EF4-FFF2-40B4-BE49-F238E27FC236}">
                  <a16:creationId xmlns:a16="http://schemas.microsoft.com/office/drawing/2014/main" id="{8DEEB001-8E9C-4FF7-B408-825925AF8313}"/>
                </a:ext>
              </a:extLst>
            </p:cNvPr>
            <p:cNvSpPr/>
            <p:nvPr/>
          </p:nvSpPr>
          <p:spPr bwMode="auto">
            <a:xfrm>
              <a:off x="-1630363" y="6355125"/>
              <a:ext cx="457200" cy="457200"/>
            </a:xfrm>
            <a:prstGeom prst="flowChartDecision">
              <a:avLst/>
            </a:prstGeom>
            <a:grp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7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CFEE93-6636-4EAC-9EAF-18162F7AE0E4}"/>
                </a:ext>
              </a:extLst>
            </p:cNvPr>
            <p:cNvCxnSpPr>
              <a:cxnSpLocks/>
              <a:stCxn id="119" idx="2"/>
              <a:endCxn id="121" idx="0"/>
            </p:cNvCxnSpPr>
            <p:nvPr/>
          </p:nvCxnSpPr>
          <p:spPr>
            <a:xfrm>
              <a:off x="-1401763" y="6052433"/>
              <a:ext cx="0" cy="302692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5A0643C-5A1C-49E7-8144-E4BA6837D54C}"/>
                </a:ext>
              </a:extLst>
            </p:cNvPr>
            <p:cNvCxnSpPr>
              <a:cxnSpLocks/>
              <a:stCxn id="120" idx="1"/>
              <a:endCxn id="121" idx="3"/>
            </p:cNvCxnSpPr>
            <p:nvPr/>
          </p:nvCxnSpPr>
          <p:spPr>
            <a:xfrm flipH="1">
              <a:off x="-1173163" y="6583725"/>
              <a:ext cx="304800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153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6" grpId="0" animBg="1"/>
      <p:bldP spid="124" grpId="0" animBg="1"/>
      <p:bldP spid="19" grpId="0" animBg="1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1860</Words>
  <Application>Microsoft Office PowerPoint</Application>
  <PresentationFormat>Widescreen</PresentationFormat>
  <Paragraphs>495</Paragraphs>
  <Slides>29</Slides>
  <Notes>24</Notes>
  <HiddenSlides>14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5-30721_Build_2016_Template_Light</vt:lpstr>
      <vt:lpstr>Logic Apps – System Integration</vt:lpstr>
      <vt:lpstr>PowerPoint Presentation</vt:lpstr>
      <vt:lpstr>PowerPoint Presentation</vt:lpstr>
      <vt:lpstr>PowerPoint Presentation</vt:lpstr>
      <vt:lpstr>Logic App Workflow Engine</vt:lpstr>
      <vt:lpstr>PowerPoint Presentation</vt:lpstr>
      <vt:lpstr>PowerPoint Presentation</vt:lpstr>
      <vt:lpstr>Control flow</vt:lpstr>
      <vt:lpstr>PowerPoint Presentation</vt:lpstr>
      <vt:lpstr>Task Resiliency</vt:lpstr>
      <vt:lpstr>Logic Apps Demo</vt:lpstr>
      <vt:lpstr>PowerPoint Presentation</vt:lpstr>
      <vt:lpstr>PowerPoint Presentation</vt:lpstr>
      <vt:lpstr>Workflow Patterns</vt:lpstr>
      <vt:lpstr>Error Handling</vt:lpstr>
      <vt:lpstr>Try-Catch-Finally</vt:lpstr>
      <vt:lpstr>Concurrency Control</vt:lpstr>
      <vt:lpstr>Scheduling executions</vt:lpstr>
      <vt:lpstr>Run Once Jobs</vt:lpstr>
      <vt:lpstr>Versioning &amp; Long running processes</vt:lpstr>
      <vt:lpstr>Messaging Patterns</vt:lpstr>
      <vt:lpstr>Messaging Protocols</vt:lpstr>
      <vt:lpstr>Messaging Communication Patterns</vt:lpstr>
      <vt:lpstr>Messaging Handling Patterns</vt:lpstr>
      <vt:lpstr>Peek Lock</vt:lpstr>
      <vt:lpstr>Learnings</vt:lpstr>
      <vt:lpstr>Misconceptions and Gotchas</vt:lpstr>
      <vt:lpstr>Integration Service Environments</vt:lpstr>
      <vt:lpstr>Hands on Lab:  Logic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Apps connects everything</dc:title>
  <dc:creator>Peter Roden</dc:creator>
  <cp:lastModifiedBy>Elizabeth Graham</cp:lastModifiedBy>
  <cp:revision>10</cp:revision>
  <dcterms:created xsi:type="dcterms:W3CDTF">2018-01-22T17:12:49Z</dcterms:created>
  <dcterms:modified xsi:type="dcterms:W3CDTF">2018-09-04T15:44:49Z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2018-01-22T17:13:29.5318749Z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