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73" r:id="rId5"/>
    <p:sldId id="274" r:id="rId6"/>
    <p:sldId id="275" r:id="rId7"/>
    <p:sldId id="276" r:id="rId8"/>
    <p:sldId id="27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57"/>
            <p14:sldId id="273"/>
            <p14:sldId id="274"/>
            <p14:sldId id="275"/>
            <p14:sldId id="276"/>
            <p14:sldId id="27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9:23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9:23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9:23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9:23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11:43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11:43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61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11:43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9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11:43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4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2/9/2018 11:43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73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Elizabeth.Graham@microsoft.com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hyperlink" Target="mailto:dabarkol@microsoft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hyperlink" Target="mailto:Sasha.Rosenbaum@microsoft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Pete.Roden@microsoft.com" TargetMode="External"/><Relationship Id="rId3" Type="http://schemas.openxmlformats.org/officeDocument/2006/relationships/hyperlink" Target="mailto:dabarkol@microsoft.com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Sasha.Rosenbaum@microsoft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Serverless</a:t>
            </a:r>
            <a:br>
              <a:rPr lang="en-US" b="1"/>
            </a:br>
            <a:r>
              <a:rPr lang="en-US" b="1"/>
              <a:t>with Azure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8302594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Where did all the Servers go?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5307496" y="5579166"/>
            <a:ext cx="61160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And who are these people with slides?</a:t>
            </a:r>
          </a:p>
        </p:txBody>
      </p: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Elizabeth.Graham@microsoft.com</a:t>
            </a:r>
            <a:endParaRPr kumimoji="0" lang="en-US" sz="1961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4937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David Barkol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4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6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71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16D44-EC10-4E82-8DC3-92D828C61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108842"/>
            <a:ext cx="219075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9" y="3108842"/>
            <a:ext cx="1689811" cy="211226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C8FF40A-2175-40C2-A38C-1BE186D4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EDD8B-B08D-44CE-BEF6-AFB164E3ABBE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5" name="Picture 2" descr="Image result for github icon">
            <a:extLst>
              <a:ext uri="{FF2B5EF4-FFF2-40B4-BE49-F238E27FC236}">
                <a16:creationId xmlns:a16="http://schemas.microsoft.com/office/drawing/2014/main" id="{B2D81132-037B-47F1-B262-A19961A0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134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12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0" y="3301575"/>
            <a:ext cx="2112264" cy="21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584C75-A88F-47C8-A908-8558E479F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44" y="3091450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6698F2F-FA2A-4B42-87D9-DFC8D07B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B1A85-2DE8-41F4-ABFA-49B0EDFB4397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5" name="Picture 2" descr="Image result for github icon">
            <a:extLst>
              <a:ext uri="{FF2B5EF4-FFF2-40B4-BE49-F238E27FC236}">
                <a16:creationId xmlns:a16="http://schemas.microsoft.com/office/drawing/2014/main" id="{A4C11F8F-A776-4936-800D-B5C638B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36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2497695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79080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David Barkol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dirty="0">
                <a:solidFill>
                  <a:srgbClr val="505050"/>
                </a:solidFill>
              </a:rPr>
              <a:t>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69" y="2570157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9" y="3457407"/>
            <a:ext cx="2112264" cy="2112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623C6-FB2F-4AE1-9FF3-2D2FEDB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455121"/>
            <a:ext cx="2190750" cy="211455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FC16173-E23C-4FB1-B2EB-360128DB5897}"/>
              </a:ext>
            </a:extLst>
          </p:cNvPr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8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2" descr="Image result for twitter">
            <a:extLst>
              <a:ext uri="{FF2B5EF4-FFF2-40B4-BE49-F238E27FC236}">
                <a16:creationId xmlns:a16="http://schemas.microsoft.com/office/drawing/2014/main" id="{A677F166-6D4D-4406-85AE-EE0B9554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7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D2CE87E-4E1A-4CF5-AA6A-5A73338FE4FA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3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50" b="1" dirty="0">
                <a:solidFill>
                  <a:srgbClr val="505050"/>
                </a:solidFill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lang="en-US" sz="1960" dirty="0">
              <a:solidFill>
                <a:srgbClr val="FF000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82575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7" y="2490741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86" y="258481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248457"/>
            <a:ext cx="1689811" cy="2112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08D2C-8BF8-4196-BCF6-10AE6CD97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76" y="2828207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0681157D-5EB7-467F-8C00-4BEBB916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E2B2A7-2164-4EE0-B36B-D24DF20B8F1C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56840503-A5AE-4499-99B1-9DCF151A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197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8FA8DE0-C6DD-4A6F-A9F0-EDE739661F35}"/>
              </a:ext>
            </a:extLst>
          </p:cNvPr>
          <p:cNvSpPr txBox="1">
            <a:spLocks/>
          </p:cNvSpPr>
          <p:nvPr/>
        </p:nvSpPr>
        <p:spPr>
          <a:xfrm>
            <a:off x="6411479" y="1108549"/>
            <a:ext cx="5627979" cy="34931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5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6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57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6" y="3055766"/>
            <a:ext cx="1689811" cy="2112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41661-D16C-4D31-AD23-B2ECB2D3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05" y="2953643"/>
            <a:ext cx="2112264" cy="2112264"/>
          </a:xfrm>
          <a:prstGeom prst="rect">
            <a:avLst/>
          </a:prstGeom>
        </p:spPr>
      </p:pic>
      <p:pic>
        <p:nvPicPr>
          <p:cNvPr id="13" name="Picture 2" descr="Image result for twitter">
            <a:extLst>
              <a:ext uri="{FF2B5EF4-FFF2-40B4-BE49-F238E27FC236}">
                <a16:creationId xmlns:a16="http://schemas.microsoft.com/office/drawing/2014/main" id="{FCCB44E8-922A-4B07-8312-7ACC7199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B1CA57-A59C-425C-B6E3-EA44FA138F7F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9641870E-EE81-4E7A-8A68-5BEED491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1101</Words>
  <Application>Microsoft Office PowerPoint</Application>
  <PresentationFormat>Widescreen</PresentationFormat>
  <Paragraphs>268</Paragraphs>
  <Slides>16</Slides>
  <Notes>16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PowerPoint Presentation</vt:lpstr>
      <vt:lpstr>About Us</vt:lpstr>
      <vt:lpstr>About Us</vt:lpstr>
      <vt:lpstr>About Us</vt:lpstr>
      <vt:lpstr>About Us</vt:lpstr>
      <vt:lpstr>About Us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Elizabeth Graham</cp:lastModifiedBy>
  <cp:revision>9</cp:revision>
  <dcterms:created xsi:type="dcterms:W3CDTF">2018-01-22T17:19:10Z</dcterms:created>
  <dcterms:modified xsi:type="dcterms:W3CDTF">2018-02-09T16:43:57Z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