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 name="Default Section" id="{6C7C1BCD-9A04-48B9-A106-E39ED7D6C0D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113" d="100"/>
          <a:sy n="113" d="100"/>
        </p:scale>
        <p:origin x="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1/22/2018 12:15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1/22/2018 12:15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742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74730-4D76-4860-BF8B-38D474CD3C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367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1/22/2018 12:15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1/22/2018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1/22/2018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9.png"/><Relationship Id="rId5" Type="http://schemas.openxmlformats.org/officeDocument/2006/relationships/image" Target="../media/image12.png"/><Relationship Id="rId1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emf"/><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D663-AF84-4247-AA46-4307CD96F14F}"/>
              </a:ext>
            </a:extLst>
          </p:cNvPr>
          <p:cNvSpPr>
            <a:spLocks noGrp="1"/>
          </p:cNvSpPr>
          <p:nvPr>
            <p:ph type="title"/>
          </p:nvPr>
        </p:nvSpPr>
        <p:spPr/>
        <p:txBody>
          <a:bodyPr/>
          <a:lstStyle/>
          <a:p>
            <a:r>
              <a:rPr lang="en-US"/>
              <a:t>Demo</a:t>
            </a:r>
          </a:p>
        </p:txBody>
      </p:sp>
      <p:sp>
        <p:nvSpPr>
          <p:cNvPr id="3" name="Text Placeholder 2">
            <a:extLst>
              <a:ext uri="{FF2B5EF4-FFF2-40B4-BE49-F238E27FC236}">
                <a16:creationId xmlns:a16="http://schemas.microsoft.com/office/drawing/2014/main" id="{D2F5F617-2F3D-4152-8E7E-176CC2BC29D7}"/>
              </a:ext>
            </a:extLst>
          </p:cNvPr>
          <p:cNvSpPr>
            <a:spLocks noGrp="1"/>
          </p:cNvSpPr>
          <p:nvPr>
            <p:ph type="body" sz="quarter" idx="12"/>
          </p:nvPr>
        </p:nvSpPr>
        <p:spPr>
          <a:xfrm>
            <a:off x="269240" y="3877213"/>
            <a:ext cx="9860674" cy="729943"/>
          </a:xfrm>
        </p:spPr>
        <p:txBody>
          <a:bodyPr/>
          <a:lstStyle/>
          <a:p>
            <a:endParaRPr lang="en-US"/>
          </a:p>
        </p:txBody>
      </p:sp>
    </p:spTree>
    <p:extLst>
      <p:ext uri="{BB962C8B-B14F-4D97-AF65-F5344CB8AC3E}">
        <p14:creationId xmlns:p14="http://schemas.microsoft.com/office/powerpoint/2010/main" val="41184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294-6584-4C05-A580-E08F223541A7}"/>
              </a:ext>
            </a:extLst>
          </p:cNvPr>
          <p:cNvSpPr>
            <a:spLocks noGrp="1"/>
          </p:cNvSpPr>
          <p:nvPr>
            <p:ph type="title"/>
          </p:nvPr>
        </p:nvSpPr>
        <p:spPr>
          <a:xfrm>
            <a:off x="838946" y="347090"/>
            <a:ext cx="10514108" cy="1325375"/>
          </a:xfrm>
        </p:spPr>
        <p:txBody>
          <a:bodyPr/>
          <a:lstStyle/>
          <a:p>
            <a:r>
              <a:rPr lang="en-US"/>
              <a:t>Azure Resource Manager &amp; Logic Apps</a:t>
            </a:r>
          </a:p>
        </p:txBody>
      </p:sp>
      <p:pic>
        <p:nvPicPr>
          <p:cNvPr id="7" name="Picture 6">
            <a:extLst>
              <a:ext uri="{FF2B5EF4-FFF2-40B4-BE49-F238E27FC236}">
                <a16:creationId xmlns:a16="http://schemas.microsoft.com/office/drawing/2014/main" id="{24C52554-7093-4BB9-9448-B7F1E741BCFA}"/>
              </a:ext>
            </a:extLst>
          </p:cNvPr>
          <p:cNvPicPr>
            <a:picLocks noChangeAspect="1"/>
          </p:cNvPicPr>
          <p:nvPr/>
        </p:nvPicPr>
        <p:blipFill>
          <a:blip r:embed="rId3"/>
          <a:stretch>
            <a:fillRect/>
          </a:stretch>
        </p:blipFill>
        <p:spPr>
          <a:xfrm>
            <a:off x="4942309" y="3339327"/>
            <a:ext cx="956683" cy="967224"/>
          </a:xfrm>
          <a:prstGeom prst="rect">
            <a:avLst/>
          </a:prstGeom>
        </p:spPr>
      </p:pic>
      <p:cxnSp>
        <p:nvCxnSpPr>
          <p:cNvPr id="12" name="Connector: Elbow 11">
            <a:extLst>
              <a:ext uri="{FF2B5EF4-FFF2-40B4-BE49-F238E27FC236}">
                <a16:creationId xmlns:a16="http://schemas.microsoft.com/office/drawing/2014/main" id="{684F0E01-DF42-4461-9BC0-203DA82DF66B}"/>
              </a:ext>
            </a:extLst>
          </p:cNvPr>
          <p:cNvCxnSpPr>
            <a:cxnSpLocks/>
          </p:cNvCxnSpPr>
          <p:nvPr/>
        </p:nvCxnSpPr>
        <p:spPr>
          <a:xfrm>
            <a:off x="3033215" y="3822935"/>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246A388-F2D5-4251-851E-FC1FC5C7D854}"/>
              </a:ext>
            </a:extLst>
          </p:cNvPr>
          <p:cNvCxnSpPr>
            <a:cxnSpLocks/>
          </p:cNvCxnSpPr>
          <p:nvPr/>
        </p:nvCxnSpPr>
        <p:spPr>
          <a:xfrm>
            <a:off x="6130188" y="3839759"/>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0092682-A3CD-4E7E-888B-0C611A4929C1}"/>
              </a:ext>
            </a:extLst>
          </p:cNvPr>
          <p:cNvPicPr>
            <a:picLocks noChangeAspect="1"/>
          </p:cNvPicPr>
          <p:nvPr/>
        </p:nvPicPr>
        <p:blipFill>
          <a:blip r:embed="rId4"/>
          <a:stretch>
            <a:fillRect/>
          </a:stretch>
        </p:blipFill>
        <p:spPr>
          <a:xfrm>
            <a:off x="1494725" y="3262669"/>
            <a:ext cx="1120531" cy="1120531"/>
          </a:xfrm>
          <a:prstGeom prst="rect">
            <a:avLst/>
          </a:prstGeom>
          <a:ln>
            <a:noFill/>
          </a:ln>
        </p:spPr>
      </p:pic>
      <p:pic>
        <p:nvPicPr>
          <p:cNvPr id="10" name="Picture 9">
            <a:extLst>
              <a:ext uri="{FF2B5EF4-FFF2-40B4-BE49-F238E27FC236}">
                <a16:creationId xmlns:a16="http://schemas.microsoft.com/office/drawing/2014/main" id="{4475B4C6-B437-4E63-AFEB-10C13DBD3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1764" y="3194625"/>
            <a:ext cx="1256620" cy="1256620"/>
          </a:xfrm>
          <a:prstGeom prst="rect">
            <a:avLst/>
          </a:prstGeom>
        </p:spPr>
      </p:pic>
    </p:spTree>
    <p:extLst>
      <p:ext uri="{BB962C8B-B14F-4D97-AF65-F5344CB8AC3E}">
        <p14:creationId xmlns:p14="http://schemas.microsoft.com/office/powerpoint/2010/main" val="24915549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2357056"/>
          </a:xfrm>
        </p:spPr>
        <p:txBody>
          <a:bodyPr/>
          <a:lstStyle/>
          <a:p>
            <a:r>
              <a:rPr lang="en-US"/>
              <a:t>Loosely coupled</a:t>
            </a:r>
          </a:p>
          <a:p>
            <a:r>
              <a:rPr lang="en-US"/>
              <a:t>Using the right tool for the right task</a:t>
            </a:r>
          </a:p>
          <a:p>
            <a:r>
              <a:rPr lang="en-US"/>
              <a:t>Knowing the difference between Events and Telemetry / streams</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a:t>Why does this all matter anyway?</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1302</Words>
  <Application>Microsoft Office PowerPoint</Application>
  <PresentationFormat>Widescreen</PresentationFormat>
  <Paragraphs>160</Paragraphs>
  <Slides>19</Slides>
  <Notes>19</Notes>
  <HiddenSlides>12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Messaging Services</vt:lpstr>
      <vt:lpstr>PowerPoint Presentation</vt:lpstr>
      <vt:lpstr>PowerPoint Presentation</vt:lpstr>
      <vt:lpstr>PowerPoint Presentation</vt:lpstr>
      <vt:lpstr>Azure Event Grid</vt:lpstr>
      <vt:lpstr>Benefits</vt:lpstr>
      <vt:lpstr>Manage all events in one place</vt:lpstr>
      <vt:lpstr>Manage all events in one place</vt:lpstr>
      <vt:lpstr>Ensure reliability and performance in your apps</vt:lpstr>
      <vt:lpstr>Scenarios</vt:lpstr>
      <vt:lpstr>Concepts</vt:lpstr>
      <vt:lpstr>Event Grid guiding principles</vt:lpstr>
      <vt:lpstr>Target performance</vt:lpstr>
      <vt:lpstr>Event Schema</vt:lpstr>
      <vt:lpstr>Resource model: extension resource</vt:lpstr>
      <vt:lpstr>Demo</vt:lpstr>
      <vt:lpstr>Azure Resource Manager &amp; Logic Apps</vt:lpstr>
      <vt:lpstr>Why does this all matter anyway?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Peter Roden</cp:lastModifiedBy>
  <cp:revision>1</cp:revision>
  <dcterms:created xsi:type="dcterms:W3CDTF">2018-01-22T17:15:05Z</dcterms:created>
  <dcterms:modified xsi:type="dcterms:W3CDTF">2018-01-22T17:16:08Z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