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6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57"/>
            <p14:sldId id="268"/>
            <p14:sldId id="269"/>
            <p14:sldId id="270"/>
            <p14:sldId id="271"/>
            <p14:sldId id="272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3:44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3:44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3:44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3:44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4:08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66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4:17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84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4:14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00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4:17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20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4:18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64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Serverless</a:t>
            </a:r>
            <a:br>
              <a:rPr lang="en-US" b="1"/>
            </a:br>
            <a:r>
              <a:rPr lang="en-US" b="1"/>
              <a:t>with Azure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291549" y="549965"/>
            <a:ext cx="8302594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Where did all the Servers go?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7BBB2-69DE-4B9D-A6F9-FA99D1525A09}"/>
              </a:ext>
            </a:extLst>
          </p:cNvPr>
          <p:cNvSpPr txBox="1"/>
          <p:nvPr/>
        </p:nvSpPr>
        <p:spPr>
          <a:xfrm>
            <a:off x="5307496" y="5579166"/>
            <a:ext cx="61160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And who are these people with slides?</a:t>
            </a:r>
          </a:p>
        </p:txBody>
      </p: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403696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With 17 years working with Integration technologies and 8 years working with Azure, now focusing on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s</a:t>
            </a:r>
            <a:r>
              <a:rPr kumimoji="0" lang="en-US" sz="1961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erverless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technology.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dirty="0">
                <a:solidFill>
                  <a:srgbClr val="505050"/>
                </a:solidFill>
              </a:rPr>
              <a:t>Been at Microsoft for ~5 years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442559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David Barkol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dirty="0">
                <a:solidFill>
                  <a:srgbClr val="505050"/>
                </a:solidFill>
              </a:rPr>
              <a:t>Interests are primarily around custom application development and </a:t>
            </a:r>
            <a:r>
              <a:rPr lang="en-US" sz="1961" dirty="0" err="1">
                <a:solidFill>
                  <a:srgbClr val="505050"/>
                </a:solidFill>
              </a:rPr>
              <a:t>serverless</a:t>
            </a:r>
            <a:r>
              <a:rPr lang="en-US" sz="1961" dirty="0">
                <a:solidFill>
                  <a:srgbClr val="505050"/>
                </a:solidFill>
              </a:rPr>
              <a:t> technologies.</a:t>
            </a: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Been at Microsoft for 2 years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endParaRPr lang="en-US" sz="1950" b="1" dirty="0">
              <a:solidFill>
                <a:srgbClr val="505050"/>
              </a:solidFill>
              <a:latin typeface="Segoe UI Light"/>
              <a:cs typeface="Segoe UI Light"/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	   </a:t>
            </a:r>
            <a:r>
              <a:rPr lang="en-US" sz="1960" b="1" dirty="0">
                <a:solidFill>
                  <a:srgbClr val="0078D7"/>
                </a:solidFill>
              </a:rPr>
              <a:t>@ 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8" y="343933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86" y="336567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27" y="4479718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16D44-EC10-4E82-8DC3-92D828C61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820" y="3938312"/>
            <a:ext cx="2190750" cy="2114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507599" y="4324476"/>
            <a:ext cx="5622053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codingwithsasquatch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/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serverless_ninjas_workshop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976962"/>
            <a:ext cx="1689811" cy="2112264"/>
          </a:xfrm>
          <a:prstGeom prst="rect">
            <a:avLst/>
          </a:prstGeom>
        </p:spPr>
      </p:pic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1" y="5538830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945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417289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Focus areas include Application development, Bot and Cognitive Services, as well as IoT for large-scale applications.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Been at Microsoft for 8 years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0078D7"/>
                </a:solidFill>
              </a:rPr>
              <a:t>       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4315180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dirty="0">
                <a:solidFill>
                  <a:srgbClr val="505050"/>
                </a:solidFill>
              </a:rPr>
              <a:t>Sasha turns her powerful problem solving approach to helping clients as well as to learning new technology and figuring out how apply it to projects.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Been at Microsoft for 2 years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4" y="3485320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60" y="370669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27" y="4479718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507599" y="4324476"/>
            <a:ext cx="5622053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codingwithsasquatch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/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serverless_ninjas_workshop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1" y="5538830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9" y="4118559"/>
            <a:ext cx="2112264" cy="21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584C75-A88F-47C8-A908-8558E479F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40" y="3556712"/>
            <a:ext cx="1691640" cy="25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504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417289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Focus areas include Application development, Bot and Cognitive Services, as well as IoT for large-scale applications.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Been at Microsoft for 8 years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0078D7"/>
                </a:solidFill>
              </a:rPr>
              <a:t>       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445643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David Barkol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Interests are primarily around custom application development and </a:t>
            </a:r>
            <a:r>
              <a:rPr lang="en-US" sz="1960" dirty="0" err="1">
                <a:solidFill>
                  <a:srgbClr val="505050"/>
                </a:solidFill>
              </a:rPr>
              <a:t>serverless</a:t>
            </a:r>
            <a:r>
              <a:rPr lang="en-US" sz="1960" dirty="0">
                <a:solidFill>
                  <a:srgbClr val="505050"/>
                </a:solidFill>
              </a:rPr>
              <a:t> technologies.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Been at Microsoft for 2 years</a:t>
            </a: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2400" b="1" dirty="0">
                <a:solidFill>
                  <a:srgbClr val="505050"/>
                </a:solidFill>
                <a:cs typeface="Segoe UI Light"/>
              </a:rPr>
              <a:t>        </a:t>
            </a:r>
            <a:r>
              <a:rPr lang="en-US" sz="2400" b="1" dirty="0">
                <a:solidFill>
                  <a:srgbClr val="0078D7"/>
                </a:solidFill>
              </a:rPr>
              <a:t>@ </a:t>
            </a:r>
            <a:r>
              <a:rPr lang="en-US" sz="2400" b="1" dirty="0" err="1">
                <a:solidFill>
                  <a:srgbClr val="0078D7"/>
                </a:solidFill>
              </a:rPr>
              <a:t>dbarkol</a:t>
            </a:r>
            <a:endParaRPr lang="en-US" sz="240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dirty="0">
                <a:solidFill>
                  <a:srgbClr val="505050"/>
                </a:solidFill>
              </a:rPr>
              <a:t>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4" y="3485320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51" y="3158777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27" y="4479718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507599" y="4324476"/>
            <a:ext cx="5622053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codingwithsasquatch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/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serverless_ninjas_workshop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1" y="5538830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9" y="4118559"/>
            <a:ext cx="2112264" cy="2112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623C6-FB2F-4AE1-9FF3-2D2FEDBF0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820" y="3938312"/>
            <a:ext cx="21907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486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403696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With 17 years working with Integration technologies and 8 years working with Azure, now focusing on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s</a:t>
            </a:r>
            <a:r>
              <a:rPr kumimoji="0" lang="en-US" sz="1961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erverless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technology.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dirty="0">
                <a:solidFill>
                  <a:srgbClr val="505050"/>
                </a:solidFill>
              </a:rPr>
              <a:t>Been at Microsoft for ~5 years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8" y="343933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716" y="3672001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27" y="4479718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507599" y="4324476"/>
            <a:ext cx="5622053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codingwithsasquatch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/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serverless_ninjas_workshop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976962"/>
            <a:ext cx="1689811" cy="2112264"/>
          </a:xfrm>
          <a:prstGeom prst="rect">
            <a:avLst/>
          </a:prstGeom>
        </p:spPr>
      </p:pic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1" y="5538830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D2CE87E-4E1A-4CF5-AA6A-5A73338FE4FA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4315180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dirty="0">
                <a:solidFill>
                  <a:srgbClr val="505050"/>
                </a:solidFill>
              </a:rPr>
              <a:t>Sasha turns her powerful problem solving approach to helping clients as well as to learning new technology and figuring out how apply it to projects.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Been at Microsoft for 2 years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308D2C-8BF8-4196-BCF6-10AE6CD97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40" y="3556712"/>
            <a:ext cx="1691640" cy="25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913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5"/>
            <a:ext cx="5627979" cy="403696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With 17 years working with Integration technologies and 8 years working with Azure, now focusing on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s</a:t>
            </a:r>
            <a:r>
              <a:rPr kumimoji="0" lang="en-US" sz="1961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erverless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technology.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dirty="0">
                <a:solidFill>
                  <a:srgbClr val="505050"/>
                </a:solidFill>
              </a:rPr>
              <a:t>Been at Microsoft for ~5 years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8" y="343933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62" y="342377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27" y="4479718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507599" y="4324476"/>
            <a:ext cx="5622053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codingwithsasquatch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/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serverless_ninjas_workshop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976962"/>
            <a:ext cx="1689811" cy="2112264"/>
          </a:xfrm>
          <a:prstGeom prst="rect">
            <a:avLst/>
          </a:prstGeom>
        </p:spPr>
      </p:pic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1" y="5538830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8FA8DE0-C6DD-4A6F-A9F0-EDE739661F35}"/>
              </a:ext>
            </a:extLst>
          </p:cNvPr>
          <p:cNvSpPr txBox="1">
            <a:spLocks/>
          </p:cNvSpPr>
          <p:nvPr/>
        </p:nvSpPr>
        <p:spPr>
          <a:xfrm>
            <a:off x="6411479" y="1108549"/>
            <a:ext cx="5627979" cy="404164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Focus areas include Application development, Bot and Cognitive Services, as well as IoT for large-scale applications.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Been at Microsoft for 8 years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0078D7"/>
                </a:solidFill>
              </a:rPr>
              <a:t>       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441661-D16C-4D31-AD23-B2ECB2D3D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816" y="3938630"/>
            <a:ext cx="2112264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21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1284</Words>
  <Application>Microsoft Office PowerPoint</Application>
  <PresentationFormat>Widescreen</PresentationFormat>
  <Paragraphs>276</Paragraphs>
  <Slides>16</Slides>
  <Notes>16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PowerPoint Presentation</vt:lpstr>
      <vt:lpstr>About Us</vt:lpstr>
      <vt:lpstr>About Us</vt:lpstr>
      <vt:lpstr>About Us</vt:lpstr>
      <vt:lpstr>About Us</vt:lpstr>
      <vt:lpstr>About Us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Elizabeth Graham</cp:lastModifiedBy>
  <cp:revision>5</cp:revision>
  <dcterms:created xsi:type="dcterms:W3CDTF">2018-01-22T17:19:10Z</dcterms:created>
  <dcterms:modified xsi:type="dcterms:W3CDTF">2018-02-08T21:20:36Z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