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61" r:id="rId5"/>
    <p:sldId id="258" r:id="rId6"/>
    <p:sldId id="266" r:id="rId7"/>
    <p:sldId id="259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208B-7955-450D-B5EE-3CD2D9D02111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3BD2-847F-403F-A7FF-0C35CBC5E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dynamic diagram that shows </a:t>
            </a:r>
            <a:r>
              <a:rPr lang="en-US" dirty="0" smtClean="0"/>
              <a:t>the flow in the application with respect to timing.</a:t>
            </a:r>
          </a:p>
          <a:p>
            <a:r>
              <a:rPr lang="en-US" dirty="0" smtClean="0"/>
              <a:t>Initially</a:t>
            </a:r>
            <a:r>
              <a:rPr lang="en-US" dirty="0" smtClean="0"/>
              <a:t>, the customer places his order.</a:t>
            </a:r>
          </a:p>
          <a:p>
            <a:r>
              <a:rPr lang="en-US" dirty="0" smtClean="0"/>
              <a:t>The order is confirmed and checked for its type, i.e. , normal or special.</a:t>
            </a:r>
          </a:p>
          <a:p>
            <a:r>
              <a:rPr lang="en-US" dirty="0" smtClean="0"/>
              <a:t>The order is dispatched.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5" t="25000" r="23865" b="14583"/>
          <a:stretch>
            <a:fillRect/>
          </a:stretch>
        </p:blipFill>
        <p:spPr bwMode="auto">
          <a:xfrm>
            <a:off x="1447800" y="9144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 are used for high level requirement analysis of the system. </a:t>
            </a:r>
          </a:p>
          <a:p>
            <a:r>
              <a:rPr lang="en-US" dirty="0" smtClean="0"/>
              <a:t>Given use Case Diagram considers an online shopping system.</a:t>
            </a:r>
          </a:p>
          <a:p>
            <a:r>
              <a:rPr lang="en-US" dirty="0" smtClean="0"/>
              <a:t>The actor is the user who orders a product.</a:t>
            </a:r>
          </a:p>
          <a:p>
            <a:r>
              <a:rPr lang="en-US" dirty="0" smtClean="0"/>
              <a:t>The order is further categorized as </a:t>
            </a:r>
            <a:r>
              <a:rPr lang="en-US" dirty="0" err="1" smtClean="0"/>
              <a:t>specialOrder</a:t>
            </a:r>
            <a:r>
              <a:rPr lang="en-US" dirty="0" smtClean="0"/>
              <a:t> and </a:t>
            </a:r>
            <a:r>
              <a:rPr lang="en-US" dirty="0" err="1" smtClean="0"/>
              <a:t>normalOrder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940" t="30208" r="35578" b="17708"/>
          <a:stretch>
            <a:fillRect/>
          </a:stretch>
        </p:blipFill>
        <p:spPr bwMode="auto">
          <a:xfrm>
            <a:off x="798576" y="914399"/>
            <a:ext cx="7126224" cy="55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Activity diagram is a dynamic diagram. Activity diagram shows the flow of control in the application</a:t>
            </a:r>
          </a:p>
          <a:p>
            <a:pPr marL="514350" indent="-514350"/>
            <a:r>
              <a:rPr lang="en-US" dirty="0" smtClean="0"/>
              <a:t>The flow begins with the customer placing an order.</a:t>
            </a:r>
          </a:p>
          <a:p>
            <a:pPr marL="514350" indent="-514350"/>
            <a:r>
              <a:rPr lang="en-US" dirty="0" smtClean="0"/>
              <a:t>Order receipt system confirms the order. The type of the order is checked. </a:t>
            </a:r>
          </a:p>
          <a:p>
            <a:pPr marL="514350" indent="-514350"/>
            <a:r>
              <a:rPr lang="en-US" dirty="0" smtClean="0"/>
              <a:t>If normal is yes, order is confirmed and then dispatched.</a:t>
            </a:r>
          </a:p>
          <a:p>
            <a:pPr marL="514350" indent="-514350"/>
            <a:r>
              <a:rPr lang="en-US" dirty="0" smtClean="0"/>
              <a:t>If order is not normal, it is further checked if the order is special, if yes, the order is confirmed, dispatched and terminated.</a:t>
            </a:r>
          </a:p>
          <a:p>
            <a:pPr marL="514350" indent="-514350"/>
            <a:r>
              <a:rPr lang="en-US" dirty="0" smtClean="0"/>
              <a:t>If the order is neither normal nor special, the process is terminated.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741" t="23958" r="29722" b="13542"/>
          <a:stretch>
            <a:fillRect/>
          </a:stretch>
        </p:blipFill>
        <p:spPr bwMode="auto">
          <a:xfrm>
            <a:off x="685800" y="11430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hevron 2"/>
          <p:cNvSpPr/>
          <p:nvPr/>
        </p:nvSpPr>
        <p:spPr>
          <a:xfrm flipV="1">
            <a:off x="3505200" y="3276600"/>
            <a:ext cx="4572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3" idx="3"/>
            <a:endCxn id="3" idx="1"/>
          </p:cNvCxnSpPr>
          <p:nvPr/>
        </p:nvCxnSpPr>
        <p:spPr>
          <a:xfrm flipH="1">
            <a:off x="3619500" y="3390900"/>
            <a:ext cx="342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81400" y="3352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17" idx="3"/>
          </p:cNvCxnSpPr>
          <p:nvPr/>
        </p:nvCxnSpPr>
        <p:spPr>
          <a:xfrm>
            <a:off x="3581400" y="3429000"/>
            <a:ext cx="2057400" cy="1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class diagram is a static view of the application. It is used for constructing executable code from the UML model.</a:t>
            </a:r>
          </a:p>
          <a:p>
            <a:r>
              <a:rPr lang="en-US" dirty="0" smtClean="0"/>
              <a:t>The given class diagram has four classes – user, order, </a:t>
            </a:r>
            <a:r>
              <a:rPr lang="en-US" dirty="0" err="1" smtClean="0"/>
              <a:t>normalOrder</a:t>
            </a:r>
            <a:r>
              <a:rPr lang="en-US" dirty="0" smtClean="0"/>
              <a:t> and </a:t>
            </a:r>
            <a:r>
              <a:rPr lang="en-US" dirty="0" err="1" smtClean="0"/>
              <a:t>specialOrder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class is the customer who places the order in the application. There are two attributes of the user class , i.e., name and location. The class methods are </a:t>
            </a:r>
            <a:r>
              <a:rPr lang="en-US" dirty="0" err="1" smtClean="0"/>
              <a:t>sendOrder</a:t>
            </a:r>
            <a:r>
              <a:rPr lang="en-US" dirty="0" smtClean="0"/>
              <a:t>() and </a:t>
            </a:r>
            <a:r>
              <a:rPr lang="en-US" dirty="0" err="1" smtClean="0"/>
              <a:t>receiveOrder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The user places his order in the order class. The order class has date and number as attributes. The class methods are confirm() and close().</a:t>
            </a:r>
          </a:p>
          <a:p>
            <a:r>
              <a:rPr lang="en-US" dirty="0" smtClean="0"/>
              <a:t>The other class in the given diagram is </a:t>
            </a:r>
            <a:r>
              <a:rPr lang="en-US" dirty="0" err="1" smtClean="0"/>
              <a:t>NormalOrder</a:t>
            </a:r>
            <a:r>
              <a:rPr lang="en-US" dirty="0" smtClean="0"/>
              <a:t>. </a:t>
            </a:r>
            <a:r>
              <a:rPr lang="en-US" dirty="0" err="1" smtClean="0"/>
              <a:t>NormalOrder</a:t>
            </a:r>
            <a:r>
              <a:rPr lang="en-US" dirty="0" smtClean="0"/>
              <a:t>(child class ) inherits from Order class(parent class).  All the methods and attributes of Order class are part of </a:t>
            </a:r>
            <a:r>
              <a:rPr lang="en-US" dirty="0" err="1" smtClean="0"/>
              <a:t>NormalOrder</a:t>
            </a:r>
            <a:r>
              <a:rPr lang="en-US" dirty="0" smtClean="0"/>
              <a:t> as well. Along with them, another method of the class is dispatch().</a:t>
            </a:r>
          </a:p>
          <a:p>
            <a:r>
              <a:rPr lang="en-US" dirty="0" smtClean="0"/>
              <a:t>The forth class is </a:t>
            </a:r>
            <a:r>
              <a:rPr lang="en-US" dirty="0" err="1" smtClean="0"/>
              <a:t>SpecialOrder</a:t>
            </a:r>
            <a:r>
              <a:rPr lang="en-US" dirty="0" smtClean="0"/>
              <a:t>. It is also child class of Order class. The additional methods of </a:t>
            </a:r>
            <a:r>
              <a:rPr lang="en-US" dirty="0" err="1" smtClean="0"/>
              <a:t>SpecialOrder</a:t>
            </a:r>
            <a:r>
              <a:rPr lang="en-US" dirty="0" smtClean="0"/>
              <a:t> are dispatch() and receive().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597" t="28125" r="26208" b="15625"/>
          <a:stretch>
            <a:fillRect/>
          </a:stretch>
        </p:blipFill>
        <p:spPr bwMode="auto">
          <a:xfrm>
            <a:off x="254000" y="914400"/>
            <a:ext cx="889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UML Diagrams</vt:lpstr>
      <vt:lpstr>Sequence Diagram</vt:lpstr>
      <vt:lpstr>Slide 3</vt:lpstr>
      <vt:lpstr>Use Case Diagram</vt:lpstr>
      <vt:lpstr>Slide 5</vt:lpstr>
      <vt:lpstr>Activity Diagram</vt:lpstr>
      <vt:lpstr>Slide 7</vt:lpstr>
      <vt:lpstr>Class Diagram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Gauri</dc:creator>
  <cp:lastModifiedBy>Gauri</cp:lastModifiedBy>
  <cp:revision>14</cp:revision>
  <dcterms:created xsi:type="dcterms:W3CDTF">2020-04-15T11:02:17Z</dcterms:created>
  <dcterms:modified xsi:type="dcterms:W3CDTF">2020-04-16T19:47:07Z</dcterms:modified>
</cp:coreProperties>
</file>