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0C06-AC97-4955-A6D0-76767A36E76C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5ACD8-9170-491A-A955-A6809F438E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0C06-AC97-4955-A6D0-76767A36E76C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5ACD8-9170-491A-A955-A6809F438E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0C06-AC97-4955-A6D0-76767A36E76C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5ACD8-9170-491A-A955-A6809F438E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0C06-AC97-4955-A6D0-76767A36E76C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5ACD8-9170-491A-A955-A6809F438E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0C06-AC97-4955-A6D0-76767A36E76C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5ACD8-9170-491A-A955-A6809F438E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0C06-AC97-4955-A6D0-76767A36E76C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5ACD8-9170-491A-A955-A6809F438E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0C06-AC97-4955-A6D0-76767A36E76C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5ACD8-9170-491A-A955-A6809F438E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0C06-AC97-4955-A6D0-76767A36E76C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5ACD8-9170-491A-A955-A6809F438E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0C06-AC97-4955-A6D0-76767A36E76C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5ACD8-9170-491A-A955-A6809F438E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0C06-AC97-4955-A6D0-76767A36E76C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5ACD8-9170-491A-A955-A6809F438E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0C06-AC97-4955-A6D0-76767A36E76C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5C15ACD8-9170-491A-A955-A6809F438E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F670C06-AC97-4955-A6D0-76767A36E76C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C15ACD8-9170-491A-A955-A6809F438EA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214560"/>
            <a:ext cx="7851648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Presentation On </a:t>
            </a:r>
            <a:br>
              <a:rPr lang="en-US" dirty="0" smtClean="0"/>
            </a:br>
            <a:r>
              <a:rPr lang="en-US" dirty="0" smtClean="0"/>
              <a:t>Amazon Web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4000510"/>
            <a:ext cx="7854696" cy="1314450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Yeshwanth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A</a:t>
            </a:r>
            <a:endParaRPr lang="en-US" dirty="0"/>
          </a:p>
        </p:txBody>
      </p:sp>
      <p:pic>
        <p:nvPicPr>
          <p:cNvPr id="2050" name="Picture 2" descr="https://o.remove.bg/downloads/0b5a9d82-bdbf-403c-9e9c-a9f2b1b6cc21/image-removebg-previ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2714626"/>
            <a:ext cx="4500594" cy="12430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85800"/>
            <a:ext cx="8229600" cy="857250"/>
          </a:xfrm>
        </p:spPr>
        <p:txBody>
          <a:bodyPr/>
          <a:lstStyle/>
          <a:p>
            <a:r>
              <a:rPr lang="en-US" dirty="0" smtClean="0"/>
              <a:t>What is AWS?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000247"/>
            <a:ext cx="7758138" cy="314325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Amazon Web Service is a cloud computing based software.</a:t>
            </a:r>
          </a:p>
          <a:p>
            <a:r>
              <a:rPr lang="en-US" dirty="0" smtClean="0"/>
              <a:t> It uses to access information and applications online instead of having to build, manage, and maintain them on your own hard drive or servers.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It’s fast, efficient, and secure.</a:t>
            </a:r>
            <a:endParaRPr lang="en-US" dirty="0"/>
          </a:p>
        </p:txBody>
      </p:sp>
      <p:pic>
        <p:nvPicPr>
          <p:cNvPr id="1028" name="Picture 4" descr="WHAT IS CLOUD COMPUTING AND WHAT ARE ITS ADVANTAGES?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3050205"/>
            <a:ext cx="3929090" cy="14390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071684"/>
            <a:ext cx="8115328" cy="50006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AWS is developed in-order to achieve the </a:t>
            </a:r>
            <a:r>
              <a:rPr lang="en-US" dirty="0" smtClean="0"/>
              <a:t>following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2000232" y="3071816"/>
            <a:ext cx="2000264" cy="589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endParaRPr lang="en-US" dirty="0" smtClean="0"/>
          </a:p>
          <a:p>
            <a:pPr marL="0" lvl="1" algn="ctr"/>
            <a:r>
              <a:rPr lang="en-US" dirty="0" smtClean="0"/>
              <a:t>Data Security</a:t>
            </a:r>
          </a:p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072330" y="4214824"/>
            <a:ext cx="1785950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endParaRPr lang="en-US" dirty="0" smtClean="0"/>
          </a:p>
          <a:p>
            <a:pPr marL="0" lvl="1" algn="ctr"/>
            <a:r>
              <a:rPr lang="en-US" sz="1600" dirty="0" smtClean="0"/>
              <a:t>Unlimited Data Storage</a:t>
            </a:r>
          </a:p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429256" y="3929072"/>
            <a:ext cx="1571636" cy="80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endParaRPr lang="en-US" dirty="0" smtClean="0"/>
          </a:p>
          <a:p>
            <a:pPr marL="0" lvl="1" algn="ctr"/>
            <a:r>
              <a:rPr lang="en-US" dirty="0" smtClean="0"/>
              <a:t>Easy Access To Data</a:t>
            </a:r>
          </a:p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786182" y="3500444"/>
            <a:ext cx="1714512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Maintain Data Under Low Expense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500034" y="2571750"/>
            <a:ext cx="1785950" cy="589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endParaRPr lang="en-US" dirty="0" smtClean="0"/>
          </a:p>
          <a:p>
            <a:pPr marL="0" lvl="1" algn="ctr"/>
            <a:r>
              <a:rPr lang="en-US" dirty="0" smtClean="0"/>
              <a:t>Easy Data Recovery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803660"/>
            <a:ext cx="8229600" cy="857250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071684"/>
            <a:ext cx="8229600" cy="2500330"/>
          </a:xfrm>
        </p:spPr>
        <p:txBody>
          <a:bodyPr/>
          <a:lstStyle/>
          <a:p>
            <a:r>
              <a:rPr lang="en-US" dirty="0" smtClean="0"/>
              <a:t>Amazon Web Services was developed in 2000, as an E-commerce service called Merchant.com to help third-party merchants to improve their business.</a:t>
            </a:r>
          </a:p>
          <a:p>
            <a:r>
              <a:rPr lang="en-US" dirty="0" smtClean="0"/>
              <a:t>AWS aimed to provide services like database, application services and computing storage.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071684"/>
            <a:ext cx="7143800" cy="2564608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AWS operate in a similar way to document on demand (Google docs) and video on demand (YouTube) services.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So, data will be stored and executed on a remote server and output will be displayed to the user’s devices using client software.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This client software handles the user’s inputs, sent back to the server and execute in the file in the server.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071670" y="4393419"/>
            <a:ext cx="857256" cy="375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000364" y="4554155"/>
            <a:ext cx="642942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714744" y="4357700"/>
            <a:ext cx="1214446" cy="500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Software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000628" y="4554155"/>
            <a:ext cx="642942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5715008" y="4393419"/>
            <a:ext cx="1214446" cy="375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36" name="Elbow Connector 35"/>
          <p:cNvCxnSpPr/>
          <p:nvPr/>
        </p:nvCxnSpPr>
        <p:spPr>
          <a:xfrm rot="10800000">
            <a:off x="5000628" y="4607733"/>
            <a:ext cx="642942" cy="11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10800000">
            <a:off x="3000364" y="4607733"/>
            <a:ext cx="642942" cy="11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AWS: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00034" y="2196701"/>
            <a:ext cx="1643074" cy="321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86116" y="1357304"/>
            <a:ext cx="1714512" cy="517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Multi-Region Data Backup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429388" y="2071684"/>
            <a:ext cx="164307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Vast Databases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357950" y="4339841"/>
            <a:ext cx="1643074" cy="321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Cost Effective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85786" y="4143386"/>
            <a:ext cx="1643074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Flexibility And Reliability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143108" y="2571750"/>
            <a:ext cx="4286280" cy="1446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Advantages Of AWS</a:t>
            </a:r>
            <a:endParaRPr lang="en-US" sz="3200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3876274" y="2249485"/>
            <a:ext cx="53578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6107917" y="2589610"/>
            <a:ext cx="21431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H="1">
            <a:off x="5875744" y="3893353"/>
            <a:ext cx="321471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2330633" y="3938002"/>
            <a:ext cx="267893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2143108" y="2571750"/>
            <a:ext cx="500066" cy="160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ぼんやりした背景でレターありがとう | プレミアムベクター | Thank you pictures, Thank you images, Thank  you wallpap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4114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398</TotalTime>
  <Words>216</Words>
  <Application>Microsoft Office PowerPoint</Application>
  <PresentationFormat>On-screen Show (16:9)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Presentation On  Amazon Web Services</vt:lpstr>
      <vt:lpstr>What is AWS?</vt:lpstr>
      <vt:lpstr>Motivation</vt:lpstr>
      <vt:lpstr>Goals</vt:lpstr>
      <vt:lpstr>Work Flow</vt:lpstr>
      <vt:lpstr>Advantages Of AWS: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 Amazon Web Services</dc:title>
  <dc:creator>Home</dc:creator>
  <cp:lastModifiedBy>Home</cp:lastModifiedBy>
  <cp:revision>36</cp:revision>
  <dcterms:created xsi:type="dcterms:W3CDTF">2022-03-02T07:14:13Z</dcterms:created>
  <dcterms:modified xsi:type="dcterms:W3CDTF">2022-03-02T17:43:38Z</dcterms:modified>
</cp:coreProperties>
</file>