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8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33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75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13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01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88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32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82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16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07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8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1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778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0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06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52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790C-325C-4FCF-A638-6566DE6CE74E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264BE6-7B52-4A91-B3DF-216321C4E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654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629-DF5B-4C68-9DFF-D63C776D5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>
            <a:normAutofit/>
          </a:bodyPr>
          <a:lstStyle/>
          <a:p>
            <a:r>
              <a:rPr lang="en-US" sz="8800" b="1" dirty="0"/>
              <a:t>Proyecto Final</a:t>
            </a:r>
            <a:endParaRPr lang="es-PE" sz="8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E0661-66A9-46B2-8B3F-36CBE7F5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30318"/>
            <a:ext cx="7766936" cy="1096899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dirty="0" err="1"/>
              <a:t>Fundamentos</a:t>
            </a:r>
            <a:r>
              <a:rPr lang="en-US" sz="2200" b="1" dirty="0"/>
              <a:t> de </a:t>
            </a:r>
            <a:r>
              <a:rPr lang="en-US" sz="2200" b="1" dirty="0" err="1"/>
              <a:t>Algoritmos</a:t>
            </a:r>
            <a:r>
              <a:rPr lang="en-US" sz="2200" b="1" dirty="0"/>
              <a:t> (</a:t>
            </a:r>
            <a:r>
              <a:rPr lang="en-US" sz="2200" b="1" dirty="0" err="1"/>
              <a:t>Semana</a:t>
            </a:r>
            <a:r>
              <a:rPr lang="en-US" sz="2200" b="1" dirty="0"/>
              <a:t> 15)</a:t>
            </a:r>
          </a:p>
          <a:p>
            <a:endParaRPr lang="en-US" dirty="0"/>
          </a:p>
          <a:p>
            <a:pPr algn="l"/>
            <a:r>
              <a:rPr lang="en-US" sz="2000" u="sng" dirty="0" err="1"/>
              <a:t>Integrante</a:t>
            </a:r>
            <a:r>
              <a:rPr lang="en-US" sz="2000" u="sng" dirty="0"/>
              <a:t>:</a:t>
            </a:r>
          </a:p>
          <a:p>
            <a:pPr algn="l"/>
            <a:r>
              <a:rPr lang="en-US" sz="2000" dirty="0"/>
              <a:t>- </a:t>
            </a:r>
            <a:r>
              <a:rPr lang="en-US" sz="2000" dirty="0" err="1"/>
              <a:t>Chavarr</a:t>
            </a:r>
            <a:r>
              <a:rPr lang="es-PE" sz="2000" dirty="0" err="1"/>
              <a:t>ía</a:t>
            </a:r>
            <a:r>
              <a:rPr lang="es-PE" sz="2000" dirty="0"/>
              <a:t> Mujica, Carlos Eduardo. (</a:t>
            </a:r>
            <a:r>
              <a:rPr lang="es-PE" sz="1900" b="1" dirty="0"/>
              <a:t>N00276159</a:t>
            </a:r>
            <a:r>
              <a:rPr lang="es-P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5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6EE9D-E2C3-4EAE-9DBC-F2443463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/>
              <a:t>Caso: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2482A-9A70-450D-B00E-DA945A25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7066" cy="3880773"/>
          </a:xfrm>
        </p:spPr>
        <p:txBody>
          <a:bodyPr/>
          <a:lstStyle/>
          <a:p>
            <a:r>
              <a:rPr lang="es-PE" dirty="0"/>
              <a:t>Diseñar un programa que al ser iniciado muestre un menú con </a:t>
            </a:r>
            <a:r>
              <a:rPr lang="es-PE" u="sng" dirty="0"/>
              <a:t>dos opciones</a:t>
            </a:r>
            <a:r>
              <a:rPr lang="es-PE" dirty="0"/>
              <a:t>, una para un usuario común y otra para la empresa. En la primera opción, solo se debe mostrar </a:t>
            </a:r>
            <a:r>
              <a:rPr lang="es-PE" u="sng" dirty="0"/>
              <a:t>un segundo menú con los productos del lote del día</a:t>
            </a:r>
            <a:r>
              <a:rPr lang="es-PE" dirty="0"/>
              <a:t> junto al precio de los aparatos electrónicos, permitiéndole comprar un </a:t>
            </a:r>
            <a:r>
              <a:rPr lang="es-PE" u="sng" dirty="0"/>
              <a:t>máximo de dos productos</a:t>
            </a:r>
            <a:r>
              <a:rPr lang="es-PE" dirty="0"/>
              <a:t> por persona, </a:t>
            </a:r>
            <a:r>
              <a:rPr lang="es-PE" u="sng" dirty="0"/>
              <a:t>añadiendo el IGV</a:t>
            </a:r>
            <a:r>
              <a:rPr lang="es-PE" dirty="0"/>
              <a:t> y ofreciéndole un </a:t>
            </a:r>
            <a:r>
              <a:rPr lang="es-PE" u="sng" dirty="0"/>
              <a:t>descuento si se paga con efectivo o transferencia</a:t>
            </a:r>
            <a:r>
              <a:rPr lang="es-PE" dirty="0"/>
              <a:t>. Para la segunda opción, se debe mostrar un menú con muchas más opciones, </a:t>
            </a:r>
            <a:r>
              <a:rPr lang="es-PE" u="sng" dirty="0"/>
              <a:t>requiriendo un usuario y contraseña</a:t>
            </a:r>
            <a:r>
              <a:rPr lang="es-PE" dirty="0"/>
              <a:t> para ingresar, pudiendo ver el </a:t>
            </a:r>
            <a:r>
              <a:rPr lang="es-PE" u="sng" dirty="0"/>
              <a:t>precio de cada lote en total</a:t>
            </a:r>
            <a:r>
              <a:rPr lang="es-PE" dirty="0"/>
              <a:t>, producto, </a:t>
            </a:r>
            <a:r>
              <a:rPr lang="es-PE" u="sng" dirty="0"/>
              <a:t>sin y con IGV</a:t>
            </a:r>
            <a:r>
              <a:rPr lang="es-PE" dirty="0"/>
              <a:t>. En ésta segunda opción, se puede comprar todas las </a:t>
            </a:r>
            <a:r>
              <a:rPr lang="es-PE" u="sng" dirty="0"/>
              <a:t>unidades disponibles y a un menor precio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04776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5A8C5-8583-4109-94F6-E09F057D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Ilustración de aleatoriedad con respecto</a:t>
            </a:r>
            <a:br>
              <a:rPr lang="es-PE" dirty="0"/>
            </a:br>
            <a:r>
              <a:rPr lang="es-PE" dirty="0"/>
              <a:t>a los lotes: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AB98DA-CAE9-4D6E-8B21-25CDA0289E91}"/>
              </a:ext>
            </a:extLst>
          </p:cNvPr>
          <p:cNvSpPr txBox="1"/>
          <p:nvPr/>
        </p:nvSpPr>
        <p:spPr>
          <a:xfrm>
            <a:off x="1278181" y="5048071"/>
            <a:ext cx="7394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Usuario: Depende del día</a:t>
            </a:r>
          </a:p>
          <a:p>
            <a:r>
              <a:rPr lang="es-PE" dirty="0"/>
              <a:t>Empresa: Totalmente aleatorio</a:t>
            </a:r>
          </a:p>
          <a:p>
            <a:r>
              <a:rPr lang="es-PE" dirty="0"/>
              <a:t>Ambos: La semana y aleatoriedad se divide en tres secciones, donde</a:t>
            </a:r>
          </a:p>
          <a:p>
            <a:r>
              <a:rPr lang="es-PE" dirty="0"/>
              <a:t>Cada una tendrá productos distintos y ,próximamente, stock distinto.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ED65A76-1F96-424A-AA73-1517A1D6D094}"/>
              </a:ext>
            </a:extLst>
          </p:cNvPr>
          <p:cNvSpPr/>
          <p:nvPr/>
        </p:nvSpPr>
        <p:spPr>
          <a:xfrm>
            <a:off x="2914724" y="1730572"/>
            <a:ext cx="4708482" cy="331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7 d</a:t>
            </a:r>
            <a:r>
              <a:rPr lang="es-PE" dirty="0" err="1"/>
              <a:t>ías</a:t>
            </a:r>
            <a:r>
              <a:rPr lang="en-US" dirty="0"/>
              <a:t> -&gt; 3 </a:t>
            </a:r>
            <a:r>
              <a:rPr lang="en-US" dirty="0" err="1"/>
              <a:t>lotes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s-PE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2477A78-8054-4BEE-ACFB-CE37D15A5B9B}"/>
              </a:ext>
            </a:extLst>
          </p:cNvPr>
          <p:cNvSpPr/>
          <p:nvPr/>
        </p:nvSpPr>
        <p:spPr>
          <a:xfrm>
            <a:off x="3045204" y="2472910"/>
            <a:ext cx="1052604" cy="9237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D	L</a:t>
            </a:r>
          </a:p>
          <a:p>
            <a:pPr algn="ctr"/>
            <a:r>
              <a:rPr lang="es-PE" sz="1200" dirty="0"/>
              <a:t>1	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D4134E5-AA04-4618-A6C2-D3AF40D6EF35}"/>
              </a:ext>
            </a:extLst>
          </p:cNvPr>
          <p:cNvSpPr/>
          <p:nvPr/>
        </p:nvSpPr>
        <p:spPr>
          <a:xfrm>
            <a:off x="4157690" y="2473607"/>
            <a:ext cx="1255353" cy="9237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 M	MC</a:t>
            </a:r>
          </a:p>
          <a:p>
            <a:pPr algn="ctr"/>
            <a:r>
              <a:rPr lang="es-PE" sz="1200" dirty="0"/>
              <a:t>3	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4E42AAA-63D6-4AE7-836C-5380E8B0B77D}"/>
              </a:ext>
            </a:extLst>
          </p:cNvPr>
          <p:cNvSpPr/>
          <p:nvPr/>
        </p:nvSpPr>
        <p:spPr>
          <a:xfrm>
            <a:off x="5472925" y="2163699"/>
            <a:ext cx="2064143" cy="15698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J	V	S</a:t>
            </a:r>
          </a:p>
          <a:p>
            <a:pPr algn="ctr"/>
            <a:r>
              <a:rPr lang="es-PE" dirty="0"/>
              <a:t>5	6	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DB857F-7F11-4D72-842E-21E7F9E1386D}"/>
              </a:ext>
            </a:extLst>
          </p:cNvPr>
          <p:cNvSpPr txBox="1"/>
          <p:nvPr/>
        </p:nvSpPr>
        <p:spPr>
          <a:xfrm>
            <a:off x="3080529" y="3734077"/>
            <a:ext cx="956688" cy="32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1 - 20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ECE829-3D4C-468F-B5CB-3DB4AD4D669C}"/>
              </a:ext>
            </a:extLst>
          </p:cNvPr>
          <p:cNvSpPr txBox="1"/>
          <p:nvPr/>
        </p:nvSpPr>
        <p:spPr>
          <a:xfrm>
            <a:off x="4326604" y="3733589"/>
            <a:ext cx="956688" cy="32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21 - 40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2E33C3-5536-41E6-9AF7-BEBF2BF1E17A}"/>
              </a:ext>
            </a:extLst>
          </p:cNvPr>
          <p:cNvSpPr txBox="1"/>
          <p:nvPr/>
        </p:nvSpPr>
        <p:spPr>
          <a:xfrm>
            <a:off x="6026652" y="3733589"/>
            <a:ext cx="956688" cy="32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41 - 60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572651-4C4D-474A-B685-09701EAFC528}"/>
              </a:ext>
            </a:extLst>
          </p:cNvPr>
          <p:cNvSpPr txBox="1"/>
          <p:nvPr/>
        </p:nvSpPr>
        <p:spPr>
          <a:xfrm>
            <a:off x="3377703" y="4148584"/>
            <a:ext cx="76836" cy="36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75C8E7-12BE-4C2B-AA3F-F7186794B7CB}"/>
              </a:ext>
            </a:extLst>
          </p:cNvPr>
          <p:cNvSpPr txBox="1"/>
          <p:nvPr/>
        </p:nvSpPr>
        <p:spPr>
          <a:xfrm>
            <a:off x="4663664" y="4148584"/>
            <a:ext cx="282567" cy="32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5E263-583C-47EF-9290-13B3E8FD5EF4}"/>
              </a:ext>
            </a:extLst>
          </p:cNvPr>
          <p:cNvSpPr txBox="1"/>
          <p:nvPr/>
        </p:nvSpPr>
        <p:spPr>
          <a:xfrm>
            <a:off x="6363712" y="4148584"/>
            <a:ext cx="282567" cy="32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66329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5732-9199-4EA5-9BFF-6FEFFCA1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PE" sz="72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58463538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a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247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Proyecto Final</vt:lpstr>
      <vt:lpstr>Caso:</vt:lpstr>
      <vt:lpstr>Ilustración de aleatoriedad con respecto a los lotes: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Carlos Eduardo</dc:creator>
  <cp:lastModifiedBy>Carlos Eduardo</cp:lastModifiedBy>
  <cp:revision>4</cp:revision>
  <dcterms:created xsi:type="dcterms:W3CDTF">2021-10-16T19:54:34Z</dcterms:created>
  <dcterms:modified xsi:type="dcterms:W3CDTF">2021-11-22T05:14:16Z</dcterms:modified>
</cp:coreProperties>
</file>