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8" r:id="rId7"/>
    <p:sldId id="263" r:id="rId8"/>
    <p:sldId id="269" r:id="rId9"/>
    <p:sldId id="266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2020/2/27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2020/2/27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2020/2/27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2020/2/27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算法分析与设计之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分治法</a:t>
            </a:r>
            <a:endParaRPr 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分治法解题的基本思路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分治法和穷举法的区别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107" y="2007908"/>
            <a:ext cx="10133473" cy="4164291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我认为穷举法是列出每种可能性，是针对于以个为单位的。 分治法则是将问题分为几个块，其块要解决的问题是相似的，它针对的是块为单位。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2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5659" y="113907"/>
            <a:ext cx="9980682" cy="1096962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分治的基本思路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07613" y="2234152"/>
            <a:ext cx="9776774" cy="2646575"/>
          </a:xfrm>
        </p:spPr>
        <p:txBody>
          <a:bodyPr rtlCol="0">
            <a:normAutofit fontScale="62500" lnSpcReduction="20000"/>
          </a:bodyPr>
          <a:lstStyle/>
          <a:p>
            <a:pPr>
              <a:buNone/>
              <a:defRPr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分治分治，即分而治之。分治，就是把一个复杂的问题分成两个或更多的相同或相似的子问题，再把子问题分成更小的子问题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直到最后子问题可以简单的直接求解，原问题的解即子问题的解的合并。这个技巧是很多高效算法的基础，如排序算法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快速排序，归并排序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，傅立叶变换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快速傅立叶变换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)……</a:t>
            </a:r>
          </a:p>
          <a:p>
            <a:pPr>
              <a:buNone/>
              <a:defRPr/>
            </a:pP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直接说就是将一个难以直接解决的大问题，分割成一些规模比较小的相同的小问题，以便各个击破，分而治之。 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我们为什么要用分治法呢？它和穷举法有什么区别呢？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我们为什么要用分治法呢？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98EABE-5942-4A54-A20E-71C72B6E8CE3}"/>
              </a:ext>
            </a:extLst>
          </p:cNvPr>
          <p:cNvSpPr/>
          <p:nvPr/>
        </p:nvSpPr>
        <p:spPr>
          <a:xfrm>
            <a:off x="1962740" y="2648932"/>
            <a:ext cx="8039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对于某些问题，我们要直接得出结果比较复杂。但是该问题可以划分为多个独立的相同或相似的子问题，且子问题解决起来很简便。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分治法的思想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EC840-9F08-4112-91E7-8E777EC9553B}"/>
              </a:ext>
            </a:extLst>
          </p:cNvPr>
          <p:cNvSpPr txBox="1"/>
          <p:nvPr/>
        </p:nvSpPr>
        <p:spPr>
          <a:xfrm>
            <a:off x="1480008" y="2714920"/>
            <a:ext cx="7588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划分问题：整个问题划分成多个无关联的子问题。</a:t>
            </a:r>
            <a:br>
              <a:rPr lang="zh-CN" altLang="en-US" sz="2400" dirty="0"/>
            </a:br>
            <a:r>
              <a:rPr lang="zh-CN" altLang="en-US" sz="2400" dirty="0"/>
              <a:t>递归求解：递归调用求解各个子问题。</a:t>
            </a:r>
            <a:br>
              <a:rPr lang="zh-CN" altLang="en-US" sz="2400" dirty="0"/>
            </a:br>
            <a:r>
              <a:rPr lang="zh-CN" altLang="en-US" sz="2400" dirty="0"/>
              <a:t>合并问题：合并子问题的解，形成原始问题的解。</a:t>
            </a:r>
          </a:p>
        </p:txBody>
      </p:sp>
    </p:spTree>
    <p:extLst>
      <p:ext uri="{BB962C8B-B14F-4D97-AF65-F5344CB8AC3E}">
        <p14:creationId xmlns:p14="http://schemas.microsoft.com/office/powerpoint/2010/main" val="5269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用分治法求解问题的步骤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745353" cy="4572000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首先将问题分为</a:t>
            </a:r>
            <a:r>
              <a:rPr lang="en-US" altLang="zh-CN" sz="2800" dirty="0"/>
              <a:t>N</a:t>
            </a:r>
            <a:r>
              <a:rPr lang="zh-CN" altLang="en-US" sz="2800" dirty="0"/>
              <a:t>个子问题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那么这时候有个问题：怎么调整每个子问题的规模最好呢？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用分治法求解问题的步骤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107" y="2007908"/>
            <a:ext cx="10133473" cy="4164291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人们从大量实践中发现，在用分治法设计算法时，最好使子问题的规模大致相同。即将一个问题分为大小相等的</a:t>
            </a:r>
            <a:r>
              <a:rPr lang="en-US" altLang="zh-CN" sz="2400" dirty="0"/>
              <a:t>N</a:t>
            </a:r>
            <a:r>
              <a:rPr lang="zh-CN" altLang="en-US" sz="2400" dirty="0"/>
              <a:t>个子问题的处理方法使行之有效的。这种使子问题规模大致相等的做法使出自一种平衡子问题的思想，它几乎总是比子问题规模不等的做法要好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42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分治法适用条件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107" y="2007908"/>
            <a:ext cx="10133473" cy="4164291"/>
          </a:xfrm>
        </p:spPr>
        <p:txBody>
          <a:bodyPr rtlCol="0"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该问题的规模缩小到一定的成都就可以轻易的解决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该问题可以分解为若干个规模较小的相同问题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利用子问题得出的解的集合，可以得出该问题的解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每个子问题使相互独立的</a:t>
            </a:r>
            <a:endParaRPr lang="en-US" altLang="zh-CN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zh-CN" altLang="en-US" sz="2400" dirty="0"/>
              <a:t>注意：若子问题不是相互独立的，那么一般采用动态规划比较好。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0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分治法的生活实例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107" y="2007908"/>
            <a:ext cx="10133473" cy="4164291"/>
          </a:xfrm>
        </p:spPr>
        <p:txBody>
          <a:bodyPr rtlCol="0">
            <a:normAutofit/>
          </a:bodyPr>
          <a:lstStyle/>
          <a:p>
            <a:r>
              <a:rPr lang="zh-CN" altLang="en-US" sz="2400" dirty="0"/>
              <a:t>小学的时候老师就教过我们货比三家。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zh-CN" altLang="en-US" sz="2400" dirty="0"/>
              <a:t>小时候老是会用到铅笔，这个东西又容易掉，于是我就想着去买一支最便宜的铅笔。我就拿着</a:t>
            </a:r>
            <a:r>
              <a:rPr lang="en-US" altLang="zh-CN" sz="2400" dirty="0"/>
              <a:t>1</a:t>
            </a:r>
            <a:r>
              <a:rPr lang="zh-CN" altLang="en-US" sz="2400" dirty="0"/>
              <a:t>块钱，走到了镇上，发现有三家文具店，新华书店、志跃书店、志耀书店。要想买到最便宜的，我就分别在这三家文具店找到最便宜的各三支，随后再比较一下就好了。买到最便宜的铅笔之后我就跑回家，开心的看着我的铅笔。心想</a:t>
            </a:r>
            <a:r>
              <a:rPr lang="en-US" altLang="zh-CN" sz="2400" dirty="0"/>
              <a:t>:</a:t>
            </a:r>
            <a:r>
              <a:rPr lang="zh-CN" altLang="en-US" sz="2400" dirty="0"/>
              <a:t>再也不怕铅笔丢了。。。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9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618</Words>
  <Application>Microsoft Office PowerPoint</Application>
  <PresentationFormat>宽屏</PresentationFormat>
  <Paragraphs>30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华文行楷</vt:lpstr>
      <vt:lpstr>华文新魏</vt:lpstr>
      <vt:lpstr>微软雅黑</vt:lpstr>
      <vt:lpstr>Euphemia</vt:lpstr>
      <vt:lpstr>Wingdings</vt:lpstr>
      <vt:lpstr>学术文献 16x9</vt:lpstr>
      <vt:lpstr>算法分析与设计之分治法</vt:lpstr>
      <vt:lpstr>分治的基本思路</vt:lpstr>
      <vt:lpstr>我们为什么要用分治法呢？它和穷举法有什么区别呢？</vt:lpstr>
      <vt:lpstr>我们为什么要用分治法呢？</vt:lpstr>
      <vt:lpstr>分治法的思想</vt:lpstr>
      <vt:lpstr>用分治法求解问题的步骤</vt:lpstr>
      <vt:lpstr>用分治法求解问题的步骤</vt:lpstr>
      <vt:lpstr>分治法适用条件</vt:lpstr>
      <vt:lpstr>分治法的生活实例</vt:lpstr>
      <vt:lpstr>分治法和穷举法的区别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2020-02-11T10:50:01Z</dcterms:created>
  <dcterms:modified xsi:type="dcterms:W3CDTF">2020-02-27T05:21:28Z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