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4" r:id="rId7"/>
    <p:sldId id="275" r:id="rId8"/>
    <p:sldId id="263" r:id="rId9"/>
    <p:sldId id="277" r:id="rId10"/>
    <p:sldId id="269" r:id="rId11"/>
    <p:sldId id="278" r:id="rId12"/>
    <p:sldId id="266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2020/3/9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2020/3/9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2020/3/9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2020/3/9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2020/3/9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算法分析与设计之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贪心算法</a:t>
            </a:r>
            <a:endParaRPr 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贪心算法解题的基本思路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引入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A57F64-2373-4089-BAFE-4E52C9237F8B}"/>
              </a:ext>
            </a:extLst>
          </p:cNvPr>
          <p:cNvSpPr txBox="1"/>
          <p:nvPr/>
        </p:nvSpPr>
        <p:spPr>
          <a:xfrm>
            <a:off x="1104900" y="1517716"/>
            <a:ext cx="10112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在如今网络发达的时代，网上购物成了一种常见的现象。因此，你可以在很多论坛中发现许多类似的问题：**品牌**产品性价比高不高？对比其他的又如何？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类似于上述性价比问题，我们就可以引入背包问题（不是</a:t>
            </a:r>
            <a:r>
              <a:rPr lang="en-US" altLang="zh-CN" dirty="0"/>
              <a:t>0/1</a:t>
            </a:r>
            <a:r>
              <a:rPr lang="zh-CN" altLang="en-US" dirty="0"/>
              <a:t>背包问题）。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什么是背包问题？：每种物品都有其价值和重量，你只有一个</a:t>
            </a:r>
            <a:r>
              <a:rPr lang="en-US" altLang="zh-CN" dirty="0"/>
              <a:t>W</a:t>
            </a:r>
            <a:r>
              <a:rPr lang="zh-CN" altLang="en-US" dirty="0"/>
              <a:t>容量的背包，怎么选择物品才</a:t>
            </a:r>
            <a:r>
              <a:rPr lang="en-US" altLang="zh-CN" dirty="0"/>
              <a:t>		  </a:t>
            </a:r>
            <a:r>
              <a:rPr lang="zh-CN" altLang="en-US" dirty="0"/>
              <a:t>能让你的背包所含价值达到最大？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解决方法：我们可以利用每种物品的性价比来对物品进行筛选，每次选择其性价比最高的放入背包</a:t>
            </a:r>
            <a:r>
              <a:rPr lang="en-US" altLang="zh-CN" dirty="0"/>
              <a:t>	  </a:t>
            </a:r>
            <a:r>
              <a:rPr lang="zh-CN" altLang="en-US" dirty="0"/>
              <a:t>中，知道背包装满了。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分析：我们怎么对物品进行筛选就是贪心策略，在该问题中，我们的策略就是选择的是性价比最高</a:t>
            </a:r>
            <a:r>
              <a:rPr lang="en-US" altLang="zh-CN" dirty="0"/>
              <a:t>     	</a:t>
            </a:r>
            <a:r>
              <a:rPr lang="zh-CN" altLang="en-US" dirty="0"/>
              <a:t>的物品，以此得到最优解。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8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5659" y="113907"/>
            <a:ext cx="9980682" cy="1096962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贪心算法的分析和设计描述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07613" y="2234152"/>
            <a:ext cx="9776774" cy="4194928"/>
          </a:xfrm>
        </p:spPr>
        <p:txBody>
          <a:bodyPr rtlCol="0">
            <a:normAutofit lnSpcReduction="10000"/>
          </a:bodyPr>
          <a:lstStyle/>
          <a:p>
            <a:pPr>
              <a:buNone/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使用贪心算法解题的基本要求：满足最优子结构特征。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最优子结构：一个问题的最优解包括其子问题的最优解。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常见应用：哈夫曼编码问题、背包问题等。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算法优点：求解速度快，主要时间花费在了排序算法中。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算法缺点：需要证明是该策略得出的解是最优解。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贪心算法实现最重要的是找到一个可行的策略，保证求出的解是全局最优解。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3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贪心算法一般步骤 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8795AA-26C1-4A42-AF03-208BBA7E2042}"/>
              </a:ext>
            </a:extLst>
          </p:cNvPr>
          <p:cNvSpPr txBox="1"/>
          <p:nvPr/>
        </p:nvSpPr>
        <p:spPr>
          <a:xfrm>
            <a:off x="1104900" y="1828800"/>
            <a:ext cx="7465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、设计数据找到规律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、进行贪心策略的研究探索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、对所得出的贪心策略证明其正确性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、用程序实现</a:t>
            </a:r>
          </a:p>
        </p:txBody>
      </p:sp>
    </p:spTree>
    <p:extLst>
      <p:ext uri="{BB962C8B-B14F-4D97-AF65-F5344CB8AC3E}">
        <p14:creationId xmlns:p14="http://schemas.microsoft.com/office/powerpoint/2010/main" val="27633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利用贪心算法解决作业处理机问题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E9F91-A8A6-4492-837E-DE39F006FCEE}"/>
              </a:ext>
            </a:extLst>
          </p:cNvPr>
          <p:cNvSpPr txBox="1"/>
          <p:nvPr/>
        </p:nvSpPr>
        <p:spPr>
          <a:xfrm>
            <a:off x="1171227" y="1498862"/>
            <a:ext cx="9980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假设正等待操作系统运行的作业有</a:t>
            </a:r>
            <a:r>
              <a:rPr lang="en-US" altLang="zh-CN" dirty="0"/>
              <a:t>6</a:t>
            </a:r>
            <a:r>
              <a:rPr lang="zh-CN" altLang="en-US" dirty="0"/>
              <a:t>个，分别需要的执行之间</a:t>
            </a:r>
            <a:r>
              <a:rPr lang="en-US" altLang="zh-CN" dirty="0"/>
              <a:t>t = {15</a:t>
            </a:r>
            <a:r>
              <a:rPr lang="zh-CN" altLang="en-US" dirty="0"/>
              <a:t>，</a:t>
            </a:r>
            <a:r>
              <a:rPr lang="en-US" altLang="zh-CN" dirty="0"/>
              <a:t>19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8}</a:t>
            </a:r>
            <a:r>
              <a:rPr lang="zh-CN" altLang="en-US" dirty="0"/>
              <a:t>，且作业一旦执行，不能够被打断。现有</a:t>
            </a:r>
            <a:r>
              <a:rPr lang="en-US" altLang="zh-CN" dirty="0"/>
              <a:t>3</a:t>
            </a:r>
            <a:r>
              <a:rPr lang="zh-CN" altLang="en-US" dirty="0"/>
              <a:t>个处理机，一个处理机最多只能装入一个作业进行执行。请问如何分配作业给处理机，使得作业完成时间最短？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因此，我们可以选择先将最长的作业放入等待时间最短的处理机中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C8D48F-56C3-4051-BD1F-35C0281E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8" y="3016154"/>
            <a:ext cx="6456901" cy="3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利用贪心算法解决作业处理机问题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E9F91-A8A6-4492-837E-DE39F006FCEE}"/>
              </a:ext>
            </a:extLst>
          </p:cNvPr>
          <p:cNvSpPr txBox="1"/>
          <p:nvPr/>
        </p:nvSpPr>
        <p:spPr>
          <a:xfrm>
            <a:off x="1171227" y="1498862"/>
            <a:ext cx="99806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假设正等待操作系统运行的作业有</a:t>
            </a:r>
            <a:r>
              <a:rPr lang="en-US" altLang="zh-CN" dirty="0"/>
              <a:t>6</a:t>
            </a:r>
            <a:r>
              <a:rPr lang="zh-CN" altLang="en-US" dirty="0"/>
              <a:t>个，分别需要的执行之间</a:t>
            </a:r>
            <a:r>
              <a:rPr lang="en-US" altLang="zh-CN" dirty="0"/>
              <a:t>t = {15</a:t>
            </a:r>
            <a:r>
              <a:rPr lang="zh-CN" altLang="en-US" dirty="0"/>
              <a:t>，</a:t>
            </a:r>
            <a:r>
              <a:rPr lang="en-US" altLang="zh-CN" dirty="0"/>
              <a:t>19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8}</a:t>
            </a:r>
            <a:r>
              <a:rPr lang="zh-CN" altLang="en-US" dirty="0"/>
              <a:t>，且作业一旦执行，不能够被打断。现有</a:t>
            </a:r>
            <a:r>
              <a:rPr lang="en-US" altLang="zh-CN" dirty="0"/>
              <a:t>3</a:t>
            </a:r>
            <a:r>
              <a:rPr lang="zh-CN" altLang="en-US" dirty="0"/>
              <a:t>个处理机，一个处理机最多只能装入一个作业进行执行。请问如何分配作业给处理机，使得作业完成时间最短？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那么我们可以从最小的开始选择吗？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答案是肯定的，贪心策略是多种的，并不是单一的。但是不同的贪心策略可能会造成不一样的时间复杂度、空间复杂度，编写的程序也会不一样。例如在本题中，我们可以选择先将</a:t>
            </a:r>
            <a:r>
              <a:rPr lang="zh-CN" altLang="en-US" b="1" dirty="0"/>
              <a:t>最短</a:t>
            </a:r>
            <a:r>
              <a:rPr lang="zh-CN" altLang="en-US" dirty="0"/>
              <a:t>的作业放入等待时间最短的处理机中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3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贪心算法的好与坏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2B7DB-D6DF-4981-A082-4CA6D230A478}"/>
              </a:ext>
            </a:extLst>
          </p:cNvPr>
          <p:cNvSpPr txBox="1"/>
          <p:nvPr/>
        </p:nvSpPr>
        <p:spPr>
          <a:xfrm>
            <a:off x="1104900" y="1665027"/>
            <a:ext cx="9980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贪心算法在一定条件下提高了求解速度，但是贪心算法的缺点也很明显：问题必须是最优子结构。贪心算法在求解时候，总是只看当前，而没有考虑选择之后是不是全局最优解。因此，部分问题无法用贪心算法得到答案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C27B3-4C24-4D15-AC00-6C08B602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26" y="2596295"/>
            <a:ext cx="7439025" cy="37052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AC374B-4633-4D8F-9C74-EBBFD26A76CE}"/>
              </a:ext>
            </a:extLst>
          </p:cNvPr>
          <p:cNvSpPr txBox="1"/>
          <p:nvPr/>
        </p:nvSpPr>
        <p:spPr>
          <a:xfrm>
            <a:off x="9511645" y="2733773"/>
            <a:ext cx="215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在网上找到的一个能够简单快速理解贪心算法不足之处的例子</a:t>
            </a:r>
          </a:p>
        </p:txBody>
      </p:sp>
    </p:spTree>
    <p:extLst>
      <p:ext uri="{BB962C8B-B14F-4D97-AF65-F5344CB8AC3E}">
        <p14:creationId xmlns:p14="http://schemas.microsoft.com/office/powerpoint/2010/main" val="5269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贪心算法举例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107" y="2007908"/>
            <a:ext cx="10133473" cy="4164291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贪心算法在生活中的例子很多，比如：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我是一个货车司机，去某个商场装载货物，每种货品都有不同的空间大小以及佣金，但是我的车只能容纳一定空间，那么我应该怎么选择，才能让自己赚的钱尽可能的多？（假设货品可以拆分）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这个问题我们就可以用到贪心策略，还有许多其他的例子：在相同质量的情况下我们选择最便宜的商品</a:t>
            </a:r>
            <a:r>
              <a:rPr lang="en-US" altLang="zh-CN" sz="2400" dirty="0"/>
              <a:t>……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745353" cy="4572000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zh-CN" sz="2800" dirty="0"/>
              <a:t>	</a:t>
            </a:r>
            <a:r>
              <a:rPr lang="zh-CN" altLang="en-US" sz="2800" dirty="0"/>
              <a:t>贪心算法是一种分级处理方法，他得到某种度量意义下一个问题的最优解，所作的每一次选择都是当前状态下的贪心选择，通过一系列的选择来得到最优解。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00B050"/>
                </a:solidFill>
              </a:rPr>
              <a:t>不足：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B050"/>
                </a:solidFill>
              </a:rPr>
              <a:t>	1</a:t>
            </a:r>
            <a:r>
              <a:rPr lang="zh-CN" altLang="en-US" sz="2800" dirty="0">
                <a:solidFill>
                  <a:srgbClr val="00B050"/>
                </a:solidFill>
              </a:rPr>
              <a:t>）、不能保证求得的最后解是最佳的；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B050"/>
                </a:solidFill>
              </a:rPr>
              <a:t>	2</a:t>
            </a:r>
            <a:r>
              <a:rPr lang="zh-CN" altLang="en-US" sz="2800" dirty="0">
                <a:solidFill>
                  <a:srgbClr val="00B050"/>
                </a:solidFill>
              </a:rPr>
              <a:t>）、贪心算法只能用来求某些最大或最小解的问题；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zh-CN" altLang="en-US" sz="2800" dirty="0">
                <a:solidFill>
                  <a:srgbClr val="00B050"/>
                </a:solidFill>
              </a:rPr>
              <a:t>问题：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B050"/>
                </a:solidFill>
              </a:rPr>
              <a:t>	</a:t>
            </a:r>
            <a:r>
              <a:rPr lang="zh-CN" altLang="en-US" sz="2800" dirty="0">
                <a:solidFill>
                  <a:srgbClr val="00B050"/>
                </a:solidFill>
              </a:rPr>
              <a:t>如果问题比较复杂，循环嵌套，有时无法写出完整的策略。那么贪心算法还可行吗？（可能在这种情况下我们需要使用</a:t>
            </a:r>
            <a:r>
              <a:rPr lang="en-US" altLang="zh-CN" sz="2800" dirty="0" err="1">
                <a:solidFill>
                  <a:srgbClr val="00B050"/>
                </a:solidFill>
              </a:rPr>
              <a:t>dp</a:t>
            </a:r>
            <a:r>
              <a:rPr lang="zh-CN" altLang="en-US" sz="2800" dirty="0">
                <a:solidFill>
                  <a:srgbClr val="00B050"/>
                </a:solidFill>
              </a:rPr>
              <a:t>、分治法等其他方法。）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883</Words>
  <Application>Microsoft Office PowerPoint</Application>
  <PresentationFormat>宽屏</PresentationFormat>
  <Paragraphs>54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华文新魏</vt:lpstr>
      <vt:lpstr>微软雅黑</vt:lpstr>
      <vt:lpstr>Euphemia</vt:lpstr>
      <vt:lpstr>Wingdings</vt:lpstr>
      <vt:lpstr>学术文献 16x9</vt:lpstr>
      <vt:lpstr>算法分析与设计之贪心算法</vt:lpstr>
      <vt:lpstr>引入</vt:lpstr>
      <vt:lpstr>贪心算法的分析和设计描述</vt:lpstr>
      <vt:lpstr>贪心算法一般步骤 </vt:lpstr>
      <vt:lpstr>利用贪心算法解决作业处理机问题</vt:lpstr>
      <vt:lpstr>利用贪心算法解决作业处理机问题</vt:lpstr>
      <vt:lpstr>贪心算法的好与坏</vt:lpstr>
      <vt:lpstr>贪心算法举例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2020-02-11T10:50:01Z</dcterms:created>
  <dcterms:modified xsi:type="dcterms:W3CDTF">2020-03-09T07:43:39Z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