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8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28A1-21BC-4DE3-BF85-BC4A66024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262"/>
            <a:ext cx="7886700" cy="4875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593-BF68-4AAE-88FE-7CBFBA9814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1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AFA-37B3-413F-BB93-1746E5E9CB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8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3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D696-344F-49FB-A689-EA383D7D9F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20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382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7739"/>
            <a:ext cx="3868340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382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7739"/>
            <a:ext cx="3887391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4BD-FC92-4663-ADBB-AB98C8FE62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8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3BA-59FE-4AB0-999C-C7CC05C144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64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26D-EE76-41D6-83A1-2099D44F0D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76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0ED0-77A9-4460-A520-A92368B335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238-D610-4A29-B2F8-45833E2F6E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38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6704"/>
            <a:ext cx="7886700" cy="5090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307F-B368-46D5-B748-2A0BCC2A14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62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47F-C21E-4506-8002-EEC5398A6F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6092"/>
            <a:ext cx="7886700" cy="49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0C01A10-1703-4CFD-A68F-F97AC07691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4/28/2020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4F4FF49-0FAE-49A2-9002-2D6A5B203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9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Windsor Drafts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9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371600"/>
            <a:ext cx="796834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67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053"/>
            <a:ext cx="899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Prerequisites</a:t>
            </a:r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Node.js or compatible script to read the data from </a:t>
            </a:r>
            <a:r>
              <a:rPr lang="en-US" dirty="0" err="1"/>
              <a:t>InfluxDB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Plugin for Excel/</a:t>
            </a:r>
            <a:r>
              <a:rPr lang="en-US" dirty="0" err="1"/>
              <a:t>GoogleSheets</a:t>
            </a:r>
            <a:endParaRPr lang="en-US" dirty="0"/>
          </a:p>
          <a:p>
            <a:r>
              <a:rPr lang="en-US" b="1" u="sng" dirty="0" smtClean="0"/>
              <a:t>Implementation</a:t>
            </a:r>
            <a:endParaRPr lang="en-US" b="1" u="sng" dirty="0"/>
          </a:p>
          <a:p>
            <a:r>
              <a:rPr lang="en-US" u="sng" dirty="0"/>
              <a:t>Query </a:t>
            </a:r>
            <a:r>
              <a:rPr lang="en-US" u="sng" dirty="0" smtClean="0"/>
              <a:t>flow</a:t>
            </a:r>
            <a:endParaRPr lang="en-US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Excel/</a:t>
            </a:r>
            <a:r>
              <a:rPr lang="en-US" dirty="0" err="1" smtClean="0"/>
              <a:t>GoogleSheet</a:t>
            </a:r>
            <a:r>
              <a:rPr lang="en-US" dirty="0" smtClean="0"/>
              <a:t> </a:t>
            </a:r>
            <a:r>
              <a:rPr lang="en-US" dirty="0"/>
              <a:t>Plugin -&gt; </a:t>
            </a:r>
            <a:r>
              <a:rPr lang="en-US" dirty="0" err="1"/>
              <a:t>IoT</a:t>
            </a:r>
            <a:r>
              <a:rPr lang="en-US" dirty="0"/>
              <a:t> Server App container -&gt; </a:t>
            </a:r>
            <a:r>
              <a:rPr lang="en-US" dirty="0" err="1"/>
              <a:t>InfluxDB</a:t>
            </a:r>
            <a:endParaRPr lang="en-US" dirty="0"/>
          </a:p>
          <a:p>
            <a:r>
              <a:rPr lang="en-US" u="sng" dirty="0" smtClean="0"/>
              <a:t>Data flow</a:t>
            </a:r>
            <a:endParaRPr lang="en-US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InnfluxDb</a:t>
            </a:r>
            <a:r>
              <a:rPr lang="en-US" dirty="0"/>
              <a:t> -&gt; </a:t>
            </a:r>
            <a:r>
              <a:rPr lang="en-US" dirty="0" err="1"/>
              <a:t>IoT</a:t>
            </a:r>
            <a:r>
              <a:rPr lang="en-US" dirty="0"/>
              <a:t> Server App container -&gt; Excel/</a:t>
            </a:r>
            <a:r>
              <a:rPr lang="en-US" dirty="0" err="1"/>
              <a:t>GoogleSheet</a:t>
            </a:r>
            <a:endParaRPr lang="en-US" dirty="0"/>
          </a:p>
          <a:p>
            <a:r>
              <a:rPr lang="en-US" b="1" u="sng" dirty="0" smtClean="0"/>
              <a:t>Plugin requirement</a:t>
            </a:r>
            <a:endParaRPr lang="en-US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Has option to provide </a:t>
            </a:r>
            <a:r>
              <a:rPr lang="en-US" dirty="0" err="1"/>
              <a:t>IoT</a:t>
            </a:r>
            <a:r>
              <a:rPr lang="en-US" dirty="0"/>
              <a:t> Server connection details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Has option to provide data range and period (From date and To date)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Has option to load the Excel template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Button like, Get data, Refresh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Capability to fill the respective cells with proper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Possible, Next sheet has graph view of the data</a:t>
            </a:r>
          </a:p>
          <a:p>
            <a:r>
              <a:rPr lang="en-US" b="1" u="sng" dirty="0" err="1"/>
              <a:t>IoT</a:t>
            </a:r>
            <a:r>
              <a:rPr lang="en-US" b="1" u="sng" dirty="0"/>
              <a:t> Server App container requirement: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Accept proper connection request from Plugin (Authentication required)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Get the Date range from the plugin (When Trigger - User press </a:t>
            </a:r>
            <a:r>
              <a:rPr lang="en-US" dirty="0" err="1"/>
              <a:t>Getdata</a:t>
            </a:r>
            <a:r>
              <a:rPr lang="en-US" dirty="0"/>
              <a:t> button or Refresh button)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should have the list of the databases/measurements to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Generate the query and get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any formatting if required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Forward the data to the plugin (If connection is valid and exists)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74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do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Murugan</a:t>
            </a:r>
          </a:p>
          <a:p>
            <a:pPr lvl="1"/>
            <a:r>
              <a:rPr lang="en-IN" dirty="0" smtClean="0"/>
              <a:t>Prepare a app container</a:t>
            </a:r>
          </a:p>
          <a:p>
            <a:pPr lvl="1"/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812532" y="2338137"/>
            <a:ext cx="7433512" cy="4121807"/>
            <a:chOff x="812532" y="2338137"/>
            <a:chExt cx="7433512" cy="4121807"/>
          </a:xfrm>
        </p:grpSpPr>
        <p:sp>
          <p:nvSpPr>
            <p:cNvPr id="4" name="Rectangle 3"/>
            <p:cNvSpPr/>
            <p:nvPr/>
          </p:nvSpPr>
          <p:spPr>
            <a:xfrm>
              <a:off x="2751624" y="3581400"/>
              <a:ext cx="1295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App container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52802" y="3506363"/>
              <a:ext cx="1295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Plugin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02732" y="2338137"/>
              <a:ext cx="301592" cy="3352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4047024" y="3943350"/>
              <a:ext cx="955708" cy="2667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Left-Right Arrow 7"/>
            <p:cNvSpPr/>
            <p:nvPr/>
          </p:nvSpPr>
          <p:spPr>
            <a:xfrm>
              <a:off x="5299913" y="3909715"/>
              <a:ext cx="1252889" cy="2667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3958" y="5859779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Nginx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8324" y="4749265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2532" y="3581400"/>
              <a:ext cx="1625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 smtClean="0"/>
                <a:t>https</a:t>
              </a:r>
            </a:p>
            <a:p>
              <a:pPr marL="342900" indent="-342900">
                <a:buAutoNum type="arabicPeriod"/>
              </a:pPr>
              <a:r>
                <a:rPr lang="en-IN" dirty="0" smtClean="0"/>
                <a:t>Username</a:t>
              </a:r>
            </a:p>
            <a:p>
              <a:pPr marL="342900" indent="-342900">
                <a:buAutoNum type="arabicPeriod"/>
              </a:pPr>
              <a:r>
                <a:rPr lang="en-IN" dirty="0" smtClean="0"/>
                <a:t>password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0979" y="4767607"/>
              <a:ext cx="1625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 smtClean="0"/>
                <a:t>Connection</a:t>
              </a:r>
            </a:p>
            <a:p>
              <a:pPr marL="342900" indent="-342900">
                <a:buAutoNum type="arabicPeriod"/>
              </a:pPr>
              <a:r>
                <a:rPr lang="en-IN" dirty="0" smtClean="0"/>
                <a:t>Query</a:t>
              </a:r>
            </a:p>
            <a:p>
              <a:pPr marL="342900" indent="-342900">
                <a:buAutoNum type="arabicPeriod"/>
              </a:pPr>
              <a:r>
                <a:rPr lang="en-IN" dirty="0" smtClean="0"/>
                <a:t>Get data</a:t>
              </a:r>
              <a:endParaRPr lang="en-IN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99424" y="4360902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199424" y="373380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035665" y="2947736"/>
              <a:ext cx="39784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56224" y="5259615"/>
              <a:ext cx="26092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 smtClean="0"/>
                <a:t>Accept the valid connection</a:t>
              </a:r>
            </a:p>
            <a:p>
              <a:pPr marL="342900" indent="-342900">
                <a:buAutoNum type="arabicPeriod"/>
              </a:pPr>
              <a:r>
                <a:rPr lang="en-IN" dirty="0" smtClean="0"/>
                <a:t>Recognize the query</a:t>
              </a:r>
            </a:p>
            <a:p>
              <a:pPr marL="342900" indent="-342900">
                <a:buAutoNum type="arabicPeriod"/>
              </a:pPr>
              <a:r>
                <a:rPr lang="en-IN" dirty="0" smtClean="0"/>
                <a:t>Push the data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57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143000"/>
            <a:ext cx="7514444" cy="4146884"/>
            <a:chOff x="517358" y="1295400"/>
            <a:chExt cx="7514444" cy="41468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58" y="1403684"/>
              <a:ext cx="7514444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6918158" y="1295400"/>
              <a:ext cx="1113644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69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5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 setup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96836"/>
            <a:ext cx="7080250" cy="545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72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6D7A8A-D620-49D3-BE00-D69D46E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with the plugin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B4D058-7726-40B5-A507-73BE7A42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Very simple.</a:t>
            </a:r>
          </a:p>
          <a:p>
            <a:r>
              <a:rPr lang="en-US" dirty="0"/>
              <a:t>They somehow insert the automation into a spreadsheet (how: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r>
              <a:rPr lang="en-US" dirty="0"/>
              <a:t>They then signal to the spreadsheet “please pull the data” – push a button, hit the “refresh data source” button in Excel, etc. (Excel may auto refresh when you open the spreadsheet default.)</a:t>
            </a:r>
          </a:p>
          <a:p>
            <a:r>
              <a:rPr lang="en-US" dirty="0"/>
              <a:t>If they want more up-to-date data, then they re-run the query to pull the data.</a:t>
            </a:r>
          </a:p>
          <a:p>
            <a:r>
              <a:rPr lang="en-US" dirty="0"/>
              <a:t>They may want to set time limits for data (not real-time data) for e.g. monthly reports. They might run the March report in late April, if they’re busy, for example.</a:t>
            </a:r>
          </a:p>
          <a:p>
            <a:r>
              <a:rPr lang="en-US" dirty="0"/>
              <a:t>This is a spreadsheet plugin, not a spreadsheet generator that runs from a command line.</a:t>
            </a:r>
          </a:p>
          <a:p>
            <a:r>
              <a:rPr lang="en-US" dirty="0"/>
              <a:t>Need to support Google Docs on </a:t>
            </a:r>
            <a:r>
              <a:rPr lang="en-US" dirty="0" err="1"/>
              <a:t>ChromeBooks</a:t>
            </a:r>
            <a:r>
              <a:rPr lang="en-US" dirty="0"/>
              <a:t> for educational use.</a:t>
            </a:r>
          </a:p>
          <a:p>
            <a:r>
              <a:rPr lang="en-US" dirty="0"/>
              <a:t>Need to support Excel on PCs for corporate use</a:t>
            </a:r>
          </a:p>
          <a:p>
            <a:r>
              <a:rPr lang="en-US" dirty="0"/>
              <a:t>Other things are for geeks (Excel on macOS, etc.) – maybe downloadable spreadsheets or CSVs are the best.</a:t>
            </a:r>
          </a:p>
        </p:txBody>
      </p:sp>
    </p:spTree>
    <p:extLst>
      <p:ext uri="{BB962C8B-B14F-4D97-AF65-F5344CB8AC3E}">
        <p14:creationId xmlns:p14="http://schemas.microsoft.com/office/powerpoint/2010/main" val="26131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0DD82-2D3E-454B-8B7B-703B107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8A2E16-C5DD-42E0-A783-F8F5CCD2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Excel: assume we have a Visual Basic framework, connected to buttons in the ribbon, that</a:t>
            </a:r>
          </a:p>
          <a:p>
            <a:pPr lvl="1"/>
            <a:r>
              <a:rPr lang="en-US" dirty="0"/>
              <a:t>Does some UI (if needed)</a:t>
            </a:r>
          </a:p>
          <a:p>
            <a:pPr lvl="1"/>
            <a:r>
              <a:rPr lang="en-US" dirty="0"/>
              <a:t>Issues the queries</a:t>
            </a:r>
          </a:p>
          <a:p>
            <a:pPr lvl="1"/>
            <a:r>
              <a:rPr lang="en-US" dirty="0"/>
              <a:t>Populates tabs in the spreadsheet (named XXX-{probe1}, XXX-{probe2}, … -- “XXX-” is a prefix from the user, probably optional. Tabs get overwritten if already exist with that name; before starting that, prompt the user (are you sure?).</a:t>
            </a:r>
          </a:p>
          <a:p>
            <a:r>
              <a:rPr lang="en-US" dirty="0"/>
              <a:t>In Google Sheets: probably they have a similar mechanism based on JavaScript.</a:t>
            </a:r>
          </a:p>
          <a:p>
            <a:r>
              <a:rPr lang="en-US" dirty="0"/>
              <a:t>For training and simplicity, make these as similar as possible.</a:t>
            </a:r>
          </a:p>
          <a:p>
            <a:r>
              <a:rPr lang="en-US" dirty="0"/>
              <a:t>So probably have to implement in parallel (step by step).</a:t>
            </a:r>
          </a:p>
          <a:p>
            <a:r>
              <a:rPr lang="en-US" dirty="0"/>
              <a:t>Excel version: Microsoft 365 online and current desktop. Don’t worry about back versions (for now).</a:t>
            </a:r>
          </a:p>
          <a:p>
            <a:r>
              <a:rPr lang="en-US" dirty="0"/>
              <a:t>Google Docs: current.</a:t>
            </a:r>
          </a:p>
          <a:p>
            <a:r>
              <a:rPr lang="en-US" dirty="0"/>
              <a:t>We have to design to support multiple different reports (because we already have at least 2, “</a:t>
            </a:r>
            <a:r>
              <a:rPr lang="en-US" dirty="0" err="1"/>
              <a:t>qbg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36017-0194-47A8-AF82-ECFF7FB6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proxy (orange box)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ABA06-745F-4835-AE26-40D7C517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(somehow) information about how many probes there are, how many piles, what they’re named, etc., and mapping to the device ID (by time, eventually)</a:t>
            </a:r>
          </a:p>
          <a:p>
            <a:r>
              <a:rPr lang="en-US" dirty="0"/>
              <a:t>This needs to be (at least conceptually) “per customer” so that we don’t mix up data across sites.</a:t>
            </a:r>
          </a:p>
          <a:p>
            <a:r>
              <a:rPr lang="en-US" dirty="0"/>
              <a:t>This needs to be deployable as part of the </a:t>
            </a:r>
            <a:r>
              <a:rPr lang="en-US" dirty="0" err="1"/>
              <a:t>WeRadiate</a:t>
            </a:r>
            <a:r>
              <a:rPr lang="en-US" dirty="0"/>
              <a:t> customer onboarding process (and updatable when customer adds more sensors or piles)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3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719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Hi </a:t>
            </a:r>
            <a:r>
              <a:rPr lang="en-US" dirty="0" err="1"/>
              <a:t>Seenevasan</a:t>
            </a:r>
            <a:r>
              <a:rPr lang="en-US" dirty="0"/>
              <a:t>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idea is that we create another app (that runs on the server in a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containter</a:t>
            </a:r>
            <a:r>
              <a:rPr lang="en-US" dirty="0"/>
              <a:t>) that listens on a port </a:t>
            </a:r>
            <a:r>
              <a:rPr lang="en-US" dirty="0" err="1"/>
              <a:t>proxied</a:t>
            </a:r>
            <a:r>
              <a:rPr lang="en-US" dirty="0"/>
              <a:t> and secured by NGINX. This app gets queries from clients, creates </a:t>
            </a:r>
            <a:r>
              <a:rPr lang="en-US" dirty="0" err="1"/>
              <a:t>subqueries</a:t>
            </a:r>
            <a:r>
              <a:rPr lang="en-US" dirty="0"/>
              <a:t> for </a:t>
            </a:r>
            <a:r>
              <a:rPr lang="en-US" dirty="0" err="1"/>
              <a:t>InfluxDB</a:t>
            </a:r>
            <a:r>
              <a:rPr lang="en-US" dirty="0"/>
              <a:t> and any other authoritative data sources, merges data as needed, then passes back the results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step is to just proxy the </a:t>
            </a:r>
            <a:r>
              <a:rPr lang="en-US" dirty="0" err="1"/>
              <a:t>influxdb</a:t>
            </a:r>
            <a:r>
              <a:rPr lang="en-US" dirty="0"/>
              <a:t> queries.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 start filtering and adjusting.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--Terry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7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86700" cy="4875701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They are using exactly our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ttn</a:t>
            </a:r>
            <a:r>
              <a:rPr lang="en-US" sz="2400" dirty="0"/>
              <a:t> dashboard.</a:t>
            </a:r>
            <a:endParaRPr lang="en-I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We do not want to use PHP, and we don’t want to run “inside Apache/NGINX” – we want to use NGINX only as a proxy and have a stand-alone app that is listening for connections and doing the work (just as </a:t>
            </a:r>
            <a:r>
              <a:rPr lang="en-US" sz="2400" dirty="0" err="1"/>
              <a:t>InfluxDB</a:t>
            </a:r>
            <a:r>
              <a:rPr lang="en-US" sz="2400" dirty="0"/>
              <a:t> does).</a:t>
            </a:r>
            <a:endParaRPr lang="en-I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Thanks,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--Terry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093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9600" y="55881"/>
            <a:ext cx="7944051" cy="6808536"/>
            <a:chOff x="895149" y="376588"/>
            <a:chExt cx="7944051" cy="6808536"/>
          </a:xfrm>
        </p:grpSpPr>
        <p:sp>
          <p:nvSpPr>
            <p:cNvPr id="2" name="Rectangle 1"/>
            <p:cNvSpPr/>
            <p:nvPr/>
          </p:nvSpPr>
          <p:spPr>
            <a:xfrm>
              <a:off x="3133624" y="3691288"/>
              <a:ext cx="1828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Custom App</a:t>
              </a:r>
              <a:br>
                <a:rPr lang="en-IN" dirty="0" smtClean="0"/>
              </a:br>
              <a:r>
                <a:rPr lang="en-IN" dirty="0" smtClean="0"/>
                <a:t>Container </a:t>
              </a:r>
              <a:endParaRPr lang="en-IN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172200" y="376588"/>
              <a:ext cx="0" cy="563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600700" y="1214788"/>
              <a:ext cx="1143000" cy="411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NGINX</a:t>
              </a:r>
              <a:endParaRPr lang="en-IN" dirty="0"/>
            </a:p>
          </p:txBody>
        </p:sp>
        <p:cxnSp>
          <p:nvCxnSpPr>
            <p:cNvPr id="7" name="Straight Arrow Connector 6"/>
            <p:cNvCxnSpPr>
              <a:stCxn id="2" idx="3"/>
              <a:endCxn id="5" idx="1"/>
            </p:cNvCxnSpPr>
            <p:nvPr/>
          </p:nvCxnSpPr>
          <p:spPr>
            <a:xfrm flipV="1">
              <a:off x="4962424" y="3272188"/>
              <a:ext cx="638276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467600" y="2624488"/>
              <a:ext cx="1371600" cy="1295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Spreadsheet</a:t>
              </a:r>
              <a:r>
                <a:rPr lang="en-IN" dirty="0" smtClean="0"/>
                <a:t> plugin (Excel/</a:t>
              </a:r>
              <a:r>
                <a:rPr lang="en-IN" dirty="0" err="1" smtClean="0"/>
                <a:t>GoogleSheets</a:t>
              </a:r>
              <a:r>
                <a:rPr lang="en-IN" dirty="0" smtClean="0"/>
                <a:t>)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5149" y="2853088"/>
              <a:ext cx="1600200" cy="838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InfluxdB</a:t>
              </a:r>
              <a:endParaRPr lang="en-IN" dirty="0"/>
            </a:p>
          </p:txBody>
        </p:sp>
        <p:cxnSp>
          <p:nvCxnSpPr>
            <p:cNvPr id="15" name="Straight Arrow Connector 14"/>
            <p:cNvCxnSpPr>
              <a:stCxn id="13" idx="3"/>
              <a:endCxn id="2" idx="1"/>
            </p:cNvCxnSpPr>
            <p:nvPr/>
          </p:nvCxnSpPr>
          <p:spPr>
            <a:xfrm>
              <a:off x="2495349" y="3272188"/>
              <a:ext cx="638275" cy="952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3"/>
              <a:endCxn id="5" idx="1"/>
            </p:cNvCxnSpPr>
            <p:nvPr/>
          </p:nvCxnSpPr>
          <p:spPr>
            <a:xfrm>
              <a:off x="2495349" y="3272188"/>
              <a:ext cx="310535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1"/>
              <a:endCxn id="5" idx="3"/>
            </p:cNvCxnSpPr>
            <p:nvPr/>
          </p:nvCxnSpPr>
          <p:spPr>
            <a:xfrm flipH="1">
              <a:off x="6743700" y="3272188"/>
              <a:ext cx="7239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69920" y="4876800"/>
              <a:ext cx="176202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Listen port??</a:t>
              </a:r>
            </a:p>
            <a:p>
              <a:r>
                <a:rPr lang="en-IN" dirty="0" smtClean="0"/>
                <a:t>Capabilities??</a:t>
              </a:r>
            </a:p>
            <a:p>
              <a:r>
                <a:rPr lang="en-IN" dirty="0" err="1" smtClean="0"/>
                <a:t>Docker</a:t>
              </a:r>
              <a:r>
                <a:rPr lang="en-IN" dirty="0" smtClean="0"/>
                <a:t> container??</a:t>
              </a:r>
              <a:br>
                <a:rPr lang="en-IN" dirty="0" smtClean="0"/>
              </a:br>
              <a:r>
                <a:rPr lang="en-IN" dirty="0" smtClean="0"/>
                <a:t>Maintain users list and password</a:t>
              </a: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3603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Iotdashboard.mcci.com/80xx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64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CI 2015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CCI-QuickTemplate-2016r1.potx" id="{4B0993D4-953E-4CB2-AD48-1CC39B76EB4C}" vid="{DE8FA262-1032-414C-9508-ECBB64827B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18160</TotalTime>
  <Words>795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Windsor Drafts</vt:lpstr>
      <vt:lpstr>Server setup</vt:lpstr>
      <vt:lpstr>UX with the plugin</vt:lpstr>
      <vt:lpstr>Implementation Strategy</vt:lpstr>
      <vt:lpstr>The proxy (orange box)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Windsor Drafts</dc:title>
  <dc:creator>velmurugan</dc:creator>
  <cp:lastModifiedBy>velmurugan</cp:lastModifiedBy>
  <cp:revision>17</cp:revision>
  <dcterms:created xsi:type="dcterms:W3CDTF">2006-08-16T00:00:00Z</dcterms:created>
  <dcterms:modified xsi:type="dcterms:W3CDTF">2020-04-29T01:28:59Z</dcterms:modified>
</cp:coreProperties>
</file>