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AACB3-C5C9-4CFF-97C7-C3A00CC77714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5E8F5-0736-41FE-A41D-E4B5DE27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28A1-21BC-4DE3-BF85-BC4A6602452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6704"/>
            <a:ext cx="7886700" cy="5090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307F-B368-46D5-B748-2A0BCC2A1484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47F-C21E-4506-8002-EEC5398A6F74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0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1262"/>
            <a:ext cx="7886700" cy="4875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4593-BF68-4AAE-88FE-7CBFBA981400}" type="datetime1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AFA-37B3-413F-BB93-1746E5E9CB50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3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D696-344F-49FB-A689-EA383D7D9FB5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20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0382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7739"/>
            <a:ext cx="3868340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0382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7739"/>
            <a:ext cx="3887391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4BD-FC92-4663-ADBB-AB98C8FE62D3}" type="datetime1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3BA-59FE-4AB0-999C-C7CC05C14491}" type="datetime1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26D-EE76-41D6-83A1-2099D44F0DAA}" type="datetime1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0ED0-77A9-4460-A520-A92368B3350B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238-D610-4A29-B2F8-45833E2F6E29}" type="datetime1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6092"/>
            <a:ext cx="7886700" cy="49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1A10-1703-4CFD-A68F-F97AC076912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WeRadiate-2020-04-29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Plugin &amp; Template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8A885-E072-4060-9F96-44EF9AC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405C3-C970-447F-85E0-31238AEC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MCCI</a:t>
            </a:r>
            <a:r>
              <a:rPr lang="en-US" dirty="0"/>
              <a:t>: Mukesh, </a:t>
            </a:r>
            <a:r>
              <a:rPr lang="en-US" dirty="0" smtClean="0"/>
              <a:t>Prabhu, </a:t>
            </a:r>
            <a:r>
              <a:rPr lang="en-US" dirty="0" err="1" smtClean="0"/>
              <a:t>Revathy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check,</a:t>
            </a:r>
          </a:p>
          <a:p>
            <a:pPr lvl="1"/>
            <a:r>
              <a:rPr lang="en-US" dirty="0" smtClean="0"/>
              <a:t>To Place templates in </a:t>
            </a:r>
            <a:r>
              <a:rPr lang="en-US" dirty="0" err="1" smtClean="0"/>
              <a:t>AddData</a:t>
            </a:r>
            <a:r>
              <a:rPr lang="en-US" dirty="0" smtClean="0"/>
              <a:t> directory and see it appearing on “My Templates”?</a:t>
            </a:r>
          </a:p>
          <a:p>
            <a:pPr lvl="1"/>
            <a:r>
              <a:rPr lang="en-US" dirty="0" smtClean="0"/>
              <a:t>Design the new 3 templates shared by </a:t>
            </a:r>
            <a:r>
              <a:rPr lang="en-US" dirty="0" err="1" smtClean="0"/>
              <a:t>Sashti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 to find which probe sending which data packets from Sungjoon – Already sent mail, need to follow-up</a:t>
            </a:r>
          </a:p>
          <a:p>
            <a:pPr lvl="1"/>
            <a:r>
              <a:rPr lang="en-US" dirty="0" smtClean="0"/>
              <a:t>Once this is clarified, </a:t>
            </a:r>
            <a:r>
              <a:rPr lang="en-US" dirty="0" err="1" smtClean="0"/>
              <a:t>Revathy</a:t>
            </a:r>
            <a:r>
              <a:rPr lang="en-US" dirty="0" smtClean="0"/>
              <a:t> needs to narrow down</a:t>
            </a:r>
          </a:p>
          <a:p>
            <a:pPr lvl="1"/>
            <a:r>
              <a:rPr lang="en-US" dirty="0" smtClean="0"/>
              <a:t>For second stage of demo: Need to come up with Plugin Installer – so </a:t>
            </a:r>
            <a:r>
              <a:rPr lang="en-US" dirty="0" err="1" smtClean="0"/>
              <a:t>resp</a:t>
            </a:r>
            <a:r>
              <a:rPr lang="en-US" dirty="0" smtClean="0"/>
              <a:t> add-ins and templates sits in appropriate place on client machine – Prabhu will look on this</a:t>
            </a:r>
            <a:endParaRPr lang="en-IN" dirty="0" smtClean="0"/>
          </a:p>
          <a:p>
            <a:pPr lvl="1"/>
            <a:r>
              <a:rPr lang="en-US" dirty="0" smtClean="0"/>
              <a:t>Will need to see how we can automate the template creation using scripts, et to make the process easy.</a:t>
            </a:r>
          </a:p>
          <a:p>
            <a:pPr lvl="1"/>
            <a:r>
              <a:rPr lang="en-US" dirty="0" smtClean="0"/>
              <a:t>Mind map for the plugins</a:t>
            </a:r>
          </a:p>
          <a:p>
            <a:pPr lvl="1"/>
            <a:r>
              <a:rPr lang="en-US" dirty="0" smtClean="0"/>
              <a:t>Query has to be added in each macros and Macros has to fixed for each template and </a:t>
            </a:r>
            <a:r>
              <a:rPr lang="en-US" smtClean="0"/>
              <a:t>need not be </a:t>
            </a:r>
            <a:r>
              <a:rPr lang="en-US" dirty="0" smtClean="0"/>
              <a:t>changed).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17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Map of the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354284"/>
            <a:ext cx="78962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check Plugin Order:</a:t>
            </a:r>
          </a:p>
          <a:p>
            <a:pPr lvl="1"/>
            <a:r>
              <a:rPr lang="en-US" dirty="0" smtClean="0"/>
              <a:t>Load Template</a:t>
            </a:r>
          </a:p>
          <a:p>
            <a:pPr lvl="1"/>
            <a:r>
              <a:rPr lang="en-US" dirty="0" smtClean="0"/>
              <a:t>Manage Connections</a:t>
            </a:r>
          </a:p>
          <a:p>
            <a:pPr lvl="1"/>
            <a:r>
              <a:rPr lang="en-US" dirty="0" smtClean="0"/>
              <a:t>Get Data</a:t>
            </a:r>
          </a:p>
          <a:p>
            <a:pPr lvl="1"/>
            <a:r>
              <a:rPr lang="en-US" dirty="0" smtClean="0"/>
              <a:t>Refresh</a:t>
            </a:r>
          </a:p>
          <a:p>
            <a:r>
              <a:rPr lang="en-US" dirty="0"/>
              <a:t>Need to </a:t>
            </a:r>
            <a:r>
              <a:rPr lang="en-US" dirty="0" smtClean="0"/>
              <a:t>check with Error Codes for Plugin, Ask Siva.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13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CI 2015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CCI-QuickTemplate-2016r1.potx" id="{4B0993D4-953E-4CB2-AD48-1CC39B76EB4C}" vid="{DE8FA262-1032-414C-9508-ECBB64827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MCCI-QuickTemplate-2016r1</Template>
  <TotalTime>275</TotalTime>
  <Words>186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WeRadiate-2020-04-29</vt:lpstr>
      <vt:lpstr>Attending</vt:lpstr>
      <vt:lpstr>Template Development</vt:lpstr>
      <vt:lpstr>Mind Map of the Plugin</vt:lpstr>
      <vt:lpstr>Additional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WeRadiate-2020-03-18</dc:title>
  <dc:creator>Terry Moore</dc:creator>
  <cp:lastModifiedBy>mukeshbharath</cp:lastModifiedBy>
  <cp:revision>33</cp:revision>
  <dcterms:created xsi:type="dcterms:W3CDTF">2020-03-18T19:01:30Z</dcterms:created>
  <dcterms:modified xsi:type="dcterms:W3CDTF">2020-04-29T12:02:04Z</dcterms:modified>
</cp:coreProperties>
</file>