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80" r:id="rId4"/>
    <p:sldId id="283" r:id="rId5"/>
    <p:sldId id="281" r:id="rId6"/>
    <p:sldId id="28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AACB3-C5C9-4CFF-97C7-C3A00CC7771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5E8F5-0736-41FE-A41D-E4B5DE27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8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28A1-21BC-4DE3-BF85-BC4A66024525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1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15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6704"/>
            <a:ext cx="7886700" cy="5090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7307F-B368-46D5-B748-2A0BCC2A1484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47F-C21E-4506-8002-EEC5398A6F74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8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70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1262"/>
            <a:ext cx="7886700" cy="4875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4593-BF68-4AAE-88FE-7CBFBA981400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DAFA-37B3-413F-BB93-1746E5E9CB50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37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28251"/>
            <a:ext cx="3886200" cy="4848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28251"/>
            <a:ext cx="3886200" cy="4848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D696-344F-49FB-A689-EA383D7D9FB5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7720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03827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27739"/>
            <a:ext cx="3868340" cy="4061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03827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27739"/>
            <a:ext cx="3887391" cy="4061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74BD-FC92-4663-ADBB-AB98C8FE62D3}" type="datetime1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43BA-59FE-4AB0-999C-C7CC05C14491}" type="datetime1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1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126D-EE76-41D6-83A1-2099D44F0DAA}" type="datetime1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2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0ED0-77A9-4460-A520-A92368B3350B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6238-D610-4A29-B2F8-45833E2F6E29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5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2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66092"/>
            <a:ext cx="7886700" cy="49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01A10-1703-4CFD-A68F-F97AC076912D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6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WeRadiate-2020-05-04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Plan for this week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5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C8A885-E072-4060-9F96-44EF9ACF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C405C3-C970-447F-85E0-31238AEC8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MCCI</a:t>
            </a:r>
            <a:r>
              <a:rPr lang="en-US" dirty="0"/>
              <a:t>: Mukesh</a:t>
            </a:r>
            <a:r>
              <a:rPr lang="en-US" dirty="0" smtClean="0"/>
              <a:t>, </a:t>
            </a:r>
            <a:r>
              <a:rPr lang="en-US" dirty="0" err="1" smtClean="0"/>
              <a:t>Murugan</a:t>
            </a:r>
            <a:r>
              <a:rPr lang="en-US" dirty="0" smtClean="0"/>
              <a:t>, Prabhu, </a:t>
            </a:r>
            <a:r>
              <a:rPr lang="en-US" dirty="0" err="1" smtClean="0"/>
              <a:t>Revathy</a:t>
            </a:r>
            <a:r>
              <a:rPr lang="en-US" dirty="0" smtClean="0"/>
              <a:t>, </a:t>
            </a:r>
            <a:r>
              <a:rPr lang="en-US" dirty="0" err="1"/>
              <a:t>Seenivas</a:t>
            </a:r>
            <a:r>
              <a:rPr lang="en-US" dirty="0" smtClean="0"/>
              <a:t>, Siva, </a:t>
            </a:r>
            <a:r>
              <a:rPr lang="en-US" dirty="0" err="1" smtClean="0"/>
              <a:t>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2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Info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@Prabhu,</a:t>
            </a:r>
          </a:p>
          <a:p>
            <a:pPr lvl="1"/>
            <a:r>
              <a:rPr lang="en-US" sz="2000" dirty="0" smtClean="0"/>
              <a:t>Pl place the templates under “Templates” directory in </a:t>
            </a:r>
            <a:r>
              <a:rPr lang="en-US" sz="2000" dirty="0" err="1" smtClean="0"/>
              <a:t>Gitlab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For “Get Data”, In the pop-up that asks for Date, add aggregation also in the pop-up.</a:t>
            </a:r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Seenivas</a:t>
            </a:r>
            <a:r>
              <a:rPr lang="en-US" sz="2400" dirty="0" smtClean="0"/>
              <a:t>,</a:t>
            </a:r>
          </a:p>
          <a:p>
            <a:pPr lvl="1"/>
            <a:r>
              <a:rPr lang="en-US" sz="2000" dirty="0" smtClean="0"/>
              <a:t>Sample query,</a:t>
            </a:r>
          </a:p>
          <a:p>
            <a:pPr lvl="2"/>
            <a:r>
              <a:rPr lang="en-US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q: “SELECT max (“</a:t>
            </a:r>
            <a:r>
              <a:rPr lang="en-US" sz="16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tempC</a:t>
            </a:r>
            <a:r>
              <a:rPr lang="en-US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 FROM “mcci-catena-4612” WHERE time &gt;= now() – 30d GROUP BY time(1d), “</a:t>
            </a:r>
            <a:r>
              <a:rPr lang="en-US" sz="16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devEUI</a:t>
            </a:r>
            <a:r>
              <a:rPr lang="en-US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fill(null)”</a:t>
            </a:r>
          </a:p>
          <a:p>
            <a:pPr lvl="1"/>
            <a:r>
              <a:rPr lang="en-US" sz="2000" dirty="0" smtClean="0"/>
              <a:t>When 2/3 users works at same time, Need to process the query simultaneously without any delay. For this week we shall deliver the basic one and implement in further week.</a:t>
            </a:r>
          </a:p>
          <a:p>
            <a:pPr lvl="1"/>
            <a:r>
              <a:rPr lang="en-US" sz="2000" dirty="0" smtClean="0"/>
              <a:t>Default MAX (among MIN/MEDIAN/MAX), in case if the aggregation is hard to parse.</a:t>
            </a:r>
          </a:p>
          <a:p>
            <a:pPr lvl="1"/>
            <a:r>
              <a:rPr lang="en-US" sz="2000" dirty="0" smtClean="0"/>
              <a:t>Each Template type DEC/example1/.. points to a table and w.r.t. the table the required data has to selected fetched.</a:t>
            </a:r>
          </a:p>
          <a:p>
            <a:pPr lvl="1"/>
            <a:r>
              <a:rPr lang="en-US" sz="2000" dirty="0" smtClean="0"/>
              <a:t>Need to create “Show Devices” menu to list down the list of available devices.</a:t>
            </a:r>
          </a:p>
          <a:p>
            <a:pPr lvl="1"/>
            <a:r>
              <a:rPr lang="en-US" sz="2000" dirty="0" smtClean="0"/>
              <a:t>Time Zone: (sample) </a:t>
            </a:r>
            <a:r>
              <a:rPr lang="en-US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tz</a:t>
            </a:r>
            <a:r>
              <a:rPr lang="en-US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('\''America/</a:t>
            </a:r>
            <a:r>
              <a:rPr lang="en-US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New_York</a:t>
            </a:r>
            <a:r>
              <a:rPr lang="en-US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'\'')'</a:t>
            </a:r>
          </a:p>
          <a:p>
            <a:pPr lvl="1"/>
            <a:r>
              <a:rPr lang="en-US" sz="2000" dirty="0"/>
              <a:t>Timestamp, Dev ID, Probe </a:t>
            </a:r>
            <a:r>
              <a:rPr lang="en-US" sz="2000" dirty="0" smtClean="0"/>
              <a:t>Name will be reflected in the excel sheet as it fetches the resp. device data.</a:t>
            </a:r>
          </a:p>
          <a:p>
            <a:pPr lvl="1"/>
            <a:r>
              <a:rPr lang="en-US" sz="2000" dirty="0" smtClean="0"/>
              <a:t>Location of the device to be mapped with Device Id and should be feed on MQTT Tags.</a:t>
            </a:r>
            <a:endParaRPr lang="en-US" sz="2000" dirty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0667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Info (contd.,)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@</a:t>
            </a:r>
            <a:r>
              <a:rPr lang="en-US" dirty="0" err="1"/>
              <a:t>Murugan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Regarding .</a:t>
            </a:r>
            <a:r>
              <a:rPr lang="en-US" dirty="0" err="1"/>
              <a:t>htpasswd</a:t>
            </a:r>
            <a:r>
              <a:rPr lang="en-US" dirty="0"/>
              <a:t>, we can try and share the results to terry for suggestions. Need inputs from </a:t>
            </a:r>
            <a:r>
              <a:rPr lang="en-US" dirty="0" err="1"/>
              <a:t>Seenivas</a:t>
            </a:r>
            <a:r>
              <a:rPr lang="en-US" dirty="0"/>
              <a:t>. Need to discuss with Siva and </a:t>
            </a:r>
            <a:r>
              <a:rPr lang="en-US" dirty="0" err="1"/>
              <a:t>Seenivas</a:t>
            </a:r>
            <a:r>
              <a:rPr lang="en-US" dirty="0"/>
              <a:t> regarding this.</a:t>
            </a:r>
          </a:p>
          <a:p>
            <a:pPr lvl="1"/>
            <a:r>
              <a:rPr lang="en-US" dirty="0"/>
              <a:t>DB should protective and should be accessed only via passwords.</a:t>
            </a:r>
          </a:p>
          <a:p>
            <a:pPr lvl="1"/>
            <a:r>
              <a:rPr lang="en-US" dirty="0"/>
              <a:t>Need to finalize the mechanism we need to use for achieving this.</a:t>
            </a:r>
          </a:p>
          <a:p>
            <a:pPr lvl="1"/>
            <a:r>
              <a:rPr lang="en-US" dirty="0"/>
              <a:t>Need to get these details and take it to Terry for suggestions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Revathy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Outlier should be done before calculating the median.</a:t>
            </a:r>
          </a:p>
          <a:p>
            <a:r>
              <a:rPr lang="en-US" sz="2400" dirty="0"/>
              <a:t>@All,</a:t>
            </a:r>
          </a:p>
          <a:p>
            <a:pPr lvl="1"/>
            <a:r>
              <a:rPr lang="en-US" dirty="0"/>
              <a:t>Please make sure your feasibility of your “To Do”, in case if you feel it will be hard to make it done, please inform at the earliest!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PlantUML</a:t>
            </a:r>
            <a:r>
              <a:rPr lang="en-US" dirty="0"/>
              <a:t> map had been created for individual to map from whom the work needs to be received or to be shared after it’s done.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32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work on GIT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Once you clone the repo,</a:t>
            </a:r>
          </a:p>
          <a:p>
            <a:pPr lvl="1"/>
            <a:r>
              <a:rPr lang="en-IN" dirty="0" smtClean="0"/>
              <a:t>Open </a:t>
            </a:r>
            <a:r>
              <a:rPr lang="en-IN" dirty="0"/>
              <a:t>git bash move on to a desired </a:t>
            </a:r>
            <a:r>
              <a:rPr lang="en-IN" dirty="0" smtClean="0"/>
              <a:t>directory</a:t>
            </a:r>
          </a:p>
          <a:p>
            <a:pPr lvl="1"/>
            <a:r>
              <a:rPr lang="en-IN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I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 &lt;repo </a:t>
            </a:r>
            <a:r>
              <a:rPr lang="en-IN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I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URL&gt;</a:t>
            </a:r>
          </a:p>
          <a:p>
            <a:pPr lvl="1"/>
            <a:r>
              <a:rPr lang="en-I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&lt;REPO NAME&gt;</a:t>
            </a:r>
          </a:p>
          <a:p>
            <a:r>
              <a:rPr lang="en-US" dirty="0" smtClean="0"/>
              <a:t>Make your </a:t>
            </a:r>
            <a:r>
              <a:rPr lang="en-US" dirty="0"/>
              <a:t>changes/Add files.</a:t>
            </a:r>
          </a:p>
          <a:p>
            <a:pPr lvl="1"/>
            <a:r>
              <a:rPr lang="en-US" dirty="0" smtClean="0"/>
              <a:t>For creating a branch use the </a:t>
            </a:r>
            <a:r>
              <a:rPr lang="en-US" dirty="0"/>
              <a:t>command 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-b &lt;branch-name</a:t>
            </a:r>
            <a:r>
              <a:rPr lang="en-US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</a:t>
            </a:r>
            <a:r>
              <a:rPr lang="en-US" dirty="0" smtClean="0"/>
              <a:t> (&lt;branch-name&gt; you can any name specific to your changes)</a:t>
            </a:r>
          </a:p>
          <a:p>
            <a:pPr lvl="1"/>
            <a:r>
              <a:rPr lang="en-IN" dirty="0"/>
              <a:t>use the command </a:t>
            </a:r>
            <a:r>
              <a:rPr lang="en-I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r>
              <a:rPr lang="en-IN" dirty="0"/>
              <a:t> to check the status of commit/changes </a:t>
            </a:r>
            <a:r>
              <a:rPr lang="en-IN" dirty="0" smtClean="0"/>
              <a:t>made (you can use this and track status after every steps).</a:t>
            </a:r>
            <a:endParaRPr lang="en-IN" dirty="0"/>
          </a:p>
          <a:p>
            <a:pPr lvl="1"/>
            <a:r>
              <a:rPr lang="en-IN" dirty="0"/>
              <a:t>Now that the branch is </a:t>
            </a:r>
            <a:r>
              <a:rPr lang="en-IN" dirty="0" smtClean="0"/>
              <a:t>created, to add the changed files use the command </a:t>
            </a:r>
            <a:r>
              <a:rPr lang="en-IN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I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--all</a:t>
            </a:r>
            <a:r>
              <a:rPr lang="en-IN" dirty="0"/>
              <a:t> (now the copied file will be added</a:t>
            </a:r>
            <a:r>
              <a:rPr lang="en-IN" dirty="0" smtClean="0"/>
              <a:t>)</a:t>
            </a:r>
            <a:endParaRPr lang="en-US" dirty="0" smtClean="0"/>
          </a:p>
          <a:p>
            <a:pPr lvl="1"/>
            <a:r>
              <a:rPr lang="en-IN" dirty="0" smtClean="0"/>
              <a:t>For committing the added files use the command </a:t>
            </a:r>
            <a:r>
              <a:rPr lang="en-IN" sz="25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-m "&lt;a </a:t>
            </a:r>
            <a:r>
              <a:rPr lang="en-IN" sz="25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meesage</a:t>
            </a:r>
            <a:r>
              <a:rPr lang="en-IN" sz="25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your commit&gt;"</a:t>
            </a:r>
            <a:r>
              <a:rPr lang="en-IN" dirty="0"/>
              <a:t> (now the added file gets commit to your repo </a:t>
            </a:r>
            <a:r>
              <a:rPr lang="en-IN" b="1" dirty="0"/>
              <a:t>at your sandbox</a:t>
            </a:r>
            <a:r>
              <a:rPr lang="en-IN" dirty="0"/>
              <a:t>)</a:t>
            </a:r>
          </a:p>
          <a:p>
            <a:pPr lvl="1"/>
            <a:r>
              <a:rPr lang="en-US" dirty="0" smtClean="0"/>
              <a:t>To push the changes into your </a:t>
            </a:r>
            <a:r>
              <a:rPr lang="en-US" dirty="0" err="1" smtClean="0"/>
              <a:t>gitlab</a:t>
            </a:r>
            <a:r>
              <a:rPr lang="en-US" dirty="0" smtClean="0"/>
              <a:t> repository use the command </a:t>
            </a:r>
            <a:r>
              <a:rPr lang="en-I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 --set-upstream origin &lt;branch-name&gt;</a:t>
            </a:r>
          </a:p>
        </p:txBody>
      </p:sp>
    </p:spTree>
    <p:extLst>
      <p:ext uri="{BB962C8B-B14F-4D97-AF65-F5344CB8AC3E}">
        <p14:creationId xmlns:p14="http://schemas.microsoft.com/office/powerpoint/2010/main" val="28088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shall we present this week?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Templates DEC and example1  are to be presented this week, other 2 templates can be presented this week or else we can move it to next week.</a:t>
            </a:r>
          </a:p>
          <a:p>
            <a:r>
              <a:rPr lang="en-US" dirty="0" smtClean="0"/>
              <a:t>Need to finalize the plugin structure</a:t>
            </a:r>
          </a:p>
          <a:p>
            <a:r>
              <a:rPr lang="en-US" dirty="0" smtClean="0"/>
              <a:t>Integration – Plugin &amp; Macro</a:t>
            </a:r>
          </a:p>
        </p:txBody>
      </p:sp>
    </p:spTree>
    <p:extLst>
      <p:ext uri="{BB962C8B-B14F-4D97-AF65-F5344CB8AC3E}">
        <p14:creationId xmlns:p14="http://schemas.microsoft.com/office/powerpoint/2010/main" val="219225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CCI 2015">
      <a:majorFont>
        <a:latin typeface="Segoe UI Semibold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CCI-QuickTemplate-2016r1.potx" id="{4B0993D4-953E-4CB2-AD48-1CC39B76EB4C}" vid="{DE8FA262-1032-414C-9508-ECBB64827B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MCCI-QuickTemplate-2016r1</Template>
  <TotalTime>379</TotalTime>
  <Words>594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WeRadiate-2020-05-04</vt:lpstr>
      <vt:lpstr>Attending</vt:lpstr>
      <vt:lpstr>General Info</vt:lpstr>
      <vt:lpstr>General Info (contd.,)</vt:lpstr>
      <vt:lpstr>How to work on GIT</vt:lpstr>
      <vt:lpstr>What shall we present this week?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WeRadiate-2020-03-18</dc:title>
  <dc:creator>Terry Moore</dc:creator>
  <cp:lastModifiedBy>mukeshbharath</cp:lastModifiedBy>
  <cp:revision>47</cp:revision>
  <dcterms:created xsi:type="dcterms:W3CDTF">2020-03-18T19:01:30Z</dcterms:created>
  <dcterms:modified xsi:type="dcterms:W3CDTF">2020-05-04T13:34:15Z</dcterms:modified>
</cp:coreProperties>
</file>