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84" r:id="rId4"/>
    <p:sldId id="285" r:id="rId5"/>
    <p:sldId id="28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AACB3-C5C9-4CFF-97C7-C3A00CC7771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5E8F5-0736-41FE-A41D-E4B5DE27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8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28A1-21BC-4DE3-BF85-BC4A66024525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1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15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6704"/>
            <a:ext cx="7886700" cy="50902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7307F-B368-46D5-B748-2A0BCC2A1484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9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47F-C21E-4506-8002-EEC5398A6F74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8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270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1262"/>
            <a:ext cx="7886700" cy="4875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4593-BF68-4AAE-88FE-7CBFBA981400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DAFA-37B3-413F-BB93-1746E5E9CB50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37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28251"/>
            <a:ext cx="3886200" cy="4848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28251"/>
            <a:ext cx="3886200" cy="4848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D696-344F-49FB-A689-EA383D7D9FB5}" type="datetime1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7720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03827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27739"/>
            <a:ext cx="3868340" cy="4061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03827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27739"/>
            <a:ext cx="3887391" cy="4061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74BD-FC92-4663-ADBB-AB98C8FE62D3}" type="datetime1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43BA-59FE-4AB0-999C-C7CC05C14491}" type="datetime1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1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126D-EE76-41D6-83A1-2099D44F0DAA}" type="datetime1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2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0ED0-77A9-4460-A520-A92368B3350B}" type="datetime1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6238-D610-4A29-B2F8-45833E2F6E29}" type="datetime1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5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2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66092"/>
            <a:ext cx="7886700" cy="49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01A10-1703-4CFD-A68F-F97AC076912D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6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WeRadiate-2020-05-11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Plan for </a:t>
            </a:r>
            <a:r>
              <a:rPr lang="en-US" dirty="0" smtClean="0"/>
              <a:t>the Data Normalization Process &amp; Other Plugin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5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C8A885-E072-4060-9F96-44EF9ACF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C405C3-C970-447F-85E0-31238AEC8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MCCI</a:t>
            </a:r>
            <a:r>
              <a:rPr lang="en-US" dirty="0"/>
              <a:t>: Mukesh</a:t>
            </a:r>
            <a:r>
              <a:rPr lang="en-US" dirty="0" smtClean="0"/>
              <a:t>, </a:t>
            </a:r>
            <a:r>
              <a:rPr lang="en-US" dirty="0" err="1" smtClean="0"/>
              <a:t>Murugan</a:t>
            </a:r>
            <a:r>
              <a:rPr lang="en-US" dirty="0" smtClean="0"/>
              <a:t>, Prabhu, </a:t>
            </a:r>
            <a:r>
              <a:rPr lang="en-US" dirty="0" err="1" smtClean="0"/>
              <a:t>Revathy</a:t>
            </a:r>
            <a:r>
              <a:rPr lang="en-US" dirty="0" smtClean="0"/>
              <a:t>, </a:t>
            </a:r>
            <a:r>
              <a:rPr lang="en-US" dirty="0" err="1"/>
              <a:t>Seenivas</a:t>
            </a:r>
            <a:r>
              <a:rPr lang="en-US" dirty="0" smtClean="0"/>
              <a:t>, Siva, </a:t>
            </a:r>
            <a:r>
              <a:rPr lang="en-US" dirty="0" err="1" smtClean="0"/>
              <a:t>Vel</a:t>
            </a:r>
            <a:r>
              <a:rPr lang="en-US" dirty="0" smtClean="0"/>
              <a:t>, </a:t>
            </a:r>
            <a:r>
              <a:rPr lang="en-US" dirty="0" err="1" smtClean="0"/>
              <a:t>Yogender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2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Minutes of Meeting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Need to implement Data Normalization info.</a:t>
            </a:r>
          </a:p>
          <a:p>
            <a:pPr lvl="1"/>
            <a:r>
              <a:rPr lang="en-US" dirty="0" smtClean="0"/>
              <a:t>Separate DB (may be </a:t>
            </a:r>
            <a:r>
              <a:rPr lang="en-US" dirty="0" err="1" smtClean="0"/>
              <a:t>mangoDB</a:t>
            </a:r>
            <a:r>
              <a:rPr lang="en-US" dirty="0" smtClean="0"/>
              <a:t>, et; that has to be discussed by </a:t>
            </a:r>
            <a:r>
              <a:rPr lang="en-US" dirty="0" err="1" smtClean="0"/>
              <a:t>Murugan</a:t>
            </a:r>
            <a:r>
              <a:rPr lang="en-US" dirty="0" smtClean="0"/>
              <a:t> &amp; </a:t>
            </a:r>
            <a:r>
              <a:rPr lang="en-US" dirty="0" err="1" smtClean="0"/>
              <a:t>Seenivas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 Normalization info to be discussed with Shashti</a:t>
            </a:r>
          </a:p>
          <a:p>
            <a:r>
              <a:rPr lang="en-US" dirty="0" smtClean="0"/>
              <a:t>Example 4 – 15 </a:t>
            </a:r>
            <a:r>
              <a:rPr lang="en-US" dirty="0" err="1" smtClean="0"/>
              <a:t>mins</a:t>
            </a:r>
            <a:r>
              <a:rPr lang="en-US" dirty="0" smtClean="0"/>
              <a:t> data for each sensors/day</a:t>
            </a:r>
          </a:p>
          <a:p>
            <a:pPr lvl="1"/>
            <a:r>
              <a:rPr lang="en-US" dirty="0" smtClean="0"/>
              <a:t>“Refresh” Macro has to be updated.</a:t>
            </a:r>
          </a:p>
          <a:p>
            <a:r>
              <a:rPr lang="en-US" dirty="0" err="1" smtClean="0"/>
              <a:t>Seenivas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Table for separate Client -&gt; resp. Table for sensors</a:t>
            </a:r>
          </a:p>
          <a:p>
            <a:pPr lvl="1"/>
            <a:r>
              <a:rPr lang="en-US" dirty="0" smtClean="0"/>
              <a:t>Need to think over it.</a:t>
            </a:r>
          </a:p>
          <a:p>
            <a:pPr lvl="1"/>
            <a:r>
              <a:rPr lang="en-I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IN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I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max(</a:t>
            </a:r>
            <a:r>
              <a:rPr lang="en-IN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tWater</a:t>
            </a:r>
            <a:r>
              <a:rPr lang="en-I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from compost where time &gt;= '2020-04-25 00:00:00' and time &lt;= '2020-04-29 23:59:59' group by time(1d</a:t>
            </a:r>
            <a:r>
              <a:rPr lang="en-IN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/>
          </a:p>
          <a:p>
            <a:r>
              <a:rPr lang="en-US" dirty="0" smtClean="0"/>
              <a:t>How to collect the queries.</a:t>
            </a:r>
          </a:p>
          <a:p>
            <a:pPr lvl="1"/>
            <a:r>
              <a:rPr lang="en-US" dirty="0" smtClean="0"/>
              <a:t>Single Query to collect the queries OR</a:t>
            </a:r>
          </a:p>
          <a:p>
            <a:pPr lvl="1"/>
            <a:r>
              <a:rPr lang="en-US" dirty="0" smtClean="0"/>
              <a:t>Each query for all the available sensors</a:t>
            </a:r>
          </a:p>
          <a:p>
            <a:pPr lvl="1"/>
            <a:r>
              <a:rPr lang="en-US" dirty="0" smtClean="0"/>
              <a:t>Auto-sync as like mail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952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Minutes of Meeting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@all,</a:t>
            </a:r>
          </a:p>
          <a:p>
            <a:pPr lvl="1"/>
            <a:r>
              <a:rPr lang="en-US" dirty="0" smtClean="0"/>
              <a:t>Please clear the old branches (take a backup)</a:t>
            </a:r>
          </a:p>
          <a:p>
            <a:pPr lvl="1"/>
            <a:r>
              <a:rPr lang="en-US" dirty="0" smtClean="0"/>
              <a:t>Naming your branch as “Branch-&lt;NAME&gt;” is advisable.</a:t>
            </a:r>
          </a:p>
          <a:p>
            <a:r>
              <a:rPr lang="en-US" dirty="0" smtClean="0"/>
              <a:t>Google sheets,</a:t>
            </a:r>
          </a:p>
          <a:p>
            <a:pPr lvl="1"/>
            <a:r>
              <a:rPr lang="en-US" dirty="0" smtClean="0"/>
              <a:t>Prabhu &amp; Siva has to look on it.</a:t>
            </a:r>
          </a:p>
          <a:p>
            <a:r>
              <a:rPr lang="en-US" dirty="0" smtClean="0"/>
              <a:t>This week customer meeting (Friday – 2020/05/15 – 07:30 IST), we may not have Demo,</a:t>
            </a:r>
          </a:p>
          <a:p>
            <a:pPr lvl="1"/>
            <a:r>
              <a:rPr lang="en-US" dirty="0" smtClean="0"/>
              <a:t>Only need to verify the backend process</a:t>
            </a:r>
          </a:p>
          <a:p>
            <a:pPr lvl="1"/>
            <a:r>
              <a:rPr lang="en-US" dirty="0" smtClean="0"/>
              <a:t>May be If we have something on google sheets we shall show them.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72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Internal Meeting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Wednesday/Thursday (05/13 or 05/14)</a:t>
            </a:r>
          </a:p>
        </p:txBody>
      </p:sp>
    </p:spTree>
    <p:extLst>
      <p:ext uri="{BB962C8B-B14F-4D97-AF65-F5344CB8AC3E}">
        <p14:creationId xmlns:p14="http://schemas.microsoft.com/office/powerpoint/2010/main" val="609230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CCI 2015">
      <a:majorFont>
        <a:latin typeface="Segoe UI Semibold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CCI-QuickTemplate-2016r1.potx" id="{4B0993D4-953E-4CB2-AD48-1CC39B76EB4C}" vid="{DE8FA262-1032-414C-9508-ECBB64827B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MCCI-QuickTemplate-2016r1</Template>
  <TotalTime>502</TotalTime>
  <Words>237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WeRadiate-2020-05-11</vt:lpstr>
      <vt:lpstr>Attending</vt:lpstr>
      <vt:lpstr>Minutes of Meeting</vt:lpstr>
      <vt:lpstr>Minutes of Meeting</vt:lpstr>
      <vt:lpstr>Next Internal Meeting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WeRadiate-2020-03-18</dc:title>
  <dc:creator>Terry Moore</dc:creator>
  <cp:lastModifiedBy>mukeshbharath</cp:lastModifiedBy>
  <cp:revision>55</cp:revision>
  <dcterms:created xsi:type="dcterms:W3CDTF">2020-03-18T19:01:30Z</dcterms:created>
  <dcterms:modified xsi:type="dcterms:W3CDTF">2020-05-11T09:14:47Z</dcterms:modified>
</cp:coreProperties>
</file>