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87" r:id="rId4"/>
    <p:sldId id="288" r:id="rId5"/>
    <p:sldId id="289" r:id="rId6"/>
    <p:sldId id="28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-7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AACB3-C5C9-4CFF-97C7-C3A00CC7771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5E8F5-0736-41FE-A41D-E4B5DE273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8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928A1-21BC-4DE3-BF85-BC4A66024525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15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6704"/>
            <a:ext cx="7886700" cy="5090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307F-B368-46D5-B748-2A0BCC2A1484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47F-C21E-4506-8002-EEC5398A6F74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70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1262"/>
            <a:ext cx="7886700" cy="4875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4593-BF68-4AAE-88FE-7CBFBA981400}" type="datetime1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DAFA-37B3-413F-BB93-1746E5E9CB50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37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28251"/>
            <a:ext cx="3886200" cy="484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28251"/>
            <a:ext cx="3886200" cy="4848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0D696-344F-49FB-A689-EA383D7D9FB5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20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03827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27739"/>
            <a:ext cx="3868340" cy="4061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03827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27739"/>
            <a:ext cx="3887391" cy="4061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74BD-FC92-4663-ADBB-AB98C8FE62D3}" type="datetime1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3BA-59FE-4AB0-999C-C7CC05C14491}" type="datetime1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1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126D-EE76-41D6-83A1-2099D44F0DAA}" type="datetime1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2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0ED0-77A9-4460-A520-A92368B3350B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6238-D610-4A29-B2F8-45833E2F6E29}" type="datetime1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2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66092"/>
            <a:ext cx="7886700" cy="49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1A10-1703-4CFD-A68F-F97AC076912D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4FF49-0FAE-49A2-9002-2D6A5B203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6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WeRadiate-2020-05-13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DB architecture and Plugin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8A885-E072-4060-9F96-44EF9ACF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C405C3-C970-447F-85E0-31238AEC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MCCI</a:t>
            </a:r>
            <a:r>
              <a:rPr lang="en-US" dirty="0"/>
              <a:t>: Mukesh</a:t>
            </a:r>
            <a:r>
              <a:rPr lang="en-US" dirty="0" smtClean="0"/>
              <a:t>, </a:t>
            </a:r>
            <a:r>
              <a:rPr lang="en-US" dirty="0" smtClean="0"/>
              <a:t>Prabhu, </a:t>
            </a:r>
            <a:r>
              <a:rPr lang="en-US" dirty="0" err="1" smtClean="0"/>
              <a:t>Revathy</a:t>
            </a:r>
            <a:r>
              <a:rPr lang="en-US" dirty="0" smtClean="0"/>
              <a:t>, </a:t>
            </a:r>
            <a:r>
              <a:rPr lang="en-US" dirty="0" err="1"/>
              <a:t>Seenivas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2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Sheet</a:t>
            </a:r>
          </a:p>
          <a:p>
            <a:pPr lvl="1"/>
            <a:r>
              <a:rPr lang="en-US" dirty="0" smtClean="0"/>
              <a:t>Main objective is to check “How to get HTTP response”</a:t>
            </a:r>
          </a:p>
          <a:p>
            <a:r>
              <a:rPr lang="en-US" dirty="0" smtClean="0"/>
              <a:t>Data Normalization</a:t>
            </a:r>
          </a:p>
          <a:p>
            <a:pPr lvl="1"/>
            <a:r>
              <a:rPr lang="en-US" dirty="0" smtClean="0"/>
              <a:t>Mukesh to prepare the Architecture diagram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10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Minutes of Meeting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Site Name and other info– </a:t>
            </a:r>
            <a:r>
              <a:rPr lang="en-US" dirty="0" err="1" smtClean="0"/>
              <a:t>WeRadiate</a:t>
            </a:r>
            <a:r>
              <a:rPr lang="en-US" dirty="0" smtClean="0"/>
              <a:t> has to assign (different names) and share it to MCCI.</a:t>
            </a:r>
          </a:p>
          <a:p>
            <a:r>
              <a:rPr lang="en-US" dirty="0" smtClean="0"/>
              <a:t>WR can be updated in Admin page in case of adding new names</a:t>
            </a:r>
          </a:p>
          <a:p>
            <a:r>
              <a:rPr lang="en-US" dirty="0" smtClean="0"/>
              <a:t>Time span – 5 days (approx.)</a:t>
            </a:r>
          </a:p>
          <a:p>
            <a:r>
              <a:rPr lang="en-US" dirty="0" smtClean="0"/>
              <a:t>DB changes are prior, Plugin side can be changed according to it</a:t>
            </a:r>
          </a:p>
          <a:p>
            <a:r>
              <a:rPr lang="en-US" dirty="0" smtClean="0"/>
              <a:t>Issues in implementing 131 F reference line, Prabhu might need higher version of MS office tools. Need to check and once report.</a:t>
            </a:r>
          </a:p>
          <a:p>
            <a:r>
              <a:rPr lang="en-US" dirty="0" smtClean="0"/>
              <a:t>URL can be viewed by the Client?</a:t>
            </a:r>
          </a:p>
          <a:p>
            <a:r>
              <a:rPr lang="en-US" dirty="0" err="1" smtClean="0"/>
              <a:t>Seenivas</a:t>
            </a:r>
            <a:r>
              <a:rPr lang="en-US" dirty="0" smtClean="0"/>
              <a:t> to come-up with a Document describing about the DB arch and share it to Terry before meeting.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58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Proto Model by </a:t>
            </a:r>
            <a:r>
              <a:rPr lang="en-US" dirty="0" err="1" smtClean="0"/>
              <a:t>Seenivas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66" y="1328738"/>
            <a:ext cx="3636168" cy="484822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46125" y="1921212"/>
            <a:ext cx="4766555" cy="3647869"/>
          </a:xfrm>
        </p:spPr>
      </p:pic>
    </p:spTree>
    <p:extLst>
      <p:ext uri="{BB962C8B-B14F-4D97-AF65-F5344CB8AC3E}">
        <p14:creationId xmlns:p14="http://schemas.microsoft.com/office/powerpoint/2010/main" val="197547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Internal Meeting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Friday </a:t>
            </a:r>
            <a:r>
              <a:rPr lang="en-US" dirty="0" smtClean="0"/>
              <a:t>(</a:t>
            </a:r>
            <a:r>
              <a:rPr lang="en-US" dirty="0" smtClean="0"/>
              <a:t>05/15) before </a:t>
            </a:r>
            <a:r>
              <a:rPr lang="en-US" dirty="0" err="1" smtClean="0"/>
              <a:t>WeRadiate</a:t>
            </a:r>
            <a:r>
              <a:rPr lang="en-US" dirty="0" smtClean="0"/>
              <a:t> Meeting; May be 12 Noon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23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CCI 2015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CCI-QuickTemplate-2016r1.potx" id="{4B0993D4-953E-4CB2-AD48-1CC39B76EB4C}" vid="{DE8FA262-1032-414C-9508-ECBB64827B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MCCI-QuickTemplate-2016r1</Template>
  <TotalTime>1194</TotalTime>
  <Words>169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WeRadiate-2020-05-13</vt:lpstr>
      <vt:lpstr>Attending</vt:lpstr>
      <vt:lpstr>PowerPoint Presentation</vt:lpstr>
      <vt:lpstr>Minutes of Meeting</vt:lpstr>
      <vt:lpstr>DB Proto Model by Seenivas </vt:lpstr>
      <vt:lpstr>Next Internal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WeRadiate-2020-03-18</dc:title>
  <dc:creator>Terry Moore</dc:creator>
  <cp:lastModifiedBy>mukeshbharath</cp:lastModifiedBy>
  <cp:revision>63</cp:revision>
  <dcterms:created xsi:type="dcterms:W3CDTF">2020-03-18T19:01:30Z</dcterms:created>
  <dcterms:modified xsi:type="dcterms:W3CDTF">2020-05-13T17:46:30Z</dcterms:modified>
</cp:coreProperties>
</file>