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21D58-5171-495F-A6C1-B646169FFF90}" v="146" dt="2025-05-24T12:09:2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9" autoAdjust="0"/>
    <p:restoredTop sz="94659"/>
  </p:normalViewPr>
  <p:slideViewPr>
    <p:cSldViewPr snapToGrid="0">
      <p:cViewPr varScale="1">
        <p:scale>
          <a:sx n="110" d="100"/>
          <a:sy n="110" d="100"/>
        </p:scale>
        <p:origin x="6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n k c" userId="e6583a00e77b9f7f" providerId="LiveId" clId="{CE021D58-5171-495F-A6C1-B646169FFF90}"/>
    <pc:docChg chg="undo custSel modSld">
      <pc:chgData name="dipen k c" userId="e6583a00e77b9f7f" providerId="LiveId" clId="{CE021D58-5171-495F-A6C1-B646169FFF90}" dt="2025-05-24T12:13:23.836" v="1194" actId="403"/>
      <pc:docMkLst>
        <pc:docMk/>
      </pc:docMkLst>
      <pc:sldChg chg="addSp delSp modSp mod addAnim delAnim modAnim delDesignElem">
        <pc:chgData name="dipen k c" userId="e6583a00e77b9f7f" providerId="LiveId" clId="{CE021D58-5171-495F-A6C1-B646169FFF90}" dt="2025-05-24T12:12:35.996" v="1189" actId="1076"/>
        <pc:sldMkLst>
          <pc:docMk/>
          <pc:sldMk cId="546498690" sldId="256"/>
        </pc:sldMkLst>
        <pc:spChg chg="mod">
          <ac:chgData name="dipen k c" userId="e6583a00e77b9f7f" providerId="LiveId" clId="{CE021D58-5171-495F-A6C1-B646169FFF90}" dt="2025-05-24T12:07:40.375" v="1100" actId="1076"/>
          <ac:spMkLst>
            <pc:docMk/>
            <pc:sldMk cId="546498690" sldId="256"/>
            <ac:spMk id="2" creationId="{5F352AAF-A4AC-1560-D7DA-61C54686182A}"/>
          </ac:spMkLst>
        </pc:spChg>
        <pc:spChg chg="mod ord">
          <ac:chgData name="dipen k c" userId="e6583a00e77b9f7f" providerId="LiveId" clId="{CE021D58-5171-495F-A6C1-B646169FFF90}" dt="2025-05-24T12:11:33.174" v="1185" actId="1076"/>
          <ac:spMkLst>
            <pc:docMk/>
            <pc:sldMk cId="546498690" sldId="256"/>
            <ac:spMk id="3" creationId="{03598B43-10AE-29E5-6B8E-2040A646275E}"/>
          </ac:spMkLst>
        </pc:spChg>
        <pc:spChg chg="add mod">
          <ac:chgData name="dipen k c" userId="e6583a00e77b9f7f" providerId="LiveId" clId="{CE021D58-5171-495F-A6C1-B646169FFF90}" dt="2025-05-24T12:12:35.996" v="1189" actId="1076"/>
          <ac:spMkLst>
            <pc:docMk/>
            <pc:sldMk cId="546498690" sldId="256"/>
            <ac:spMk id="8" creationId="{C391F68A-2C2F-F358-B524-941160E0C67D}"/>
          </ac:spMkLst>
        </pc:spChg>
        <pc:spChg chg="add del">
          <ac:chgData name="dipen k c" userId="e6583a00e77b9f7f" providerId="LiveId" clId="{CE021D58-5171-495F-A6C1-B646169FFF90}" dt="2025-05-24T11:32:48.186" v="140" actId="26606"/>
          <ac:spMkLst>
            <pc:docMk/>
            <pc:sldMk cId="546498690" sldId="256"/>
            <ac:spMk id="27" creationId="{6F5A5072-7B47-4D32-B52A-4EBBF590B8A5}"/>
          </ac:spMkLst>
        </pc:spChg>
        <pc:spChg chg="add del">
          <ac:chgData name="dipen k c" userId="e6583a00e77b9f7f" providerId="LiveId" clId="{CE021D58-5171-495F-A6C1-B646169FFF90}" dt="2025-05-24T11:32:48.186" v="140" actId="26606"/>
          <ac:spMkLst>
            <pc:docMk/>
            <pc:sldMk cId="546498690" sldId="256"/>
            <ac:spMk id="29" creationId="{9715DAF0-AE1B-46C9-8A6B-DB2AA05AB91D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31" creationId="{6016219D-510E-4184-9090-6D5578A87BD1}"/>
          </ac:spMkLst>
        </pc:spChg>
        <pc:spChg chg="add del">
          <ac:chgData name="dipen k c" userId="e6583a00e77b9f7f" providerId="LiveId" clId="{CE021D58-5171-495F-A6C1-B646169FFF90}" dt="2025-05-24T11:32:48.186" v="140" actId="26606"/>
          <ac:spMkLst>
            <pc:docMk/>
            <pc:sldMk cId="546498690" sldId="256"/>
            <ac:spMk id="33" creationId="{AFF4A713-7B75-4B21-90D7-5AB19547C728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35" creationId="{DC631C0B-6DA6-4E57-8231-CE32B3434A7E}"/>
          </ac:spMkLst>
        </pc:spChg>
        <pc:spChg chg="add del">
          <ac:chgData name="dipen k c" userId="e6583a00e77b9f7f" providerId="LiveId" clId="{CE021D58-5171-495F-A6C1-B646169FFF90}" dt="2025-05-24T11:32:48.186" v="140" actId="26606"/>
          <ac:spMkLst>
            <pc:docMk/>
            <pc:sldMk cId="546498690" sldId="256"/>
            <ac:spMk id="37" creationId="{C29501E6-A978-4A61-9689-9085AF97A53A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42" creationId="{8C790BE2-4E4F-4AAF-81A2-4A6F4885EBE6}"/>
          </ac:spMkLst>
        </pc:spChg>
        <pc:spChg chg="add del">
          <ac:chgData name="dipen k c" userId="e6583a00e77b9f7f" providerId="LiveId" clId="{CE021D58-5171-495F-A6C1-B646169FFF90}" dt="2025-05-24T11:32:32.687" v="127" actId="26606"/>
          <ac:spMkLst>
            <pc:docMk/>
            <pc:sldMk cId="546498690" sldId="256"/>
            <ac:spMk id="44" creationId="{A3363022-C969-41E9-8EB2-E4C94908C1FA}"/>
          </ac:spMkLst>
        </pc:spChg>
        <pc:spChg chg="add del">
          <ac:chgData name="dipen k c" userId="e6583a00e77b9f7f" providerId="LiveId" clId="{CE021D58-5171-495F-A6C1-B646169FFF90}" dt="2025-05-24T11:32:32.687" v="127" actId="26606"/>
          <ac:spMkLst>
            <pc:docMk/>
            <pc:sldMk cId="546498690" sldId="256"/>
            <ac:spMk id="46" creationId="{8D1AD6B3-BE88-4CEB-BA17-790657CC4729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52" creationId="{0C395952-4E26-45A2-8756-2ADFD6E53C6E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53" creationId="{D28B54C3-B57B-472A-B96E-1FCB67093DC2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54" creationId="{4734BADF-9461-4621-B112-2D7BABEA7DD0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55" creationId="{7DB3C429-F8DA-49B9-AF84-21996FCF78B5}"/>
          </ac:spMkLst>
        </pc:spChg>
        <pc:spChg chg="add del">
          <ac:chgData name="dipen k c" userId="e6583a00e77b9f7f" providerId="LiveId" clId="{CE021D58-5171-495F-A6C1-B646169FFF90}" dt="2025-05-24T11:32:36.218" v="129" actId="26606"/>
          <ac:spMkLst>
            <pc:docMk/>
            <pc:sldMk cId="546498690" sldId="256"/>
            <ac:spMk id="57" creationId="{C4C9F2B0-1044-46EB-8AEB-C3BFFDE6C2CC}"/>
          </ac:spMkLst>
        </pc:spChg>
        <pc:spChg chg="add del">
          <ac:chgData name="dipen k c" userId="e6583a00e77b9f7f" providerId="LiveId" clId="{CE021D58-5171-495F-A6C1-B646169FFF90}" dt="2025-05-24T11:32:38.183" v="131" actId="26606"/>
          <ac:spMkLst>
            <pc:docMk/>
            <pc:sldMk cId="546498690" sldId="256"/>
            <ac:spMk id="59" creationId="{6F5A5072-7B47-4D32-B52A-4EBBF590B8A5}"/>
          </ac:spMkLst>
        </pc:spChg>
        <pc:spChg chg="add del">
          <ac:chgData name="dipen k c" userId="e6583a00e77b9f7f" providerId="LiveId" clId="{CE021D58-5171-495F-A6C1-B646169FFF90}" dt="2025-05-24T11:32:38.183" v="131" actId="26606"/>
          <ac:spMkLst>
            <pc:docMk/>
            <pc:sldMk cId="546498690" sldId="256"/>
            <ac:spMk id="60" creationId="{9715DAF0-AE1B-46C9-8A6B-DB2AA05AB91D}"/>
          </ac:spMkLst>
        </pc:spChg>
        <pc:spChg chg="add del">
          <ac:chgData name="dipen k c" userId="e6583a00e77b9f7f" providerId="LiveId" clId="{CE021D58-5171-495F-A6C1-B646169FFF90}" dt="2025-05-24T11:32:38.183" v="131" actId="26606"/>
          <ac:spMkLst>
            <pc:docMk/>
            <pc:sldMk cId="546498690" sldId="256"/>
            <ac:spMk id="61" creationId="{6016219D-510E-4184-9090-6D5578A87BD1}"/>
          </ac:spMkLst>
        </pc:spChg>
        <pc:spChg chg="add del">
          <ac:chgData name="dipen k c" userId="e6583a00e77b9f7f" providerId="LiveId" clId="{CE021D58-5171-495F-A6C1-B646169FFF90}" dt="2025-05-24T11:32:38.183" v="131" actId="26606"/>
          <ac:spMkLst>
            <pc:docMk/>
            <pc:sldMk cId="546498690" sldId="256"/>
            <ac:spMk id="62" creationId="{AFF4A713-7B75-4B21-90D7-5AB19547C728}"/>
          </ac:spMkLst>
        </pc:spChg>
        <pc:spChg chg="add del">
          <ac:chgData name="dipen k c" userId="e6583a00e77b9f7f" providerId="LiveId" clId="{CE021D58-5171-495F-A6C1-B646169FFF90}" dt="2025-05-24T11:32:38.183" v="131" actId="26606"/>
          <ac:spMkLst>
            <pc:docMk/>
            <pc:sldMk cId="546498690" sldId="256"/>
            <ac:spMk id="63" creationId="{C29501E6-A978-4A61-9689-9085AF97A53A}"/>
          </ac:spMkLst>
        </pc:spChg>
        <pc:spChg chg="add del">
          <ac:chgData name="dipen k c" userId="e6583a00e77b9f7f" providerId="LiveId" clId="{CE021D58-5171-495F-A6C1-B646169FFF90}" dt="2025-05-24T11:32:42.710" v="133" actId="26606"/>
          <ac:spMkLst>
            <pc:docMk/>
            <pc:sldMk cId="546498690" sldId="256"/>
            <ac:spMk id="65" creationId="{74751229-0244-4FBB-BED1-407467F4C951}"/>
          </ac:spMkLst>
        </pc:spChg>
        <pc:spChg chg="add del">
          <ac:chgData name="dipen k c" userId="e6583a00e77b9f7f" providerId="LiveId" clId="{CE021D58-5171-495F-A6C1-B646169FFF90}" dt="2025-05-24T11:32:45.511" v="135" actId="26606"/>
          <ac:spMkLst>
            <pc:docMk/>
            <pc:sldMk cId="546498690" sldId="256"/>
            <ac:spMk id="68" creationId="{943CAA20-3569-4189-9E48-239A229A86CA}"/>
          </ac:spMkLst>
        </pc:spChg>
        <pc:spChg chg="add del">
          <ac:chgData name="dipen k c" userId="e6583a00e77b9f7f" providerId="LiveId" clId="{CE021D58-5171-495F-A6C1-B646169FFF90}" dt="2025-05-24T11:32:45.511" v="135" actId="26606"/>
          <ac:spMkLst>
            <pc:docMk/>
            <pc:sldMk cId="546498690" sldId="256"/>
            <ac:spMk id="69" creationId="{DA542B6D-E775-4832-91DC-2D20F857813A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72" creationId="{5CEAD642-85CF-4750-8432-7C80C901F001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73" creationId="{FA33EEAE-15D5-4119-8C1E-89D943F911EF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74" creationId="{730D8B3B-9B80-4025-B934-26DC7D7CD231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76" creationId="{8C516CC8-80AC-446C-A56E-9F54B7210402}"/>
          </ac:spMkLst>
        </pc:spChg>
        <pc:spChg chg="add del">
          <ac:chgData name="dipen k c" userId="e6583a00e77b9f7f" providerId="LiveId" clId="{CE021D58-5171-495F-A6C1-B646169FFF90}" dt="2025-05-24T11:32:48.168" v="139" actId="26606"/>
          <ac:spMkLst>
            <pc:docMk/>
            <pc:sldMk cId="546498690" sldId="256"/>
            <ac:spMk id="77" creationId="{53947E58-F088-49F1-A3D1-DEA690192E84}"/>
          </ac:spMkLst>
        </pc:spChg>
        <pc:spChg chg="add del">
          <ac:chgData name="dipen k c" userId="e6583a00e77b9f7f" providerId="LiveId" clId="{CE021D58-5171-495F-A6C1-B646169FFF90}" dt="2025-05-24T11:33:31.093" v="241" actId="26606"/>
          <ac:spMkLst>
            <pc:docMk/>
            <pc:sldMk cId="546498690" sldId="256"/>
            <ac:spMk id="79" creationId="{43C48B49-6135-48B6-AC0F-97E5D8D1F03F}"/>
          </ac:spMkLst>
        </pc:spChg>
        <pc:spChg chg="add del">
          <ac:chgData name="dipen k c" userId="e6583a00e77b9f7f" providerId="LiveId" clId="{CE021D58-5171-495F-A6C1-B646169FFF90}" dt="2025-05-24T11:33:31.093" v="241" actId="26606"/>
          <ac:spMkLst>
            <pc:docMk/>
            <pc:sldMk cId="546498690" sldId="256"/>
            <ac:spMk id="80" creationId="{9715DAF0-AE1B-46C9-8A6B-DB2AA05AB91D}"/>
          </ac:spMkLst>
        </pc:spChg>
        <pc:spChg chg="add">
          <ac:chgData name="dipen k c" userId="e6583a00e77b9f7f" providerId="LiveId" clId="{CE021D58-5171-495F-A6C1-B646169FFF90}" dt="2025-05-24T11:32:48.186" v="140" actId="26606"/>
          <ac:spMkLst>
            <pc:docMk/>
            <pc:sldMk cId="546498690" sldId="256"/>
            <ac:spMk id="81" creationId="{DC631C0B-6DA6-4E57-8231-CE32B3434A7E}"/>
          </ac:spMkLst>
        </pc:spChg>
        <pc:spChg chg="add del">
          <ac:chgData name="dipen k c" userId="e6583a00e77b9f7f" providerId="LiveId" clId="{CE021D58-5171-495F-A6C1-B646169FFF90}" dt="2025-05-24T11:33:31.093" v="241" actId="26606"/>
          <ac:spMkLst>
            <pc:docMk/>
            <pc:sldMk cId="546498690" sldId="256"/>
            <ac:spMk id="83" creationId="{AFF4A713-7B75-4B21-90D7-5AB19547C728}"/>
          </ac:spMkLst>
        </pc:spChg>
        <pc:spChg chg="add del">
          <ac:chgData name="dipen k c" userId="e6583a00e77b9f7f" providerId="LiveId" clId="{CE021D58-5171-495F-A6C1-B646169FFF90}" dt="2025-05-24T11:33:58.663" v="250" actId="26606"/>
          <ac:spMkLst>
            <pc:docMk/>
            <pc:sldMk cId="546498690" sldId="256"/>
            <ac:spMk id="94" creationId="{80BC66F9-7A74-4286-AD22-1174052CC22C}"/>
          </ac:spMkLst>
        </pc:spChg>
        <pc:spChg chg="add del">
          <ac:chgData name="dipen k c" userId="e6583a00e77b9f7f" providerId="LiveId" clId="{CE021D58-5171-495F-A6C1-B646169FFF90}" dt="2025-05-24T11:33:58.663" v="250" actId="26606"/>
          <ac:spMkLst>
            <pc:docMk/>
            <pc:sldMk cId="546498690" sldId="256"/>
            <ac:spMk id="96" creationId="{D8142CC3-2B5C-48E6-9DF0-6C8ACBAF23EF}"/>
          </ac:spMkLst>
        </pc:spChg>
        <pc:spChg chg="add del">
          <ac:chgData name="dipen k c" userId="e6583a00e77b9f7f" providerId="LiveId" clId="{CE021D58-5171-495F-A6C1-B646169FFF90}" dt="2025-05-24T11:33:58.663" v="250" actId="26606"/>
          <ac:spMkLst>
            <pc:docMk/>
            <pc:sldMk cId="546498690" sldId="256"/>
            <ac:spMk id="100" creationId="{46A89C79-8EF3-4AF9-B3D9-59A883F41C83}"/>
          </ac:spMkLst>
        </pc:spChg>
        <pc:spChg chg="add del">
          <ac:chgData name="dipen k c" userId="e6583a00e77b9f7f" providerId="LiveId" clId="{CE021D58-5171-495F-A6C1-B646169FFF90}" dt="2025-05-24T11:33:58.663" v="250" actId="26606"/>
          <ac:spMkLst>
            <pc:docMk/>
            <pc:sldMk cId="546498690" sldId="256"/>
            <ac:spMk id="102" creationId="{EFE5CE34-4543-42E5-B82C-1F3D12422CDD}"/>
          </ac:spMkLst>
        </pc:spChg>
        <pc:spChg chg="add del">
          <ac:chgData name="dipen k c" userId="e6583a00e77b9f7f" providerId="LiveId" clId="{CE021D58-5171-495F-A6C1-B646169FFF90}" dt="2025-05-24T11:33:58.663" v="250" actId="26606"/>
          <ac:spMkLst>
            <pc:docMk/>
            <pc:sldMk cId="546498690" sldId="256"/>
            <ac:spMk id="104" creationId="{72AF41FE-63D7-4695-81D2-66D2510E4486}"/>
          </ac:spMkLst>
        </pc:spChg>
        <pc:spChg chg="add del">
          <ac:chgData name="dipen k c" userId="e6583a00e77b9f7f" providerId="LiveId" clId="{CE021D58-5171-495F-A6C1-B646169FFF90}" dt="2025-05-24T11:35:04.058" v="275" actId="26606"/>
          <ac:spMkLst>
            <pc:docMk/>
            <pc:sldMk cId="546498690" sldId="256"/>
            <ac:spMk id="109" creationId="{DEE2AD96-B495-4E06-9291-B71706F728CB}"/>
          </ac:spMkLst>
        </pc:spChg>
        <pc:spChg chg="add del">
          <ac:chgData name="dipen k c" userId="e6583a00e77b9f7f" providerId="LiveId" clId="{CE021D58-5171-495F-A6C1-B646169FFF90}" dt="2025-05-24T11:35:04.058" v="275" actId="26606"/>
          <ac:spMkLst>
            <pc:docMk/>
            <pc:sldMk cId="546498690" sldId="256"/>
            <ac:spMk id="111" creationId="{53CF6D67-C5A8-4ADD-9E8E-1E38CA1D3166}"/>
          </ac:spMkLst>
        </pc:spChg>
        <pc:spChg chg="add del">
          <ac:chgData name="dipen k c" userId="e6583a00e77b9f7f" providerId="LiveId" clId="{CE021D58-5171-495F-A6C1-B646169FFF90}" dt="2025-05-24T11:35:04.058" v="275" actId="26606"/>
          <ac:spMkLst>
            <pc:docMk/>
            <pc:sldMk cId="546498690" sldId="256"/>
            <ac:spMk id="113" creationId="{86909FA0-B515-4681-B7A8-FA281D133B94}"/>
          </ac:spMkLst>
        </pc:spChg>
        <pc:spChg chg="add del">
          <ac:chgData name="dipen k c" userId="e6583a00e77b9f7f" providerId="LiveId" clId="{CE021D58-5171-495F-A6C1-B646169FFF90}" dt="2025-05-24T11:35:04.058" v="275" actId="26606"/>
          <ac:spMkLst>
            <pc:docMk/>
            <pc:sldMk cId="546498690" sldId="256"/>
            <ac:spMk id="115" creationId="{21C9FE86-FCC3-4A31-AA1C-C882262B7FE7}"/>
          </ac:spMkLst>
        </pc:spChg>
        <pc:spChg chg="add del">
          <ac:chgData name="dipen k c" userId="e6583a00e77b9f7f" providerId="LiveId" clId="{CE021D58-5171-495F-A6C1-B646169FFF90}" dt="2025-05-24T11:35:04.058" v="275" actId="26606"/>
          <ac:spMkLst>
            <pc:docMk/>
            <pc:sldMk cId="546498690" sldId="256"/>
            <ac:spMk id="117" creationId="{7D96243B-ECED-4B71-8E06-AE9A285EAD20}"/>
          </ac:spMkLst>
        </pc:spChg>
        <pc:spChg chg="add del">
          <ac:chgData name="dipen k c" userId="e6583a00e77b9f7f" providerId="LiveId" clId="{CE021D58-5171-495F-A6C1-B646169FFF90}" dt="2025-05-24T11:35:04.027" v="274" actId="26606"/>
          <ac:spMkLst>
            <pc:docMk/>
            <pc:sldMk cId="546498690" sldId="256"/>
            <ac:spMk id="119" creationId="{A09989E4-EFDC-4A90-A633-E0525FB4139E}"/>
          </ac:spMkLst>
        </pc:spChg>
        <pc:spChg chg="add del">
          <ac:chgData name="dipen k c" userId="e6583a00e77b9f7f" providerId="LiveId" clId="{CE021D58-5171-495F-A6C1-B646169FFF90}" dt="2025-05-24T11:34:54.082" v="272" actId="26606"/>
          <ac:spMkLst>
            <pc:docMk/>
            <pc:sldMk cId="546498690" sldId="256"/>
            <ac:spMk id="126" creationId="{484B7147-B0F6-40ED-B5A2-FF72BC8198B6}"/>
          </ac:spMkLst>
        </pc:spChg>
        <pc:spChg chg="add del">
          <ac:chgData name="dipen k c" userId="e6583a00e77b9f7f" providerId="LiveId" clId="{CE021D58-5171-495F-A6C1-B646169FFF90}" dt="2025-05-24T11:34:54.082" v="272" actId="26606"/>
          <ac:spMkLst>
            <pc:docMk/>
            <pc:sldMk cId="546498690" sldId="256"/>
            <ac:spMk id="128" creationId="{B36D2DE0-0628-4A9A-A59D-7BA8B5EB3022}"/>
          </ac:spMkLst>
        </pc:spChg>
        <pc:spChg chg="add del">
          <ac:chgData name="dipen k c" userId="e6583a00e77b9f7f" providerId="LiveId" clId="{CE021D58-5171-495F-A6C1-B646169FFF90}" dt="2025-05-24T11:34:54.082" v="272" actId="26606"/>
          <ac:spMkLst>
            <pc:docMk/>
            <pc:sldMk cId="546498690" sldId="256"/>
            <ac:spMk id="130" creationId="{48E405C9-94BE-41DA-928C-DEC9A8550E9F}"/>
          </ac:spMkLst>
        </pc:spChg>
        <pc:spChg chg="add del">
          <ac:chgData name="dipen k c" userId="e6583a00e77b9f7f" providerId="LiveId" clId="{CE021D58-5171-495F-A6C1-B646169FFF90}" dt="2025-05-24T11:35:04.027" v="274" actId="26606"/>
          <ac:spMkLst>
            <pc:docMk/>
            <pc:sldMk cId="546498690" sldId="256"/>
            <ac:spMk id="136" creationId="{C3896A03-3945-419A-B66B-4EE266EDD152}"/>
          </ac:spMkLst>
        </pc:spChg>
        <pc:spChg chg="add del">
          <ac:chgData name="dipen k c" userId="e6583a00e77b9f7f" providerId="LiveId" clId="{CE021D58-5171-495F-A6C1-B646169FFF90}" dt="2025-05-24T11:35:04.027" v="274" actId="26606"/>
          <ac:spMkLst>
            <pc:docMk/>
            <pc:sldMk cId="546498690" sldId="256"/>
            <ac:spMk id="137" creationId="{B34F5AD2-EDBD-4BBD-A55C-EAFFD0C7097A}"/>
          </ac:spMkLst>
        </pc:spChg>
        <pc:spChg chg="add del">
          <ac:chgData name="dipen k c" userId="e6583a00e77b9f7f" providerId="LiveId" clId="{CE021D58-5171-495F-A6C1-B646169FFF90}" dt="2025-05-24T11:51:25.946" v="377" actId="26606"/>
          <ac:spMkLst>
            <pc:docMk/>
            <pc:sldMk cId="546498690" sldId="256"/>
            <ac:spMk id="139" creationId="{DEE2AD96-B495-4E06-9291-B71706F728CB}"/>
          </ac:spMkLst>
        </pc:spChg>
        <pc:spChg chg="add del">
          <ac:chgData name="dipen k c" userId="e6583a00e77b9f7f" providerId="LiveId" clId="{CE021D58-5171-495F-A6C1-B646169FFF90}" dt="2025-05-24T11:51:25.946" v="377" actId="26606"/>
          <ac:spMkLst>
            <pc:docMk/>
            <pc:sldMk cId="546498690" sldId="256"/>
            <ac:spMk id="140" creationId="{53CF6D67-C5A8-4ADD-9E8E-1E38CA1D3166}"/>
          </ac:spMkLst>
        </pc:spChg>
        <pc:spChg chg="add del">
          <ac:chgData name="dipen k c" userId="e6583a00e77b9f7f" providerId="LiveId" clId="{CE021D58-5171-495F-A6C1-B646169FFF90}" dt="2025-05-24T11:51:25.946" v="377" actId="26606"/>
          <ac:spMkLst>
            <pc:docMk/>
            <pc:sldMk cId="546498690" sldId="256"/>
            <ac:spMk id="141" creationId="{86909FA0-B515-4681-B7A8-FA281D133B94}"/>
          </ac:spMkLst>
        </pc:spChg>
        <pc:spChg chg="add del">
          <ac:chgData name="dipen k c" userId="e6583a00e77b9f7f" providerId="LiveId" clId="{CE021D58-5171-495F-A6C1-B646169FFF90}" dt="2025-05-24T11:51:25.946" v="377" actId="26606"/>
          <ac:spMkLst>
            <pc:docMk/>
            <pc:sldMk cId="546498690" sldId="256"/>
            <ac:spMk id="142" creationId="{21C9FE86-FCC3-4A31-AA1C-C882262B7FE7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546498690" sldId="256"/>
            <ac:spMk id="143" creationId="{7D96243B-ECED-4B71-8E06-AE9A285EAD20}"/>
          </ac:spMkLst>
        </pc:spChg>
        <pc:spChg chg="add del">
          <ac:chgData name="dipen k c" userId="e6583a00e77b9f7f" providerId="LiveId" clId="{CE021D58-5171-495F-A6C1-B646169FFF90}" dt="2025-05-24T11:51:25.946" v="377" actId="26606"/>
          <ac:spMkLst>
            <pc:docMk/>
            <pc:sldMk cId="546498690" sldId="256"/>
            <ac:spMk id="144" creationId="{A09989E4-EFDC-4A90-A633-E0525FB4139E}"/>
          </ac:spMkLst>
        </pc:spChg>
        <pc:spChg chg="add del">
          <ac:chgData name="dipen k c" userId="e6583a00e77b9f7f" providerId="LiveId" clId="{CE021D58-5171-495F-A6C1-B646169FFF90}" dt="2025-05-24T11:51:22.836" v="374" actId="26606"/>
          <ac:spMkLst>
            <pc:docMk/>
            <pc:sldMk cId="546498690" sldId="256"/>
            <ac:spMk id="146" creationId="{C1F06963-6374-4B48-844F-071A9BAAAE02}"/>
          </ac:spMkLst>
        </pc:spChg>
        <pc:spChg chg="add del">
          <ac:chgData name="dipen k c" userId="e6583a00e77b9f7f" providerId="LiveId" clId="{CE021D58-5171-495F-A6C1-B646169FFF90}" dt="2025-05-24T11:51:22.836" v="374" actId="26606"/>
          <ac:spMkLst>
            <pc:docMk/>
            <pc:sldMk cId="546498690" sldId="256"/>
            <ac:spMk id="147" creationId="{6CB927A4-E432-4310-9CD5-E89FF5063179}"/>
          </ac:spMkLst>
        </pc:spChg>
        <pc:spChg chg="add del">
          <ac:chgData name="dipen k c" userId="e6583a00e77b9f7f" providerId="LiveId" clId="{CE021D58-5171-495F-A6C1-B646169FFF90}" dt="2025-05-24T11:51:22.836" v="374" actId="26606"/>
          <ac:spMkLst>
            <pc:docMk/>
            <pc:sldMk cId="546498690" sldId="256"/>
            <ac:spMk id="149" creationId="{327D73B4-9F5C-4A64-A179-51B9500CB8B5}"/>
          </ac:spMkLst>
        </pc:spChg>
        <pc:spChg chg="add del">
          <ac:chgData name="dipen k c" userId="e6583a00e77b9f7f" providerId="LiveId" clId="{CE021D58-5171-495F-A6C1-B646169FFF90}" dt="2025-05-24T11:51:22.836" v="374" actId="26606"/>
          <ac:spMkLst>
            <pc:docMk/>
            <pc:sldMk cId="546498690" sldId="256"/>
            <ac:spMk id="150" creationId="{1453BF6C-B012-48B7-B4E8-6D7AC7C27D02}"/>
          </ac:spMkLst>
        </pc:spChg>
        <pc:spChg chg="add del">
          <ac:chgData name="dipen k c" userId="e6583a00e77b9f7f" providerId="LiveId" clId="{CE021D58-5171-495F-A6C1-B646169FFF90}" dt="2025-05-24T11:47:39.169" v="350" actId="26606"/>
          <ac:spMkLst>
            <pc:docMk/>
            <pc:sldMk cId="546498690" sldId="256"/>
            <ac:spMk id="151" creationId="{65219498-D544-41AC-98FE-8F956EF66A62}"/>
          </ac:spMkLst>
        </pc:spChg>
        <pc:spChg chg="add del">
          <ac:chgData name="dipen k c" userId="e6583a00e77b9f7f" providerId="LiveId" clId="{CE021D58-5171-495F-A6C1-B646169FFF90}" dt="2025-05-24T11:47:39.169" v="350" actId="26606"/>
          <ac:spMkLst>
            <pc:docMk/>
            <pc:sldMk cId="546498690" sldId="256"/>
            <ac:spMk id="153" creationId="{F500DBFC-17A9-4E0A-AEE2-A49F9AEEF0FD}"/>
          </ac:spMkLst>
        </pc:spChg>
        <pc:spChg chg="del">
          <ac:chgData name="dipen k c" userId="e6583a00e77b9f7f" providerId="LiveId" clId="{CE021D58-5171-495F-A6C1-B646169FFF90}" dt="2025-05-24T11:51:22.836" v="374" actId="26606"/>
          <ac:spMkLst>
            <pc:docMk/>
            <pc:sldMk cId="546498690" sldId="256"/>
            <ac:spMk id="157" creationId="{E3020543-B24B-4EC4-8FFC-8DD88EEA91A8}"/>
          </ac:spMkLst>
        </pc:spChg>
        <pc:spChg chg="add del">
          <ac:chgData name="dipen k c" userId="e6583a00e77b9f7f" providerId="LiveId" clId="{CE021D58-5171-495F-A6C1-B646169FFF90}" dt="2025-05-24T11:51:25.270" v="376" actId="26606"/>
          <ac:spMkLst>
            <pc:docMk/>
            <pc:sldMk cId="546498690" sldId="256"/>
            <ac:spMk id="161" creationId="{DEE2AD96-B495-4E06-9291-B71706F728CB}"/>
          </ac:spMkLst>
        </pc:spChg>
        <pc:spChg chg="add del">
          <ac:chgData name="dipen k c" userId="e6583a00e77b9f7f" providerId="LiveId" clId="{CE021D58-5171-495F-A6C1-B646169FFF90}" dt="2025-05-24T11:51:25.270" v="376" actId="26606"/>
          <ac:spMkLst>
            <pc:docMk/>
            <pc:sldMk cId="546498690" sldId="256"/>
            <ac:spMk id="163" creationId="{86909FA0-B515-4681-B7A8-FA281D133B94}"/>
          </ac:spMkLst>
        </pc:spChg>
        <pc:spChg chg="add del">
          <ac:chgData name="dipen k c" userId="e6583a00e77b9f7f" providerId="LiveId" clId="{CE021D58-5171-495F-A6C1-B646169FFF90}" dt="2025-05-24T11:51:25.270" v="376" actId="26606"/>
          <ac:spMkLst>
            <pc:docMk/>
            <pc:sldMk cId="546498690" sldId="256"/>
            <ac:spMk id="164" creationId="{21C9FE86-FCC3-4A31-AA1C-C882262B7FE7}"/>
          </ac:spMkLst>
        </pc:spChg>
        <pc:spChg chg="add del">
          <ac:chgData name="dipen k c" userId="e6583a00e77b9f7f" providerId="LiveId" clId="{CE021D58-5171-495F-A6C1-B646169FFF90}" dt="2025-05-24T11:51:25.270" v="376" actId="26606"/>
          <ac:spMkLst>
            <pc:docMk/>
            <pc:sldMk cId="546498690" sldId="256"/>
            <ac:spMk id="165" creationId="{7D96243B-ECED-4B71-8E06-AE9A285EAD20}"/>
          </ac:spMkLst>
        </pc:spChg>
        <pc:spChg chg="add del">
          <ac:chgData name="dipen k c" userId="e6583a00e77b9f7f" providerId="LiveId" clId="{CE021D58-5171-495F-A6C1-B646169FFF90}" dt="2025-05-24T11:51:25.270" v="376" actId="26606"/>
          <ac:spMkLst>
            <pc:docMk/>
            <pc:sldMk cId="546498690" sldId="256"/>
            <ac:spMk id="166" creationId="{A09989E4-EFDC-4A90-A633-E0525FB4139E}"/>
          </ac:spMkLst>
        </pc:spChg>
        <pc:spChg chg="add del">
          <ac:chgData name="dipen k c" userId="e6583a00e77b9f7f" providerId="LiveId" clId="{CE021D58-5171-495F-A6C1-B646169FFF90}" dt="2025-05-24T11:56:01.798" v="674" actId="26606"/>
          <ac:spMkLst>
            <pc:docMk/>
            <pc:sldMk cId="546498690" sldId="256"/>
            <ac:spMk id="168" creationId="{5C8908E2-EE49-44D2-9428-A28D2312A8D5}"/>
          </ac:spMkLst>
        </pc:spChg>
        <pc:spChg chg="add del">
          <ac:chgData name="dipen k c" userId="e6583a00e77b9f7f" providerId="LiveId" clId="{CE021D58-5171-495F-A6C1-B646169FFF90}" dt="2025-05-24T11:56:01.798" v="674" actId="26606"/>
          <ac:spMkLst>
            <pc:docMk/>
            <pc:sldMk cId="546498690" sldId="256"/>
            <ac:spMk id="171" creationId="{BD92035A-AA2F-4CD8-A556-1CE8BDEC75BD}"/>
          </ac:spMkLst>
        </pc:spChg>
        <pc:spChg chg="add del">
          <ac:chgData name="dipen k c" userId="e6583a00e77b9f7f" providerId="LiveId" clId="{CE021D58-5171-495F-A6C1-B646169FFF90}" dt="2025-05-24T11:56:01.798" v="674" actId="26606"/>
          <ac:spMkLst>
            <pc:docMk/>
            <pc:sldMk cId="546498690" sldId="256"/>
            <ac:spMk id="172" creationId="{ED888B23-07FA-482A-96DF-47E31AF1A603}"/>
          </ac:spMkLst>
        </pc:spChg>
        <pc:spChg chg="add del">
          <ac:chgData name="dipen k c" userId="e6583a00e77b9f7f" providerId="LiveId" clId="{CE021D58-5171-495F-A6C1-B646169FFF90}" dt="2025-05-24T11:56:09.652" v="678" actId="26606"/>
          <ac:spMkLst>
            <pc:docMk/>
            <pc:sldMk cId="546498690" sldId="256"/>
            <ac:spMk id="177" creationId="{B6CDA21F-E7AF-4C75-8395-33F58D5B0E45}"/>
          </ac:spMkLst>
        </pc:spChg>
        <pc:spChg chg="add del">
          <ac:chgData name="dipen k c" userId="e6583a00e77b9f7f" providerId="LiveId" clId="{CE021D58-5171-495F-A6C1-B646169FFF90}" dt="2025-05-24T11:56:09.652" v="678" actId="26606"/>
          <ac:spMkLst>
            <pc:docMk/>
            <pc:sldMk cId="546498690" sldId="256"/>
            <ac:spMk id="184" creationId="{D5B0017B-2ECA-49AF-B397-DC140825DF8D}"/>
          </ac:spMkLst>
        </pc:spChg>
        <pc:spChg chg="add del">
          <ac:chgData name="dipen k c" userId="e6583a00e77b9f7f" providerId="LiveId" clId="{CE021D58-5171-495F-A6C1-B646169FFF90}" dt="2025-05-24T11:56:09.630" v="677" actId="26606"/>
          <ac:spMkLst>
            <pc:docMk/>
            <pc:sldMk cId="546498690" sldId="256"/>
            <ac:spMk id="191" creationId="{979E27D9-03C7-44E2-9FF8-15D0C8506AF7}"/>
          </ac:spMkLst>
        </pc:spChg>
        <pc:spChg chg="add del">
          <ac:chgData name="dipen k c" userId="e6583a00e77b9f7f" providerId="LiveId" clId="{CE021D58-5171-495F-A6C1-B646169FFF90}" dt="2025-05-24T11:56:09.630" v="677" actId="26606"/>
          <ac:spMkLst>
            <pc:docMk/>
            <pc:sldMk cId="546498690" sldId="256"/>
            <ac:spMk id="193" creationId="{EEBF1590-3B36-48EE-A89D-3B6F3CB256AB}"/>
          </ac:spMkLst>
        </pc:spChg>
        <pc:spChg chg="add del">
          <ac:chgData name="dipen k c" userId="e6583a00e77b9f7f" providerId="LiveId" clId="{CE021D58-5171-495F-A6C1-B646169FFF90}" dt="2025-05-24T11:56:09.630" v="677" actId="26606"/>
          <ac:spMkLst>
            <pc:docMk/>
            <pc:sldMk cId="546498690" sldId="256"/>
            <ac:spMk id="195" creationId="{AC8F6C8C-AB5A-4548-942D-E3FD40ACBC49}"/>
          </ac:spMkLst>
        </pc:spChg>
        <pc:spChg chg="add del">
          <ac:chgData name="dipen k c" userId="e6583a00e77b9f7f" providerId="LiveId" clId="{CE021D58-5171-495F-A6C1-B646169FFF90}" dt="2025-05-24T12:01:52.532" v="711" actId="26606"/>
          <ac:spMkLst>
            <pc:docMk/>
            <pc:sldMk cId="546498690" sldId="256"/>
            <ac:spMk id="197" creationId="{B6CDA21F-E7AF-4C75-8395-33F58D5B0E45}"/>
          </ac:spMkLst>
        </pc:spChg>
        <pc:spChg chg="add del">
          <ac:chgData name="dipen k c" userId="e6583a00e77b9f7f" providerId="LiveId" clId="{CE021D58-5171-495F-A6C1-B646169FFF90}" dt="2025-05-24T12:01:52.532" v="711" actId="26606"/>
          <ac:spMkLst>
            <pc:docMk/>
            <pc:sldMk cId="546498690" sldId="256"/>
            <ac:spMk id="198" creationId="{D5B0017B-2ECA-49AF-B397-DC140825DF8D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08" creationId="{F5569EEC-E12F-4856-B407-02B2813A4AA5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10" creationId="{CF860788-3A6A-45A3-B3F1-06F159665603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12" creationId="{DF1E3393-B852-4883-B778-ED3525112942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14" creationId="{39853D09-4205-4CC7-83EB-288E886AC9E4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16" creationId="{0D040B79-3E73-4A31-840D-D6B9C9FDFC46}"/>
          </ac:spMkLst>
        </pc:spChg>
        <pc:spChg chg="add del">
          <ac:chgData name="dipen k c" userId="e6583a00e77b9f7f" providerId="LiveId" clId="{CE021D58-5171-495F-A6C1-B646169FFF90}" dt="2025-05-24T12:01:33.263" v="698" actId="26606"/>
          <ac:spMkLst>
            <pc:docMk/>
            <pc:sldMk cId="546498690" sldId="256"/>
            <ac:spMk id="218" creationId="{156C6AE5-3F8B-42AC-9EA4-1B686A11E93F}"/>
          </ac:spMkLst>
        </pc:spChg>
        <pc:spChg chg="add del">
          <ac:chgData name="dipen k c" userId="e6583a00e77b9f7f" providerId="LiveId" clId="{CE021D58-5171-495F-A6C1-B646169FFF90}" dt="2025-05-24T12:01:35.617" v="700" actId="26606"/>
          <ac:spMkLst>
            <pc:docMk/>
            <pc:sldMk cId="546498690" sldId="256"/>
            <ac:spMk id="220" creationId="{9AA72BD9-2C5A-4EDC-931F-5AA08EACA0F3}"/>
          </ac:spMkLst>
        </pc:spChg>
        <pc:spChg chg="add del">
          <ac:chgData name="dipen k c" userId="e6583a00e77b9f7f" providerId="LiveId" clId="{CE021D58-5171-495F-A6C1-B646169FFF90}" dt="2025-05-24T12:01:35.617" v="700" actId="26606"/>
          <ac:spMkLst>
            <pc:docMk/>
            <pc:sldMk cId="546498690" sldId="256"/>
            <ac:spMk id="221" creationId="{DD3981AC-7B61-4947-BCF3-F7AA7FA385B9}"/>
          </ac:spMkLst>
        </pc:spChg>
        <pc:spChg chg="add del">
          <ac:chgData name="dipen k c" userId="e6583a00e77b9f7f" providerId="LiveId" clId="{CE021D58-5171-495F-A6C1-B646169FFF90}" dt="2025-05-24T12:01:35.617" v="700" actId="26606"/>
          <ac:spMkLst>
            <pc:docMk/>
            <pc:sldMk cId="546498690" sldId="256"/>
            <ac:spMk id="222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1:35.617" v="700" actId="26606"/>
          <ac:spMkLst>
            <pc:docMk/>
            <pc:sldMk cId="546498690" sldId="256"/>
            <ac:spMk id="223" creationId="{7A5F0580-5EE9-419F-96EE-B6529EF6E7D0}"/>
          </ac:spMkLst>
        </pc:spChg>
        <pc:spChg chg="add del">
          <ac:chgData name="dipen k c" userId="e6583a00e77b9f7f" providerId="LiveId" clId="{CE021D58-5171-495F-A6C1-B646169FFF90}" dt="2025-05-24T12:01:37.676" v="702" actId="26606"/>
          <ac:spMkLst>
            <pc:docMk/>
            <pc:sldMk cId="546498690" sldId="256"/>
            <ac:spMk id="225" creationId="{8FC9BE17-9A7B-462D-AE50-3D8777387304}"/>
          </ac:spMkLst>
        </pc:spChg>
        <pc:spChg chg="add del">
          <ac:chgData name="dipen k c" userId="e6583a00e77b9f7f" providerId="LiveId" clId="{CE021D58-5171-495F-A6C1-B646169FFF90}" dt="2025-05-24T12:01:37.676" v="702" actId="26606"/>
          <ac:spMkLst>
            <pc:docMk/>
            <pc:sldMk cId="546498690" sldId="256"/>
            <ac:spMk id="226" creationId="{3EBE8569-6AEC-4B8C-8D53-2DE337CDBA65}"/>
          </ac:spMkLst>
        </pc:spChg>
        <pc:spChg chg="add del">
          <ac:chgData name="dipen k c" userId="e6583a00e77b9f7f" providerId="LiveId" clId="{CE021D58-5171-495F-A6C1-B646169FFF90}" dt="2025-05-24T12:01:37.676" v="702" actId="26606"/>
          <ac:spMkLst>
            <pc:docMk/>
            <pc:sldMk cId="546498690" sldId="256"/>
            <ac:spMk id="227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1:37.676" v="702" actId="26606"/>
          <ac:spMkLst>
            <pc:docMk/>
            <pc:sldMk cId="546498690" sldId="256"/>
            <ac:spMk id="228" creationId="{7A5F0580-5EE9-419F-96EE-B6529EF6E7D0}"/>
          </ac:spMkLst>
        </pc:spChg>
        <pc:spChg chg="add del">
          <ac:chgData name="dipen k c" userId="e6583a00e77b9f7f" providerId="LiveId" clId="{CE021D58-5171-495F-A6C1-B646169FFF90}" dt="2025-05-24T12:01:40.184" v="704" actId="26606"/>
          <ac:spMkLst>
            <pc:docMk/>
            <pc:sldMk cId="546498690" sldId="256"/>
            <ac:spMk id="230" creationId="{0D7B6173-1D58-48E2-83CF-37350F315F75}"/>
          </ac:spMkLst>
        </pc:spChg>
        <pc:spChg chg="add del">
          <ac:chgData name="dipen k c" userId="e6583a00e77b9f7f" providerId="LiveId" clId="{CE021D58-5171-495F-A6C1-B646169FFF90}" dt="2025-05-24T12:01:40.184" v="704" actId="26606"/>
          <ac:spMkLst>
            <pc:docMk/>
            <pc:sldMk cId="546498690" sldId="256"/>
            <ac:spMk id="231" creationId="{2F36CA75-CFBF-4844-B719-8FE9EBADA9AF}"/>
          </ac:spMkLst>
        </pc:spChg>
        <pc:spChg chg="add del">
          <ac:chgData name="dipen k c" userId="e6583a00e77b9f7f" providerId="LiveId" clId="{CE021D58-5171-495F-A6C1-B646169FFF90}" dt="2025-05-24T12:01:40.184" v="704" actId="26606"/>
          <ac:spMkLst>
            <pc:docMk/>
            <pc:sldMk cId="546498690" sldId="256"/>
            <ac:spMk id="232" creationId="{3D4A84B9-E564-4DD0-97F8-DBF1C460C28A}"/>
          </ac:spMkLst>
        </pc:spChg>
        <pc:spChg chg="add del">
          <ac:chgData name="dipen k c" userId="e6583a00e77b9f7f" providerId="LiveId" clId="{CE021D58-5171-495F-A6C1-B646169FFF90}" dt="2025-05-24T12:01:40.184" v="704" actId="26606"/>
          <ac:spMkLst>
            <pc:docMk/>
            <pc:sldMk cId="546498690" sldId="256"/>
            <ac:spMk id="233" creationId="{102382E0-0A09-46AE-B955-B911CAFE7F00}"/>
          </ac:spMkLst>
        </pc:spChg>
        <pc:spChg chg="add del">
          <ac:chgData name="dipen k c" userId="e6583a00e77b9f7f" providerId="LiveId" clId="{CE021D58-5171-495F-A6C1-B646169FFF90}" dt="2025-05-24T12:01:40.184" v="704" actId="26606"/>
          <ac:spMkLst>
            <pc:docMk/>
            <pc:sldMk cId="546498690" sldId="256"/>
            <ac:spMk id="234" creationId="{7DE75D4A-0965-4973-BE75-DECCAC9A9614}"/>
          </ac:spMkLst>
        </pc:spChg>
        <pc:spChg chg="add del">
          <ac:chgData name="dipen k c" userId="e6583a00e77b9f7f" providerId="LiveId" clId="{CE021D58-5171-495F-A6C1-B646169FFF90}" dt="2025-05-24T12:01:43.362" v="706" actId="26606"/>
          <ac:spMkLst>
            <pc:docMk/>
            <pc:sldMk cId="546498690" sldId="256"/>
            <ac:spMk id="237" creationId="{637B2035-1FCB-439A-B421-095E136C7E07}"/>
          </ac:spMkLst>
        </pc:spChg>
        <pc:spChg chg="add del">
          <ac:chgData name="dipen k c" userId="e6583a00e77b9f7f" providerId="LiveId" clId="{CE021D58-5171-495F-A6C1-B646169FFF90}" dt="2025-05-24T12:01:43.362" v="706" actId="26606"/>
          <ac:spMkLst>
            <pc:docMk/>
            <pc:sldMk cId="546498690" sldId="256"/>
            <ac:spMk id="238" creationId="{676D6CDF-C512-4739-B158-55EE955EFA39}"/>
          </ac:spMkLst>
        </pc:spChg>
        <pc:spChg chg="add del">
          <ac:chgData name="dipen k c" userId="e6583a00e77b9f7f" providerId="LiveId" clId="{CE021D58-5171-495F-A6C1-B646169FFF90}" dt="2025-05-24T12:01:48.263" v="708" actId="26606"/>
          <ac:spMkLst>
            <pc:docMk/>
            <pc:sldMk cId="546498690" sldId="256"/>
            <ac:spMk id="240" creationId="{362810D9-2C5A-477D-949C-C191895477F3}"/>
          </ac:spMkLst>
        </pc:spChg>
        <pc:spChg chg="add del">
          <ac:chgData name="dipen k c" userId="e6583a00e77b9f7f" providerId="LiveId" clId="{CE021D58-5171-495F-A6C1-B646169FFF90}" dt="2025-05-24T12:01:48.263" v="708" actId="26606"/>
          <ac:spMkLst>
            <pc:docMk/>
            <pc:sldMk cId="546498690" sldId="256"/>
            <ac:spMk id="241" creationId="{081E4A58-353D-44AE-B2FC-2A74E2E400F7}"/>
          </ac:spMkLst>
        </pc:spChg>
        <pc:spChg chg="add del">
          <ac:chgData name="dipen k c" userId="e6583a00e77b9f7f" providerId="LiveId" clId="{CE021D58-5171-495F-A6C1-B646169FFF90}" dt="2025-05-24T12:01:52.508" v="710" actId="26606"/>
          <ac:spMkLst>
            <pc:docMk/>
            <pc:sldMk cId="546498690" sldId="256"/>
            <ac:spMk id="243" creationId="{94E4D846-3AFC-4F86-8C35-24B0542A269D}"/>
          </ac:spMkLst>
        </pc:spChg>
        <pc:spChg chg="add del">
          <ac:chgData name="dipen k c" userId="e6583a00e77b9f7f" providerId="LiveId" clId="{CE021D58-5171-495F-A6C1-B646169FFF90}" dt="2025-05-24T12:01:52.508" v="710" actId="26606"/>
          <ac:spMkLst>
            <pc:docMk/>
            <pc:sldMk cId="546498690" sldId="256"/>
            <ac:spMk id="244" creationId="{284781B9-12CB-45C3-907A-9ED93FF72C65}"/>
          </ac:spMkLst>
        </pc:spChg>
        <pc:spChg chg="add del">
          <ac:chgData name="dipen k c" userId="e6583a00e77b9f7f" providerId="LiveId" clId="{CE021D58-5171-495F-A6C1-B646169FFF90}" dt="2025-05-24T12:01:52.508" v="710" actId="26606"/>
          <ac:spMkLst>
            <pc:docMk/>
            <pc:sldMk cId="546498690" sldId="256"/>
            <ac:spMk id="245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1:52.508" v="710" actId="26606"/>
          <ac:spMkLst>
            <pc:docMk/>
            <pc:sldMk cId="546498690" sldId="256"/>
            <ac:spMk id="246" creationId="{7A5F0580-5EE9-419F-96EE-B6529EF6E7D0}"/>
          </ac:spMkLst>
        </pc:spChg>
        <pc:spChg chg="add del">
          <ac:chgData name="dipen k c" userId="e6583a00e77b9f7f" providerId="LiveId" clId="{CE021D58-5171-495F-A6C1-B646169FFF90}" dt="2025-05-24T12:03:38.479" v="982" actId="26606"/>
          <ac:spMkLst>
            <pc:docMk/>
            <pc:sldMk cId="546498690" sldId="256"/>
            <ac:spMk id="248" creationId="{9AA72BD9-2C5A-4EDC-931F-5AA08EACA0F3}"/>
          </ac:spMkLst>
        </pc:spChg>
        <pc:spChg chg="add del">
          <ac:chgData name="dipen k c" userId="e6583a00e77b9f7f" providerId="LiveId" clId="{CE021D58-5171-495F-A6C1-B646169FFF90}" dt="2025-05-24T12:03:38.479" v="982" actId="26606"/>
          <ac:spMkLst>
            <pc:docMk/>
            <pc:sldMk cId="546498690" sldId="256"/>
            <ac:spMk id="249" creationId="{DD3981AC-7B61-4947-BCF3-F7AA7FA385B9}"/>
          </ac:spMkLst>
        </pc:spChg>
        <pc:spChg chg="add del">
          <ac:chgData name="dipen k c" userId="e6583a00e77b9f7f" providerId="LiveId" clId="{CE021D58-5171-495F-A6C1-B646169FFF90}" dt="2025-05-24T12:03:38.416" v="981" actId="26606"/>
          <ac:spMkLst>
            <pc:docMk/>
            <pc:sldMk cId="546498690" sldId="256"/>
            <ac:spMk id="250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3:38.479" v="982" actId="26606"/>
          <ac:spMkLst>
            <pc:docMk/>
            <pc:sldMk cId="546498690" sldId="256"/>
            <ac:spMk id="251" creationId="{7A5F0580-5EE9-419F-96EE-B6529EF6E7D0}"/>
          </ac:spMkLst>
        </pc:spChg>
        <pc:spChg chg="add del">
          <ac:chgData name="dipen k c" userId="e6583a00e77b9f7f" providerId="LiveId" clId="{CE021D58-5171-495F-A6C1-B646169FFF90}" dt="2025-05-24T12:03:34.255" v="977" actId="26606"/>
          <ac:spMkLst>
            <pc:docMk/>
            <pc:sldMk cId="546498690" sldId="256"/>
            <ac:spMk id="256" creationId="{04812C46-200A-4DEB-A05E-3ED6C68C2387}"/>
          </ac:spMkLst>
        </pc:spChg>
        <pc:spChg chg="add del">
          <ac:chgData name="dipen k c" userId="e6583a00e77b9f7f" providerId="LiveId" clId="{CE021D58-5171-495F-A6C1-B646169FFF90}" dt="2025-05-24T12:03:34.255" v="977" actId="26606"/>
          <ac:spMkLst>
            <pc:docMk/>
            <pc:sldMk cId="546498690" sldId="256"/>
            <ac:spMk id="258" creationId="{D1EA859B-E555-4109-94F3-6700E046E008}"/>
          </ac:spMkLst>
        </pc:spChg>
        <pc:spChg chg="add del">
          <ac:chgData name="dipen k c" userId="e6583a00e77b9f7f" providerId="LiveId" clId="{CE021D58-5171-495F-A6C1-B646169FFF90}" dt="2025-05-24T12:03:36.734" v="979" actId="26606"/>
          <ac:spMkLst>
            <pc:docMk/>
            <pc:sldMk cId="546498690" sldId="256"/>
            <ac:spMk id="260" creationId="{362810D9-2C5A-477D-949C-C191895477F3}"/>
          </ac:spMkLst>
        </pc:spChg>
        <pc:spChg chg="add del">
          <ac:chgData name="dipen k c" userId="e6583a00e77b9f7f" providerId="LiveId" clId="{CE021D58-5171-495F-A6C1-B646169FFF90}" dt="2025-05-24T12:03:36.734" v="979" actId="26606"/>
          <ac:spMkLst>
            <pc:docMk/>
            <pc:sldMk cId="546498690" sldId="256"/>
            <ac:spMk id="261" creationId="{081E4A58-353D-44AE-B2FC-2A74E2E400F7}"/>
          </ac:spMkLst>
        </pc:spChg>
        <pc:spChg chg="add del">
          <ac:chgData name="dipen k c" userId="e6583a00e77b9f7f" providerId="LiveId" clId="{CE021D58-5171-495F-A6C1-B646169FFF90}" dt="2025-05-24T12:03:38.416" v="981" actId="26606"/>
          <ac:spMkLst>
            <pc:docMk/>
            <pc:sldMk cId="546498690" sldId="256"/>
            <ac:spMk id="262" creationId="{7A5F0580-5EE9-419F-96EE-B6529EF6E7D0}"/>
          </ac:spMkLst>
        </pc:spChg>
        <pc:spChg chg="add del">
          <ac:chgData name="dipen k c" userId="e6583a00e77b9f7f" providerId="LiveId" clId="{CE021D58-5171-495F-A6C1-B646169FFF90}" dt="2025-05-24T12:03:38.416" v="981" actId="26606"/>
          <ac:spMkLst>
            <pc:docMk/>
            <pc:sldMk cId="546498690" sldId="256"/>
            <ac:spMk id="263" creationId="{9AA72BD9-2C5A-4EDC-931F-5AA08EACA0F3}"/>
          </ac:spMkLst>
        </pc:spChg>
        <pc:spChg chg="add del">
          <ac:chgData name="dipen k c" userId="e6583a00e77b9f7f" providerId="LiveId" clId="{CE021D58-5171-495F-A6C1-B646169FFF90}" dt="2025-05-24T12:03:38.416" v="981" actId="26606"/>
          <ac:spMkLst>
            <pc:docMk/>
            <pc:sldMk cId="546498690" sldId="256"/>
            <ac:spMk id="264" creationId="{DD3981AC-7B61-4947-BCF3-F7AA7FA385B9}"/>
          </ac:spMkLst>
        </pc:spChg>
        <pc:spChg chg="add del">
          <ac:chgData name="dipen k c" userId="e6583a00e77b9f7f" providerId="LiveId" clId="{CE021D58-5171-495F-A6C1-B646169FFF90}" dt="2025-05-24T12:03:38.416" v="981" actId="26606"/>
          <ac:spMkLst>
            <pc:docMk/>
            <pc:sldMk cId="546498690" sldId="256"/>
            <ac:spMk id="265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6:41.578" v="1075" actId="26606"/>
          <ac:spMkLst>
            <pc:docMk/>
            <pc:sldMk cId="546498690" sldId="256"/>
            <ac:spMk id="267" creationId="{0D7B6173-1D58-48E2-83CF-37350F315F75}"/>
          </ac:spMkLst>
        </pc:spChg>
        <pc:spChg chg="add del">
          <ac:chgData name="dipen k c" userId="e6583a00e77b9f7f" providerId="LiveId" clId="{CE021D58-5171-495F-A6C1-B646169FFF90}" dt="2025-05-24T12:06:41.578" v="1075" actId="26606"/>
          <ac:spMkLst>
            <pc:docMk/>
            <pc:sldMk cId="546498690" sldId="256"/>
            <ac:spMk id="268" creationId="{2F36CA75-CFBF-4844-B719-8FE9EBADA9AF}"/>
          </ac:spMkLst>
        </pc:spChg>
        <pc:spChg chg="add del">
          <ac:chgData name="dipen k c" userId="e6583a00e77b9f7f" providerId="LiveId" clId="{CE021D58-5171-495F-A6C1-B646169FFF90}" dt="2025-05-24T12:06:41.578" v="1075" actId="26606"/>
          <ac:spMkLst>
            <pc:docMk/>
            <pc:sldMk cId="546498690" sldId="256"/>
            <ac:spMk id="269" creationId="{3D4A84B9-E564-4DD0-97F8-DBF1C460C28A}"/>
          </ac:spMkLst>
        </pc:spChg>
        <pc:spChg chg="add del">
          <ac:chgData name="dipen k c" userId="e6583a00e77b9f7f" providerId="LiveId" clId="{CE021D58-5171-495F-A6C1-B646169FFF90}" dt="2025-05-24T12:06:41.578" v="1075" actId="26606"/>
          <ac:spMkLst>
            <pc:docMk/>
            <pc:sldMk cId="546498690" sldId="256"/>
            <ac:spMk id="270" creationId="{102382E0-0A09-46AE-B955-B911CAFE7F00}"/>
          </ac:spMkLst>
        </pc:spChg>
        <pc:spChg chg="add del">
          <ac:chgData name="dipen k c" userId="e6583a00e77b9f7f" providerId="LiveId" clId="{CE021D58-5171-495F-A6C1-B646169FFF90}" dt="2025-05-24T12:06:41.578" v="1075" actId="26606"/>
          <ac:spMkLst>
            <pc:docMk/>
            <pc:sldMk cId="546498690" sldId="256"/>
            <ac:spMk id="271" creationId="{7DE75D4A-0965-4973-BE75-DECCAC9A9614}"/>
          </ac:spMkLst>
        </pc:spChg>
        <pc:spChg chg="del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76" creationId="{9AA72BD9-2C5A-4EDC-931F-5AA08EACA0F3}"/>
          </ac:spMkLst>
        </pc:spChg>
        <pc:spChg chg="add del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78" creationId="{DD3981AC-7B61-4947-BCF3-F7AA7FA385B9}"/>
          </ac:spMkLst>
        </pc:spChg>
        <pc:spChg chg="add del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80" creationId="{55D4142C-5077-457F-A6AD-3FECFDB39685}"/>
          </ac:spMkLst>
        </pc:spChg>
        <pc:spChg chg="add del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82" creationId="{7A5F0580-5EE9-419F-96EE-B6529EF6E7D0}"/>
          </ac:spMkLst>
        </pc:spChg>
        <pc:spChg chg="add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87" creationId="{362810D9-2C5A-477D-949C-C191895477F3}"/>
          </ac:spMkLst>
        </pc:spChg>
        <pc:spChg chg="add">
          <ac:chgData name="dipen k c" userId="e6583a00e77b9f7f" providerId="LiveId" clId="{CE021D58-5171-495F-A6C1-B646169FFF90}" dt="2025-05-24T12:07:03.230" v="1080" actId="26606"/>
          <ac:spMkLst>
            <pc:docMk/>
            <pc:sldMk cId="546498690" sldId="256"/>
            <ac:spMk id="289" creationId="{081E4A58-353D-44AE-B2FC-2A74E2E400F7}"/>
          </ac:spMkLst>
        </pc:spChg>
        <pc:grpChg chg="del">
          <ac:chgData name="dipen k c" userId="e6583a00e77b9f7f" providerId="LiveId" clId="{CE021D58-5171-495F-A6C1-B646169FFF90}" dt="2025-05-24T11:56:01.798" v="674" actId="26606"/>
          <ac:grpSpMkLst>
            <pc:docMk/>
            <pc:sldMk cId="546498690" sldId="256"/>
            <ac:grpSpMk id="169" creationId="{5D1A9D8B-3117-4D9D-BDA4-DD81895098B0}"/>
          </ac:grpSpMkLst>
        </pc:grpChg>
        <pc:grpChg chg="add del">
          <ac:chgData name="dipen k c" userId="e6583a00e77b9f7f" providerId="LiveId" clId="{CE021D58-5171-495F-A6C1-B646169FFF90}" dt="2025-05-24T11:56:09.652" v="678" actId="26606"/>
          <ac:grpSpMkLst>
            <pc:docMk/>
            <pc:sldMk cId="546498690" sldId="256"/>
            <ac:grpSpMk id="179" creationId="{AE1C45F0-260A-458C-96ED-C1F6D2151219}"/>
          </ac:grpSpMkLst>
        </pc:grpChg>
        <pc:grpChg chg="add del">
          <ac:chgData name="dipen k c" userId="e6583a00e77b9f7f" providerId="LiveId" clId="{CE021D58-5171-495F-A6C1-B646169FFF90}" dt="2025-05-24T12:01:52.532" v="711" actId="26606"/>
          <ac:grpSpMkLst>
            <pc:docMk/>
            <pc:sldMk cId="546498690" sldId="256"/>
            <ac:grpSpMk id="199" creationId="{AE1C45F0-260A-458C-96ED-C1F6D2151219}"/>
          </ac:grpSpMkLst>
        </pc:grpChg>
        <pc:picChg chg="add del mod">
          <ac:chgData name="dipen k c" userId="e6583a00e77b9f7f" providerId="LiveId" clId="{CE021D58-5171-495F-A6C1-B646169FFF90}" dt="2025-05-24T11:59:12.568" v="689" actId="478"/>
          <ac:picMkLst>
            <pc:docMk/>
            <pc:sldMk cId="546498690" sldId="256"/>
            <ac:picMk id="5" creationId="{6F12DCC2-7014-E89B-0539-6C94EB287D3A}"/>
          </ac:picMkLst>
        </pc:picChg>
        <pc:picChg chg="add mod ord">
          <ac:chgData name="dipen k c" userId="e6583a00e77b9f7f" providerId="LiveId" clId="{CE021D58-5171-495F-A6C1-B646169FFF90}" dt="2025-05-24T12:08:16.866" v="1121" actId="1076"/>
          <ac:picMkLst>
            <pc:docMk/>
            <pc:sldMk cId="546498690" sldId="256"/>
            <ac:picMk id="7" creationId="{572CF092-6137-209B-33C5-2AA0ECA3550E}"/>
          </ac:picMkLst>
        </pc:picChg>
        <pc:picChg chg="add del">
          <ac:chgData name="dipen k c" userId="e6583a00e77b9f7f" providerId="LiveId" clId="{CE021D58-5171-495F-A6C1-B646169FFF90}" dt="2025-05-24T11:32:42.710" v="133" actId="26606"/>
          <ac:picMkLst>
            <pc:docMk/>
            <pc:sldMk cId="546498690" sldId="256"/>
            <ac:picMk id="43" creationId="{DCC8480C-5672-42E1-A6AB-70D529D19C81}"/>
          </ac:picMkLst>
        </pc:picChg>
        <pc:picChg chg="add del">
          <ac:chgData name="dipen k c" userId="e6583a00e77b9f7f" providerId="LiveId" clId="{CE021D58-5171-495F-A6C1-B646169FFF90}" dt="2025-05-24T12:01:40.184" v="704" actId="26606"/>
          <ac:picMkLst>
            <pc:docMk/>
            <pc:sldMk cId="546498690" sldId="256"/>
            <ac:picMk id="235" creationId="{4A599609-F5C2-4A0B-A992-913F814A631A}"/>
          </ac:picMkLst>
        </pc:picChg>
        <pc:cxnChg chg="add del">
          <ac:chgData name="dipen k c" userId="e6583a00e77b9f7f" providerId="LiveId" clId="{CE021D58-5171-495F-A6C1-B646169FFF90}" dt="2025-05-24T11:56:09.652" v="678" actId="26606"/>
          <ac:cxnSpMkLst>
            <pc:docMk/>
            <pc:sldMk cId="546498690" sldId="256"/>
            <ac:cxnSpMk id="186" creationId="{6CF1BAF6-AD41-4082-B212-8A1F9A2E8779}"/>
          </ac:cxnSpMkLst>
        </pc:cxnChg>
        <pc:cxnChg chg="add del">
          <ac:chgData name="dipen k c" userId="e6583a00e77b9f7f" providerId="LiveId" clId="{CE021D58-5171-495F-A6C1-B646169FFF90}" dt="2025-05-24T12:01:48.263" v="708" actId="26606"/>
          <ac:cxnSpMkLst>
            <pc:docMk/>
            <pc:sldMk cId="546498690" sldId="256"/>
            <ac:cxnSpMk id="200" creationId="{6CF1BAF6-AD41-4082-B212-8A1F9A2E8779}"/>
          </ac:cxnSpMkLst>
        </pc:cxnChg>
      </pc:sldChg>
      <pc:sldChg chg="addSp delSp modSp mod delDesignElem">
        <pc:chgData name="dipen k c" userId="e6583a00e77b9f7f" providerId="LiveId" clId="{CE021D58-5171-495F-A6C1-B646169FFF90}" dt="2025-05-24T11:50:55.311" v="371"/>
        <pc:sldMkLst>
          <pc:docMk/>
          <pc:sldMk cId="3638377172" sldId="257"/>
        </pc:sldMkLst>
        <pc:spChg chg="mod">
          <ac:chgData name="dipen k c" userId="e6583a00e77b9f7f" providerId="LiveId" clId="{CE021D58-5171-495F-A6C1-B646169FFF90}" dt="2025-05-24T11:36:07.936" v="282" actId="26606"/>
          <ac:spMkLst>
            <pc:docMk/>
            <pc:sldMk cId="3638377172" sldId="257"/>
            <ac:spMk id="2" creationId="{011538B8-0567-1CA7-B733-30FB5289E257}"/>
          </ac:spMkLst>
        </pc:spChg>
        <pc:spChg chg="del">
          <ac:chgData name="dipen k c" userId="e6583a00e77b9f7f" providerId="LiveId" clId="{CE021D58-5171-495F-A6C1-B646169FFF90}" dt="2025-05-24T11:36:07.936" v="282" actId="26606"/>
          <ac:spMkLst>
            <pc:docMk/>
            <pc:sldMk cId="3638377172" sldId="257"/>
            <ac:spMk id="16" creationId="{D5B0017B-2ECA-49AF-B397-DC140825DF8D}"/>
          </ac:spMkLst>
        </pc:spChg>
        <pc:spChg chg="del">
          <ac:chgData name="dipen k c" userId="e6583a00e77b9f7f" providerId="LiveId" clId="{CE021D58-5171-495F-A6C1-B646169FFF90}" dt="2025-05-24T11:36:07.936" v="282" actId="26606"/>
          <ac:spMkLst>
            <pc:docMk/>
            <pc:sldMk cId="3638377172" sldId="257"/>
            <ac:spMk id="26" creationId="{56E9B3E6-E277-4D68-BA48-9CB43FFBD6E2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3638377172" sldId="257"/>
            <ac:spMk id="34" creationId="{2659FDB4-FCBE-4A89-B46D-43D4FA54464D}"/>
          </ac:spMkLst>
        </pc:spChg>
        <pc:grpChg chg="del">
          <ac:chgData name="dipen k c" userId="e6583a00e77b9f7f" providerId="LiveId" clId="{CE021D58-5171-495F-A6C1-B646169FFF90}" dt="2025-05-24T11:36:07.936" v="282" actId="26606"/>
          <ac:grpSpMkLst>
            <pc:docMk/>
            <pc:sldMk cId="3638377172" sldId="257"/>
            <ac:grpSpMk id="27" creationId="{AE1C45F0-260A-458C-96ED-C1F6D2151219}"/>
          </ac:grpSpMkLst>
        </pc:grpChg>
        <pc:graphicFrameChg chg="mod modGraphic">
          <ac:chgData name="dipen k c" userId="e6583a00e77b9f7f" providerId="LiveId" clId="{CE021D58-5171-495F-A6C1-B646169FFF90}" dt="2025-05-24T11:36:07.936" v="282" actId="26606"/>
          <ac:graphicFrameMkLst>
            <pc:docMk/>
            <pc:sldMk cId="3638377172" sldId="257"/>
            <ac:graphicFrameMk id="29" creationId="{78C17B0E-363F-6EE9-13B7-08663C562029}"/>
          </ac:graphicFrameMkLst>
        </pc:graphicFrameChg>
        <pc:cxnChg chg="del">
          <ac:chgData name="dipen k c" userId="e6583a00e77b9f7f" providerId="LiveId" clId="{CE021D58-5171-495F-A6C1-B646169FFF90}" dt="2025-05-24T11:36:07.936" v="282" actId="26606"/>
          <ac:cxnSpMkLst>
            <pc:docMk/>
            <pc:sldMk cId="3638377172" sldId="257"/>
            <ac:cxnSpMk id="18" creationId="{6CF1BAF6-AD41-4082-B212-8A1F9A2E8779}"/>
          </ac:cxnSpMkLst>
        </pc:cxnChg>
        <pc:cxnChg chg="add del">
          <ac:chgData name="dipen k c" userId="e6583a00e77b9f7f" providerId="LiveId" clId="{CE021D58-5171-495F-A6C1-B646169FFF90}" dt="2025-05-24T11:50:55.311" v="371"/>
          <ac:cxnSpMkLst>
            <pc:docMk/>
            <pc:sldMk cId="3638377172" sldId="257"/>
            <ac:cxnSpMk id="36" creationId="{C8F51B3F-8331-4E4A-AE96-D47B1006EEAD}"/>
          </ac:cxnSpMkLst>
        </pc:cxn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2726403240" sldId="258"/>
        </pc:sldMkLst>
        <pc:spChg chg="mod">
          <ac:chgData name="dipen k c" userId="e6583a00e77b9f7f" providerId="LiveId" clId="{CE021D58-5171-495F-A6C1-B646169FFF90}" dt="2025-05-24T11:49:51.472" v="359" actId="26606"/>
          <ac:spMkLst>
            <pc:docMk/>
            <pc:sldMk cId="2726403240" sldId="258"/>
            <ac:spMk id="2" creationId="{510E51E6-D65A-A66D-E173-7CCE740D1779}"/>
          </ac:spMkLst>
        </pc:spChg>
        <pc:spChg chg="add del mod">
          <ac:chgData name="dipen k c" userId="e6583a00e77b9f7f" providerId="LiveId" clId="{CE021D58-5171-495F-A6C1-B646169FFF90}" dt="2025-05-24T11:36:33.851" v="285" actId="26606"/>
          <ac:spMkLst>
            <pc:docMk/>
            <pc:sldMk cId="2726403240" sldId="258"/>
            <ac:spMk id="3" creationId="{0C40BB1D-51FA-DF10-91D2-A27E07B1ABDD}"/>
          </ac:spMkLst>
        </pc:spChg>
        <pc:spChg chg="add del">
          <ac:chgData name="dipen k c" userId="e6583a00e77b9f7f" providerId="LiveId" clId="{CE021D58-5171-495F-A6C1-B646169FFF90}" dt="2025-05-24T11:37:23.058" v="300" actId="26606"/>
          <ac:spMkLst>
            <pc:docMk/>
            <pc:sldMk cId="2726403240" sldId="258"/>
            <ac:spMk id="9" creationId="{9F7D5CDA-D291-4307-BF55-1381FED29634}"/>
          </ac:spMkLst>
        </pc:spChg>
        <pc:spChg chg="add del">
          <ac:chgData name="dipen k c" userId="e6583a00e77b9f7f" providerId="LiveId" clId="{CE021D58-5171-495F-A6C1-B646169FFF90}" dt="2025-05-24T11:36:33.825" v="284" actId="26606"/>
          <ac:spMkLst>
            <pc:docMk/>
            <pc:sldMk cId="2726403240" sldId="258"/>
            <ac:spMk id="10" creationId="{B50AB553-2A96-4A92-96F2-93548E096954}"/>
          </ac:spMkLst>
        </pc:spChg>
        <pc:spChg chg="add mod">
          <ac:chgData name="dipen k c" userId="e6583a00e77b9f7f" providerId="LiveId" clId="{CE021D58-5171-495F-A6C1-B646169FFF90}" dt="2025-05-24T11:49:51.472" v="359" actId="26606"/>
          <ac:spMkLst>
            <pc:docMk/>
            <pc:sldMk cId="2726403240" sldId="258"/>
            <ac:spMk id="12" creationId="{0C40BB1D-51FA-DF10-91D2-A27E07B1ABDD}"/>
          </ac:spMkLst>
        </pc:spChg>
        <pc:spChg chg="add del">
          <ac:chgData name="dipen k c" userId="e6583a00e77b9f7f" providerId="LiveId" clId="{CE021D58-5171-495F-A6C1-B646169FFF90}" dt="2025-05-24T11:37:17.650" v="293" actId="26606"/>
          <ac:spMkLst>
            <pc:docMk/>
            <pc:sldMk cId="2726403240" sldId="258"/>
            <ac:spMk id="18" creationId="{C0763A76-9F1C-4FC5-82B7-DD475DA461B2}"/>
          </ac:spMkLst>
        </pc:spChg>
        <pc:spChg chg="add del">
          <ac:chgData name="dipen k c" userId="e6583a00e77b9f7f" providerId="LiveId" clId="{CE021D58-5171-495F-A6C1-B646169FFF90}" dt="2025-05-24T11:37:17.650" v="293" actId="26606"/>
          <ac:spMkLst>
            <pc:docMk/>
            <pc:sldMk cId="2726403240" sldId="258"/>
            <ac:spMk id="20" creationId="{E81BF4F6-F2CF-4984-9D14-D6966D92F99F}"/>
          </ac:spMkLst>
        </pc:spChg>
        <pc:spChg chg="add del">
          <ac:chgData name="dipen k c" userId="e6583a00e77b9f7f" providerId="LiveId" clId="{CE021D58-5171-495F-A6C1-B646169FFF90}" dt="2025-05-24T11:37:19.500" v="295" actId="26606"/>
          <ac:spMkLst>
            <pc:docMk/>
            <pc:sldMk cId="2726403240" sldId="258"/>
            <ac:spMk id="22" creationId="{9F7D5CDA-D291-4307-BF55-1381FED29634}"/>
          </ac:spMkLst>
        </pc:spChg>
        <pc:spChg chg="add del">
          <ac:chgData name="dipen k c" userId="e6583a00e77b9f7f" providerId="LiveId" clId="{CE021D58-5171-495F-A6C1-B646169FFF90}" dt="2025-05-24T11:37:21.491" v="297" actId="26606"/>
          <ac:spMkLst>
            <pc:docMk/>
            <pc:sldMk cId="2726403240" sldId="258"/>
            <ac:spMk id="24" creationId="{C0763A76-9F1C-4FC5-82B7-DD475DA461B2}"/>
          </ac:spMkLst>
        </pc:spChg>
        <pc:spChg chg="add del">
          <ac:chgData name="dipen k c" userId="e6583a00e77b9f7f" providerId="LiveId" clId="{CE021D58-5171-495F-A6C1-B646169FFF90}" dt="2025-05-24T11:37:21.491" v="297" actId="26606"/>
          <ac:spMkLst>
            <pc:docMk/>
            <pc:sldMk cId="2726403240" sldId="258"/>
            <ac:spMk id="25" creationId="{E81BF4F6-F2CF-4984-9D14-D6966D92F99F}"/>
          </ac:spMkLst>
        </pc:spChg>
        <pc:spChg chg="add del">
          <ac:chgData name="dipen k c" userId="e6583a00e77b9f7f" providerId="LiveId" clId="{CE021D58-5171-495F-A6C1-B646169FFF90}" dt="2025-05-24T11:37:23.047" v="299" actId="26606"/>
          <ac:spMkLst>
            <pc:docMk/>
            <pc:sldMk cId="2726403240" sldId="258"/>
            <ac:spMk id="27" creationId="{9F7D5CDA-D291-4307-BF55-1381FED29634}"/>
          </ac:spMkLst>
        </pc:spChg>
        <pc:spChg chg="add del">
          <ac:chgData name="dipen k c" userId="e6583a00e77b9f7f" providerId="LiveId" clId="{CE021D58-5171-495F-A6C1-B646169FFF90}" dt="2025-05-24T11:49:51.472" v="359" actId="26606"/>
          <ac:spMkLst>
            <pc:docMk/>
            <pc:sldMk cId="2726403240" sldId="258"/>
            <ac:spMk id="29" creationId="{C0763A76-9F1C-4FC5-82B7-DD475DA461B2}"/>
          </ac:spMkLst>
        </pc:spChg>
        <pc:spChg chg="add del">
          <ac:chgData name="dipen k c" userId="e6583a00e77b9f7f" providerId="LiveId" clId="{CE021D58-5171-495F-A6C1-B646169FFF90}" dt="2025-05-24T11:49:51.472" v="359" actId="26606"/>
          <ac:spMkLst>
            <pc:docMk/>
            <pc:sldMk cId="2726403240" sldId="258"/>
            <ac:spMk id="30" creationId="{E81BF4F6-F2CF-4984-9D14-D6966D92F99F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2726403240" sldId="258"/>
            <ac:spMk id="35" creationId="{D009D6D5-DAC2-4A8B-A17A-E206B9012D09}"/>
          </ac:spMkLst>
        </pc:spChg>
        <pc:graphicFrameChg chg="add del">
          <ac:chgData name="dipen k c" userId="e6583a00e77b9f7f" providerId="LiveId" clId="{CE021D58-5171-495F-A6C1-B646169FFF90}" dt="2025-05-24T11:36:33.825" v="284" actId="26606"/>
          <ac:graphicFrameMkLst>
            <pc:docMk/>
            <pc:sldMk cId="2726403240" sldId="258"/>
            <ac:graphicFrameMk id="5" creationId="{38E4EB67-93DC-25DE-DD94-06E87BFB706C}"/>
          </ac:graphicFrameMkLst>
        </pc:graphicFrameChg>
        <pc:picChg chg="add del">
          <ac:chgData name="dipen k c" userId="e6583a00e77b9f7f" providerId="LiveId" clId="{CE021D58-5171-495F-A6C1-B646169FFF90}" dt="2025-05-24T11:36:33.825" v="284" actId="26606"/>
          <ac:picMkLst>
            <pc:docMk/>
            <pc:sldMk cId="2726403240" sldId="258"/>
            <ac:picMk id="6" creationId="{8C1F7142-BA7F-BC6C-427F-C65206F03468}"/>
          </ac:picMkLst>
        </pc:picChg>
        <pc:picChg chg="add mod">
          <ac:chgData name="dipen k c" userId="e6583a00e77b9f7f" providerId="LiveId" clId="{CE021D58-5171-495F-A6C1-B646169FFF90}" dt="2025-05-24T11:49:51.472" v="359" actId="26606"/>
          <ac:picMkLst>
            <pc:docMk/>
            <pc:sldMk cId="2726403240" sldId="258"/>
            <ac:picMk id="13" creationId="{1C2C1FC1-F037-CA14-6723-D2936F5930DC}"/>
          </ac:picMkLst>
        </pc:pic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2950674747" sldId="259"/>
        </pc:sldMkLst>
        <pc:spChg chg="mod">
          <ac:chgData name="dipen k c" userId="e6583a00e77b9f7f" providerId="LiveId" clId="{CE021D58-5171-495F-A6C1-B646169FFF90}" dt="2025-05-24T11:49:38.581" v="358" actId="26606"/>
          <ac:spMkLst>
            <pc:docMk/>
            <pc:sldMk cId="2950674747" sldId="259"/>
            <ac:spMk id="2" creationId="{D56DDD79-7D41-B305-5581-D17A9C660598}"/>
          </ac:spMkLst>
        </pc:spChg>
        <pc:spChg chg="add del mod">
          <ac:chgData name="dipen k c" userId="e6583a00e77b9f7f" providerId="LiveId" clId="{CE021D58-5171-495F-A6C1-B646169FFF90}" dt="2025-05-24T11:38:19.751" v="312" actId="26606"/>
          <ac:spMkLst>
            <pc:docMk/>
            <pc:sldMk cId="2950674747" sldId="259"/>
            <ac:spMk id="3" creationId="{ED0C0C13-CB9B-CBC6-F0F1-D5EB65DE824E}"/>
          </ac:spMkLst>
        </pc:spChg>
        <pc:spChg chg="add del">
          <ac:chgData name="dipen k c" userId="e6583a00e77b9f7f" providerId="LiveId" clId="{CE021D58-5171-495F-A6C1-B646169FFF90}" dt="2025-05-24T11:49:38.581" v="358" actId="26606"/>
          <ac:spMkLst>
            <pc:docMk/>
            <pc:sldMk cId="2950674747" sldId="259"/>
            <ac:spMk id="8" creationId="{815925C2-A704-4D47-B1C1-3FCA52512EC1}"/>
          </ac:spMkLst>
        </pc:spChg>
        <pc:spChg chg="add del mod">
          <ac:chgData name="dipen k c" userId="e6583a00e77b9f7f" providerId="LiveId" clId="{CE021D58-5171-495F-A6C1-B646169FFF90}" dt="2025-05-24T11:49:38.581" v="358" actId="26606"/>
          <ac:spMkLst>
            <pc:docMk/>
            <pc:sldMk cId="2950674747" sldId="259"/>
            <ac:spMk id="9" creationId="{ED0C0C13-CB9B-CBC6-F0F1-D5EB65DE824E}"/>
          </ac:spMkLst>
        </pc:spChg>
        <pc:spChg chg="add del">
          <ac:chgData name="dipen k c" userId="e6583a00e77b9f7f" providerId="LiveId" clId="{CE021D58-5171-495F-A6C1-B646169FFF90}" dt="2025-05-24T11:49:38.581" v="358" actId="26606"/>
          <ac:spMkLst>
            <pc:docMk/>
            <pc:sldMk cId="2950674747" sldId="259"/>
            <ac:spMk id="10" creationId="{01D4315C-C23C-4FD3-98DF-08C29E2292A8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2950674747" sldId="259"/>
            <ac:spMk id="29" creationId="{2E442304-DDBD-4F7B-8017-36BCC863FB40}"/>
          </ac:spMkLst>
        </pc:spChg>
        <pc:spChg chg="add del">
          <ac:chgData name="dipen k c" userId="e6583a00e77b9f7f" providerId="LiveId" clId="{CE021D58-5171-495F-A6C1-B646169FFF90}" dt="2025-05-24T11:49:38.523" v="357" actId="26606"/>
          <ac:spMkLst>
            <pc:docMk/>
            <pc:sldMk cId="2950674747" sldId="259"/>
            <ac:spMk id="30" creationId="{B50AB553-2A96-4A92-96F2-93548E096954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2950674747" sldId="259"/>
            <ac:spMk id="31" creationId="{5E107275-3853-46FD-A241-DE4355A42675}"/>
          </ac:spMkLst>
        </pc:spChg>
        <pc:grpChg chg="add del">
          <ac:chgData name="dipen k c" userId="e6583a00e77b9f7f" providerId="LiveId" clId="{CE021D58-5171-495F-A6C1-B646169FFF90}" dt="2025-05-24T11:49:38.581" v="358" actId="26606"/>
          <ac:grpSpMkLst>
            <pc:docMk/>
            <pc:sldMk cId="2950674747" sldId="259"/>
            <ac:grpSpMk id="12" creationId="{5E6B47BC-43FD-4C91-8BFF-B41B99A8A39E}"/>
          </ac:grpSpMkLst>
        </pc:grpChg>
        <pc:grpChg chg="add del">
          <ac:chgData name="dipen k c" userId="e6583a00e77b9f7f" providerId="LiveId" clId="{CE021D58-5171-495F-A6C1-B646169FFF90}" dt="2025-05-24T11:49:38.581" v="358" actId="26606"/>
          <ac:grpSpMkLst>
            <pc:docMk/>
            <pc:sldMk cId="2950674747" sldId="259"/>
            <ac:grpSpMk id="16" creationId="{43F5E015-E085-4624-B431-B42414448684}"/>
          </ac:grpSpMkLst>
        </pc:grpChg>
        <pc:graphicFrameChg chg="add del">
          <ac:chgData name="dipen k c" userId="e6583a00e77b9f7f" providerId="LiveId" clId="{CE021D58-5171-495F-A6C1-B646169FFF90}" dt="2025-05-24T11:38:19.571" v="311" actId="26606"/>
          <ac:graphicFrameMkLst>
            <pc:docMk/>
            <pc:sldMk cId="2950674747" sldId="259"/>
            <ac:graphicFrameMk id="5" creationId="{C74A37B1-6691-56B3-387D-4F5F7CCD211B}"/>
          </ac:graphicFrameMkLst>
        </pc:graphicFrameChg>
        <pc:graphicFrameChg chg="add del">
          <ac:chgData name="dipen k c" userId="e6583a00e77b9f7f" providerId="LiveId" clId="{CE021D58-5171-495F-A6C1-B646169FFF90}" dt="2025-05-24T11:49:38.523" v="357" actId="26606"/>
          <ac:graphicFrameMkLst>
            <pc:docMk/>
            <pc:sldMk cId="2950674747" sldId="259"/>
            <ac:graphicFrameMk id="25" creationId="{C4B3C843-58EE-0C26-787A-11693EE0D6EB}"/>
          </ac:graphicFrameMkLst>
        </pc:graphicFrameChg>
        <pc:graphicFrameChg chg="add">
          <ac:chgData name="dipen k c" userId="e6583a00e77b9f7f" providerId="LiveId" clId="{CE021D58-5171-495F-A6C1-B646169FFF90}" dt="2025-05-24T11:49:38.581" v="358" actId="26606"/>
          <ac:graphicFrameMkLst>
            <pc:docMk/>
            <pc:sldMk cId="2950674747" sldId="259"/>
            <ac:graphicFrameMk id="32" creationId="{D214BA20-EB13-454F-9537-03EF975E41BD}"/>
          </ac:graphicFrameMkLst>
        </pc:graphicFrameChg>
        <pc:picChg chg="add del">
          <ac:chgData name="dipen k c" userId="e6583a00e77b9f7f" providerId="LiveId" clId="{CE021D58-5171-495F-A6C1-B646169FFF90}" dt="2025-05-24T11:38:19.571" v="311" actId="26606"/>
          <ac:picMkLst>
            <pc:docMk/>
            <pc:sldMk cId="2950674747" sldId="259"/>
            <ac:picMk id="6" creationId="{F68CC059-E4B4-7355-84A7-6CCD45E16C62}"/>
          </ac:picMkLst>
        </pc:picChg>
        <pc:picChg chg="add del">
          <ac:chgData name="dipen k c" userId="e6583a00e77b9f7f" providerId="LiveId" clId="{CE021D58-5171-495F-A6C1-B646169FFF90}" dt="2025-05-24T11:49:38.523" v="357" actId="26606"/>
          <ac:picMkLst>
            <pc:docMk/>
            <pc:sldMk cId="2950674747" sldId="259"/>
            <ac:picMk id="26" creationId="{711EE54F-1B04-EF39-D789-65A197ABEB37}"/>
          </ac:picMkLst>
        </pc:pic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1213878863" sldId="260"/>
        </pc:sldMkLst>
        <pc:spChg chg="mod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2" creationId="{1E717910-90F8-BB98-5582-5EA9B928D1C3}"/>
          </ac:spMkLst>
        </pc:spChg>
        <pc:spChg chg="mod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3" creationId="{A90E210D-D1A5-605C-F3C4-1D798237E87E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8" creationId="{09588DA8-065E-4F6F-8EFD-43104AB2E0CF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10" creationId="{C4285719-470E-454C-AF62-8323075F1F5B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12" creationId="{CD9FE4EF-C4D8-49A0-B2FF-81D8DB7D8A24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14" creationId="{4300840D-0A0B-4512-BACA-B439D5B9C57C}"/>
          </ac:spMkLst>
        </pc:spChg>
        <pc:spChg chg="add">
          <ac:chgData name="dipen k c" userId="e6583a00e77b9f7f" providerId="LiveId" clId="{CE021D58-5171-495F-A6C1-B646169FFF90}" dt="2025-05-24T11:38:58.739" v="321" actId="26606"/>
          <ac:spMkLst>
            <pc:docMk/>
            <pc:sldMk cId="1213878863" sldId="260"/>
            <ac:spMk id="16" creationId="{D2B78728-A580-49A7-84F9-6EF6F583ADE0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18" creationId="{38FAA1A1-D861-433F-88FA-1E9D6FD31D11}"/>
          </ac:spMkLst>
        </pc:spChg>
        <pc:spChg chg="add del">
          <ac:chgData name="dipen k c" userId="e6583a00e77b9f7f" providerId="LiveId" clId="{CE021D58-5171-495F-A6C1-B646169FFF90}" dt="2025-05-24T11:48:55.761" v="355" actId="26606"/>
          <ac:spMkLst>
            <pc:docMk/>
            <pc:sldMk cId="1213878863" sldId="260"/>
            <ac:spMk id="20" creationId="{8D71EDA1-87BF-4D5D-AB79-F346FD19278A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213878863" sldId="260"/>
            <ac:spMk id="25" creationId="{3AD318CC-E2A8-4E27-9548-A047A78999B1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213878863" sldId="260"/>
            <ac:spMk id="31" creationId="{2C1BBA94-3F40-40AA-8BB9-E69E25E537C1}"/>
          </ac:spMkLst>
        </pc:spChg>
        <pc:grpChg chg="add del">
          <ac:chgData name="dipen k c" userId="e6583a00e77b9f7f" providerId="LiveId" clId="{CE021D58-5171-495F-A6C1-B646169FFF90}" dt="2025-05-24T11:50:55.311" v="371"/>
          <ac:grpSpMkLst>
            <pc:docMk/>
            <pc:sldMk cId="1213878863" sldId="260"/>
            <ac:grpSpMk id="27" creationId="{B14B560F-9DD7-4302-A60B-EBD3EF59B073}"/>
          </ac:grpSpMkLst>
        </pc:grp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199204034" sldId="261"/>
        </pc:sldMkLst>
        <pc:spChg chg="mod">
          <ac:chgData name="dipen k c" userId="e6583a00e77b9f7f" providerId="LiveId" clId="{CE021D58-5171-495F-A6C1-B646169FFF90}" dt="2025-05-24T11:48:34.143" v="354" actId="26606"/>
          <ac:spMkLst>
            <pc:docMk/>
            <pc:sldMk cId="199204034" sldId="261"/>
            <ac:spMk id="2" creationId="{84CEC862-36BF-DE03-BC8E-67EBC95E39E0}"/>
          </ac:spMkLst>
        </pc:spChg>
        <pc:spChg chg="add del mod">
          <ac:chgData name="dipen k c" userId="e6583a00e77b9f7f" providerId="LiveId" clId="{CE021D58-5171-495F-A6C1-B646169FFF90}" dt="2025-05-24T11:23:09.781" v="34"/>
          <ac:spMkLst>
            <pc:docMk/>
            <pc:sldMk cId="199204034" sldId="261"/>
            <ac:spMk id="3" creationId="{9408B098-E1A4-08CD-F785-92C1D2E800FD}"/>
          </ac:spMkLst>
        </pc:spChg>
        <pc:spChg chg="add">
          <ac:chgData name="dipen k c" userId="e6583a00e77b9f7f" providerId="LiveId" clId="{CE021D58-5171-495F-A6C1-B646169FFF90}" dt="2025-05-24T11:22:40.795" v="28"/>
          <ac:spMkLst>
            <pc:docMk/>
            <pc:sldMk cId="199204034" sldId="261"/>
            <ac:spMk id="4" creationId="{77FEC6B2-1CB4-3F11-6CBA-A4D9AC07D7D0}"/>
          </ac:spMkLst>
        </pc:spChg>
        <pc:spChg chg="add mod">
          <ac:chgData name="dipen k c" userId="e6583a00e77b9f7f" providerId="LiveId" clId="{CE021D58-5171-495F-A6C1-B646169FFF90}" dt="2025-05-24T11:22:54.722" v="33"/>
          <ac:spMkLst>
            <pc:docMk/>
            <pc:sldMk cId="199204034" sldId="261"/>
            <ac:spMk id="5" creationId="{C1B4D89B-7CEC-253E-0CEE-E18469A71898}"/>
          </ac:spMkLst>
        </pc:spChg>
        <pc:spChg chg="add del mod">
          <ac:chgData name="dipen k c" userId="e6583a00e77b9f7f" providerId="LiveId" clId="{CE021D58-5171-495F-A6C1-B646169FFF90}" dt="2025-05-24T11:24:12.533" v="40" actId="478"/>
          <ac:spMkLst>
            <pc:docMk/>
            <pc:sldMk cId="199204034" sldId="261"/>
            <ac:spMk id="6" creationId="{FE6B54AD-C09A-9B3C-46FA-CFFA6DEED38E}"/>
          </ac:spMkLst>
        </pc:spChg>
        <pc:spChg chg="add del mod">
          <ac:chgData name="dipen k c" userId="e6583a00e77b9f7f" providerId="LiveId" clId="{CE021D58-5171-495F-A6C1-B646169FFF90}" dt="2025-05-24T11:29:42.555" v="72"/>
          <ac:spMkLst>
            <pc:docMk/>
            <pc:sldMk cId="199204034" sldId="261"/>
            <ac:spMk id="8" creationId="{BB8FE3F1-2F40-32DD-2858-D43434805E4E}"/>
          </ac:spMkLst>
        </pc:spChg>
        <pc:spChg chg="add">
          <ac:chgData name="dipen k c" userId="e6583a00e77b9f7f" providerId="LiveId" clId="{CE021D58-5171-495F-A6C1-B646169FFF90}" dt="2025-05-24T11:24:16.212" v="43"/>
          <ac:spMkLst>
            <pc:docMk/>
            <pc:sldMk cId="199204034" sldId="261"/>
            <ac:spMk id="9" creationId="{302A7986-576A-30B7-7E31-974828E80285}"/>
          </ac:spMkLst>
        </pc:spChg>
        <pc:spChg chg="add">
          <ac:chgData name="dipen k c" userId="e6583a00e77b9f7f" providerId="LiveId" clId="{CE021D58-5171-495F-A6C1-B646169FFF90}" dt="2025-05-24T11:24:20.570" v="47"/>
          <ac:spMkLst>
            <pc:docMk/>
            <pc:sldMk cId="199204034" sldId="261"/>
            <ac:spMk id="10" creationId="{B754571C-2DC9-9D18-85BD-EFF7088E3DB3}"/>
          </ac:spMkLst>
        </pc:spChg>
        <pc:spChg chg="add del mod">
          <ac:chgData name="dipen k c" userId="e6583a00e77b9f7f" providerId="LiveId" clId="{CE021D58-5171-495F-A6C1-B646169FFF90}" dt="2025-05-24T11:30:28.216" v="79" actId="478"/>
          <ac:spMkLst>
            <pc:docMk/>
            <pc:sldMk cId="199204034" sldId="261"/>
            <ac:spMk id="11" creationId="{3D940B6F-5193-4409-779B-BD579D89189D}"/>
          </ac:spMkLst>
        </pc:spChg>
        <pc:spChg chg="add mod ord">
          <ac:chgData name="dipen k c" userId="e6583a00e77b9f7f" providerId="LiveId" clId="{CE021D58-5171-495F-A6C1-B646169FFF90}" dt="2025-05-24T11:48:34.143" v="354" actId="26606"/>
          <ac:spMkLst>
            <pc:docMk/>
            <pc:sldMk cId="199204034" sldId="261"/>
            <ac:spMk id="12" creationId="{5B4295E3-999D-3DFA-5DCF-48C3BDF43895}"/>
          </ac:spMkLst>
        </pc:spChg>
        <pc:spChg chg="add del">
          <ac:chgData name="dipen k c" userId="e6583a00e77b9f7f" providerId="LiveId" clId="{CE021D58-5171-495F-A6C1-B646169FFF90}" dt="2025-05-24T11:48:34.143" v="354" actId="26606"/>
          <ac:spMkLst>
            <pc:docMk/>
            <pc:sldMk cId="199204034" sldId="261"/>
            <ac:spMk id="18" creationId="{9F7D5CDA-D291-4307-BF55-1381FED29634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9204034" sldId="261"/>
            <ac:spMk id="23" creationId="{2C61293E-6EBE-43EF-A52C-9BEBFD7679D4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9204034" sldId="261"/>
            <ac:spMk id="25" creationId="{21540236-BFD5-4A9D-8840-4703E7F76825}"/>
          </ac:spMkLst>
        </pc:spChg>
        <pc:picChg chg="add mod">
          <ac:chgData name="dipen k c" userId="e6583a00e77b9f7f" providerId="LiveId" clId="{CE021D58-5171-495F-A6C1-B646169FFF90}" dt="2025-05-24T11:48:34.143" v="354" actId="26606"/>
          <ac:picMkLst>
            <pc:docMk/>
            <pc:sldMk cId="199204034" sldId="261"/>
            <ac:picMk id="14" creationId="{914F8977-0BB3-DE48-74E2-9976433AC6E2}"/>
          </ac:picMkLst>
        </pc:pic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908111689" sldId="262"/>
        </pc:sldMkLst>
        <pc:spChg chg="mod">
          <ac:chgData name="dipen k c" userId="e6583a00e77b9f7f" providerId="LiveId" clId="{CE021D58-5171-495F-A6C1-B646169FFF90}" dt="2025-05-24T11:39:26.405" v="322" actId="26606"/>
          <ac:spMkLst>
            <pc:docMk/>
            <pc:sldMk cId="908111689" sldId="262"/>
            <ac:spMk id="2" creationId="{C20386AE-C33B-AC0E-943E-E37533E45868}"/>
          </ac:spMkLst>
        </pc:spChg>
        <pc:spChg chg="mod">
          <ac:chgData name="dipen k c" userId="e6583a00e77b9f7f" providerId="LiveId" clId="{CE021D58-5171-495F-A6C1-B646169FFF90}" dt="2025-05-24T11:39:26.405" v="322" actId="26606"/>
          <ac:spMkLst>
            <pc:docMk/>
            <pc:sldMk cId="908111689" sldId="262"/>
            <ac:spMk id="3" creationId="{4C0AC157-00B0-BA6D-0D0B-7F4ADE30CF0F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908111689" sldId="262"/>
            <ac:spMk id="8" creationId="{907EF6B7-1338-4443-8C46-6A318D952DFD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908111689" sldId="262"/>
            <ac:spMk id="10" creationId="{DAAE4CDD-124C-4DCF-9584-B6033B545DD5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908111689" sldId="262"/>
            <ac:spMk id="12" creationId="{081E4A58-353D-44AE-B2FC-2A74E2E400F7}"/>
          </ac:spMkLst>
        </pc:sp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3603823428" sldId="263"/>
        </pc:sldMkLst>
        <pc:spChg chg="mod">
          <ac:chgData name="dipen k c" userId="e6583a00e77b9f7f" providerId="LiveId" clId="{CE021D58-5171-495F-A6C1-B646169FFF90}" dt="2025-05-24T11:48:19.370" v="353" actId="26606"/>
          <ac:spMkLst>
            <pc:docMk/>
            <pc:sldMk cId="3603823428" sldId="263"/>
            <ac:spMk id="2" creationId="{78BD4E4D-3B73-F7C0-FF37-909221E9085D}"/>
          </ac:spMkLst>
        </pc:spChg>
        <pc:spChg chg="mod">
          <ac:chgData name="dipen k c" userId="e6583a00e77b9f7f" providerId="LiveId" clId="{CE021D58-5171-495F-A6C1-B646169FFF90}" dt="2025-05-24T11:48:19.370" v="353" actId="26606"/>
          <ac:spMkLst>
            <pc:docMk/>
            <pc:sldMk cId="3603823428" sldId="263"/>
            <ac:spMk id="3" creationId="{7E5DB277-1BCA-5F1C-33EE-BF9F7178B2F3}"/>
          </ac:spMkLst>
        </pc:spChg>
        <pc:spChg chg="add del">
          <ac:chgData name="dipen k c" userId="e6583a00e77b9f7f" providerId="LiveId" clId="{CE021D58-5171-495F-A6C1-B646169FFF90}" dt="2025-05-24T11:48:19.370" v="353" actId="26606"/>
          <ac:spMkLst>
            <pc:docMk/>
            <pc:sldMk cId="3603823428" sldId="263"/>
            <ac:spMk id="9" creationId="{C0763A76-9F1C-4FC5-82B7-DD475DA461B2}"/>
          </ac:spMkLst>
        </pc:spChg>
        <pc:spChg chg="add del">
          <ac:chgData name="dipen k c" userId="e6583a00e77b9f7f" providerId="LiveId" clId="{CE021D58-5171-495F-A6C1-B646169FFF90}" dt="2025-05-24T11:48:19.370" v="353" actId="26606"/>
          <ac:spMkLst>
            <pc:docMk/>
            <pc:sldMk cId="3603823428" sldId="263"/>
            <ac:spMk id="11" creationId="{E81BF4F6-F2CF-4984-9D14-D6966D92F99F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3603823428" sldId="263"/>
            <ac:spMk id="16" creationId="{45D37F4E-DDB4-456B-97E0-9937730A039F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3603823428" sldId="263"/>
            <ac:spMk id="18" creationId="{B2DD41CD-8F47-4F56-AD12-4E2FF7696987}"/>
          </ac:spMkLst>
        </pc:spChg>
        <pc:picChg chg="add mod">
          <ac:chgData name="dipen k c" userId="e6583a00e77b9f7f" providerId="LiveId" clId="{CE021D58-5171-495F-A6C1-B646169FFF90}" dt="2025-05-24T11:48:19.370" v="353" actId="26606"/>
          <ac:picMkLst>
            <pc:docMk/>
            <pc:sldMk cId="3603823428" sldId="263"/>
            <ac:picMk id="5" creationId="{E3027661-44E9-8000-581A-E7BB44573F9A}"/>
          </ac:picMkLst>
        </pc:picChg>
      </pc:sldChg>
      <pc:sldChg chg="addSp delSp modSp mod setBg delDesignElem">
        <pc:chgData name="dipen k c" userId="e6583a00e77b9f7f" providerId="LiveId" clId="{CE021D58-5171-495F-A6C1-B646169FFF90}" dt="2025-05-24T11:50:55.311" v="371"/>
        <pc:sldMkLst>
          <pc:docMk/>
          <pc:sldMk cId="1983709518" sldId="264"/>
        </pc:sldMkLst>
        <pc:spChg chg="mod">
          <ac:chgData name="dipen k c" userId="e6583a00e77b9f7f" providerId="LiveId" clId="{CE021D58-5171-495F-A6C1-B646169FFF90}" dt="2025-05-24T11:48:07.836" v="352" actId="26606"/>
          <ac:spMkLst>
            <pc:docMk/>
            <pc:sldMk cId="1983709518" sldId="264"/>
            <ac:spMk id="2" creationId="{1DAF885D-4D03-5C8D-AF4C-B19465769486}"/>
          </ac:spMkLst>
        </pc:spChg>
        <pc:spChg chg="del">
          <ac:chgData name="dipen k c" userId="e6583a00e77b9f7f" providerId="LiveId" clId="{CE021D58-5171-495F-A6C1-B646169FFF90}" dt="2025-05-24T11:40:07.518" v="325" actId="26606"/>
          <ac:spMkLst>
            <pc:docMk/>
            <pc:sldMk cId="1983709518" sldId="264"/>
            <ac:spMk id="3" creationId="{EDCB8E5A-F6BD-B092-BD27-F84A2044AECA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83709518" sldId="264"/>
            <ac:spMk id="10" creationId="{BACC6370-2D7E-4714-9D71-7542949D7D5D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83709518" sldId="264"/>
            <ac:spMk id="12" creationId="{F68B3F68-107C-434F-AA38-110D5EA91B85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83709518" sldId="264"/>
            <ac:spMk id="14" creationId="{AAD0DBB9-1A4B-4391-81D4-CB19F9AB918A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1983709518" sldId="264"/>
            <ac:spMk id="16" creationId="{063BBA22-50EA-4C4D-BE05-F1CE4E63AA56}"/>
          </ac:spMkLst>
        </pc:spChg>
        <pc:graphicFrameChg chg="add mod modGraphic">
          <ac:chgData name="dipen k c" userId="e6583a00e77b9f7f" providerId="LiveId" clId="{CE021D58-5171-495F-A6C1-B646169FFF90}" dt="2025-05-24T11:48:07.836" v="352" actId="26606"/>
          <ac:graphicFrameMkLst>
            <pc:docMk/>
            <pc:sldMk cId="1983709518" sldId="264"/>
            <ac:graphicFrameMk id="5" creationId="{0A7F22B4-844D-B6AB-E746-ECD916A7F2DE}"/>
          </ac:graphicFrameMkLst>
        </pc:graphicFrameChg>
      </pc:sldChg>
      <pc:sldChg chg="addSp delSp modSp mod setBg delDesignElem">
        <pc:chgData name="dipen k c" userId="e6583a00e77b9f7f" providerId="LiveId" clId="{CE021D58-5171-495F-A6C1-B646169FFF90}" dt="2025-05-24T12:13:23.836" v="1194" actId="403"/>
        <pc:sldMkLst>
          <pc:docMk/>
          <pc:sldMk cId="4058504760" sldId="265"/>
        </pc:sldMkLst>
        <pc:spChg chg="mod">
          <ac:chgData name="dipen k c" userId="e6583a00e77b9f7f" providerId="LiveId" clId="{CE021D58-5171-495F-A6C1-B646169FFF90}" dt="2025-05-24T12:13:23.836" v="1194" actId="403"/>
          <ac:spMkLst>
            <pc:docMk/>
            <pc:sldMk cId="4058504760" sldId="265"/>
            <ac:spMk id="2" creationId="{4768AD7C-E891-08BD-C033-961341EC80D0}"/>
          </ac:spMkLst>
        </pc:spChg>
        <pc:spChg chg="del mod">
          <ac:chgData name="dipen k c" userId="e6583a00e77b9f7f" providerId="LiveId" clId="{CE021D58-5171-495F-A6C1-B646169FFF90}" dt="2025-05-24T11:40:33.722" v="341" actId="26606"/>
          <ac:spMkLst>
            <pc:docMk/>
            <pc:sldMk cId="4058504760" sldId="265"/>
            <ac:spMk id="3" creationId="{DB067B7A-D531-5852-943D-EA924F216104}"/>
          </ac:spMkLst>
        </pc:spChg>
        <pc:spChg chg="add del">
          <ac:chgData name="dipen k c" userId="e6583a00e77b9f7f" providerId="LiveId" clId="{CE021D58-5171-495F-A6C1-B646169FFF90}" dt="2025-05-24T11:47:54.186" v="351" actId="26606"/>
          <ac:spMkLst>
            <pc:docMk/>
            <pc:sldMk cId="4058504760" sldId="265"/>
            <ac:spMk id="10" creationId="{65219498-D544-41AC-98FE-8F956EF66A62}"/>
          </ac:spMkLst>
        </pc:spChg>
        <pc:spChg chg="add del">
          <ac:chgData name="dipen k c" userId="e6583a00e77b9f7f" providerId="LiveId" clId="{CE021D58-5171-495F-A6C1-B646169FFF90}" dt="2025-05-24T11:47:54.186" v="351" actId="26606"/>
          <ac:spMkLst>
            <pc:docMk/>
            <pc:sldMk cId="4058504760" sldId="265"/>
            <ac:spMk id="12" creationId="{F500DBFC-17A9-4E0A-AEE2-A49F9AEEF0FD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4058504760" sldId="265"/>
            <ac:spMk id="23" creationId="{DF05ACD0-FF4A-4F8F-B5C5-6A4EBD0D1B38}"/>
          </ac:spMkLst>
        </pc:spChg>
        <pc:spChg chg="add del">
          <ac:chgData name="dipen k c" userId="e6583a00e77b9f7f" providerId="LiveId" clId="{CE021D58-5171-495F-A6C1-B646169FFF90}" dt="2025-05-24T11:50:55.311" v="371"/>
          <ac:spMkLst>
            <pc:docMk/>
            <pc:sldMk cId="4058504760" sldId="265"/>
            <ac:spMk id="25" creationId="{4C9AFA28-B5ED-4346-9AF7-68A157F16C7E}"/>
          </ac:spMkLst>
        </pc:spChg>
        <pc:grpChg chg="add del">
          <ac:chgData name="dipen k c" userId="e6583a00e77b9f7f" providerId="LiveId" clId="{CE021D58-5171-495F-A6C1-B646169FFF90}" dt="2025-05-24T11:47:54.186" v="351" actId="26606"/>
          <ac:grpSpMkLst>
            <pc:docMk/>
            <pc:sldMk cId="4058504760" sldId="265"/>
            <ac:grpSpMk id="14" creationId="{D74613BB-817C-4C4F-8A24-4936F2F064C0}"/>
          </ac:grpSpMkLst>
        </pc:grpChg>
        <pc:picChg chg="add mod">
          <ac:chgData name="dipen k c" userId="e6583a00e77b9f7f" providerId="LiveId" clId="{CE021D58-5171-495F-A6C1-B646169FFF90}" dt="2025-05-24T11:47:54.186" v="351" actId="26606"/>
          <ac:picMkLst>
            <pc:docMk/>
            <pc:sldMk cId="4058504760" sldId="265"/>
            <ac:picMk id="7" creationId="{6B42A19E-6545-6705-CEF1-C18C58C9E3C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BBC93-2AC2-4783-8330-0B6C5FB7B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78F8E1-B416-4D79-9A2F-C85564DC7E02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Sajan Dhungel : Lead developer,Core System logic,login system,testing and debugging</a:t>
          </a:r>
          <a:endParaRPr lang="en-US"/>
        </a:p>
      </dgm:t>
    </dgm:pt>
    <dgm:pt modelId="{214E2496-C91B-4C97-9CBA-C5072C65EEB8}" type="parTrans" cxnId="{F1D5A1D0-08A9-4963-BB54-3EE0A11E4DFE}">
      <dgm:prSet/>
      <dgm:spPr/>
      <dgm:t>
        <a:bodyPr/>
        <a:lstStyle/>
        <a:p>
          <a:endParaRPr lang="en-US"/>
        </a:p>
      </dgm:t>
    </dgm:pt>
    <dgm:pt modelId="{7FF920C8-A5EE-4F33-8518-A187DAB56F8D}" type="sibTrans" cxnId="{F1D5A1D0-08A9-4963-BB54-3EE0A11E4DFE}">
      <dgm:prSet/>
      <dgm:spPr/>
      <dgm:t>
        <a:bodyPr/>
        <a:lstStyle/>
        <a:p>
          <a:endParaRPr lang="en-US"/>
        </a:p>
      </dgm:t>
    </dgm:pt>
    <dgm:pt modelId="{8B2C95BA-4526-4859-BB7A-0020E0EA5B3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Dipendra K C : Attendance viewing,marking</a:t>
          </a:r>
          <a:endParaRPr lang="en-US"/>
        </a:p>
      </dgm:t>
    </dgm:pt>
    <dgm:pt modelId="{00BE5F94-5060-4270-BC60-BE0B84474BB3}" type="parTrans" cxnId="{0C092959-C86B-4563-BFE8-52C1421B13A8}">
      <dgm:prSet/>
      <dgm:spPr/>
      <dgm:t>
        <a:bodyPr/>
        <a:lstStyle/>
        <a:p>
          <a:endParaRPr lang="en-US"/>
        </a:p>
      </dgm:t>
    </dgm:pt>
    <dgm:pt modelId="{F02CC391-2EA4-4FF1-89DD-88DFF6E3F167}" type="sibTrans" cxnId="{0C092959-C86B-4563-BFE8-52C1421B13A8}">
      <dgm:prSet/>
      <dgm:spPr/>
      <dgm:t>
        <a:bodyPr/>
        <a:lstStyle/>
        <a:p>
          <a:endParaRPr lang="en-US"/>
        </a:p>
      </dgm:t>
    </dgm:pt>
    <dgm:pt modelId="{8962F695-2A10-4934-A917-802ED688D3B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Sanjeev Bishta: Student registration,file handling</a:t>
          </a:r>
          <a:endParaRPr lang="en-US"/>
        </a:p>
      </dgm:t>
    </dgm:pt>
    <dgm:pt modelId="{2D5EDBDF-4D10-4F60-A19F-13B31BCC9CF3}" type="parTrans" cxnId="{F995CEC4-B55E-49FB-BE3F-946D858C436C}">
      <dgm:prSet/>
      <dgm:spPr/>
      <dgm:t>
        <a:bodyPr/>
        <a:lstStyle/>
        <a:p>
          <a:endParaRPr lang="en-US"/>
        </a:p>
      </dgm:t>
    </dgm:pt>
    <dgm:pt modelId="{0D0B80CC-01DB-43FB-A996-230484B99C97}" type="sibTrans" cxnId="{F995CEC4-B55E-49FB-BE3F-946D858C436C}">
      <dgm:prSet/>
      <dgm:spPr/>
      <dgm:t>
        <a:bodyPr/>
        <a:lstStyle/>
        <a:p>
          <a:endParaRPr lang="en-US"/>
        </a:p>
      </dgm:t>
    </dgm:pt>
    <dgm:pt modelId="{3BE76391-F0EE-4C8A-8313-07C07AB093B0}" type="pres">
      <dgm:prSet presAssocID="{172BBC93-2AC2-4783-8330-0B6C5FB7B3D7}" presName="root" presStyleCnt="0">
        <dgm:presLayoutVars>
          <dgm:dir/>
          <dgm:resizeHandles val="exact"/>
        </dgm:presLayoutVars>
      </dgm:prSet>
      <dgm:spPr/>
    </dgm:pt>
    <dgm:pt modelId="{42ACEF1F-681C-416B-9483-2E9BFF38330C}" type="pres">
      <dgm:prSet presAssocID="{B178F8E1-B416-4D79-9A2F-C85564DC7E02}" presName="compNode" presStyleCnt="0"/>
      <dgm:spPr/>
    </dgm:pt>
    <dgm:pt modelId="{E9028981-119B-4078-AE56-738E9A47A6DB}" type="pres">
      <dgm:prSet presAssocID="{B178F8E1-B416-4D79-9A2F-C85564DC7E02}" presName="bgRect" presStyleLbl="bgShp" presStyleIdx="0" presStyleCnt="3"/>
      <dgm:spPr/>
    </dgm:pt>
    <dgm:pt modelId="{37975CA6-B4EF-48A8-B6C2-0EE5C3940778}" type="pres">
      <dgm:prSet presAssocID="{B178F8E1-B416-4D79-9A2F-C85564DC7E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5CE2E0-A4D1-4B29-998E-5DCCB14C7490}" type="pres">
      <dgm:prSet presAssocID="{B178F8E1-B416-4D79-9A2F-C85564DC7E02}" presName="spaceRect" presStyleCnt="0"/>
      <dgm:spPr/>
    </dgm:pt>
    <dgm:pt modelId="{10A83130-EB29-4C18-BC82-847B27D3AC22}" type="pres">
      <dgm:prSet presAssocID="{B178F8E1-B416-4D79-9A2F-C85564DC7E02}" presName="parTx" presStyleLbl="revTx" presStyleIdx="0" presStyleCnt="3">
        <dgm:presLayoutVars>
          <dgm:chMax val="0"/>
          <dgm:chPref val="0"/>
        </dgm:presLayoutVars>
      </dgm:prSet>
      <dgm:spPr/>
    </dgm:pt>
    <dgm:pt modelId="{FADF713B-F953-4252-A55D-90508FA6656A}" type="pres">
      <dgm:prSet presAssocID="{7FF920C8-A5EE-4F33-8518-A187DAB56F8D}" presName="sibTrans" presStyleCnt="0"/>
      <dgm:spPr/>
    </dgm:pt>
    <dgm:pt modelId="{E9A30685-764F-4132-B86A-B32CB0333946}" type="pres">
      <dgm:prSet presAssocID="{8B2C95BA-4526-4859-BB7A-0020E0EA5B39}" presName="compNode" presStyleCnt="0"/>
      <dgm:spPr/>
    </dgm:pt>
    <dgm:pt modelId="{A0F3C8C9-664C-45BC-846D-258424970A9C}" type="pres">
      <dgm:prSet presAssocID="{8B2C95BA-4526-4859-BB7A-0020E0EA5B39}" presName="bgRect" presStyleLbl="bgShp" presStyleIdx="1" presStyleCnt="3"/>
      <dgm:spPr/>
    </dgm:pt>
    <dgm:pt modelId="{34BA617D-E2C3-4C3E-B23B-CAA237CC18DF}" type="pres">
      <dgm:prSet presAssocID="{8B2C95BA-4526-4859-BB7A-0020E0EA5B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D4806AFE-8108-43DB-9277-E241A4DA2199}" type="pres">
      <dgm:prSet presAssocID="{8B2C95BA-4526-4859-BB7A-0020E0EA5B39}" presName="spaceRect" presStyleCnt="0"/>
      <dgm:spPr/>
    </dgm:pt>
    <dgm:pt modelId="{159315B4-0F1F-4D87-9256-E3CB64196274}" type="pres">
      <dgm:prSet presAssocID="{8B2C95BA-4526-4859-BB7A-0020E0EA5B39}" presName="parTx" presStyleLbl="revTx" presStyleIdx="1" presStyleCnt="3">
        <dgm:presLayoutVars>
          <dgm:chMax val="0"/>
          <dgm:chPref val="0"/>
        </dgm:presLayoutVars>
      </dgm:prSet>
      <dgm:spPr/>
    </dgm:pt>
    <dgm:pt modelId="{296BF8B0-0037-4677-90B8-4D31B2277202}" type="pres">
      <dgm:prSet presAssocID="{F02CC391-2EA4-4FF1-89DD-88DFF6E3F167}" presName="sibTrans" presStyleCnt="0"/>
      <dgm:spPr/>
    </dgm:pt>
    <dgm:pt modelId="{5184A859-3BF4-4D8B-9A5C-93B93CE87195}" type="pres">
      <dgm:prSet presAssocID="{8962F695-2A10-4934-A917-802ED688D3B6}" presName="compNode" presStyleCnt="0"/>
      <dgm:spPr/>
    </dgm:pt>
    <dgm:pt modelId="{2640C233-477D-4E54-91C3-FCEF267A8F3D}" type="pres">
      <dgm:prSet presAssocID="{8962F695-2A10-4934-A917-802ED688D3B6}" presName="bgRect" presStyleLbl="bgShp" presStyleIdx="2" presStyleCnt="3"/>
      <dgm:spPr/>
    </dgm:pt>
    <dgm:pt modelId="{FFB06996-C3F0-4B87-9517-4C7BBD7ADA82}" type="pres">
      <dgm:prSet presAssocID="{8962F695-2A10-4934-A917-802ED688D3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6386279-F83B-4284-ABAE-866A42DBC4AC}" type="pres">
      <dgm:prSet presAssocID="{8962F695-2A10-4934-A917-802ED688D3B6}" presName="spaceRect" presStyleCnt="0"/>
      <dgm:spPr/>
    </dgm:pt>
    <dgm:pt modelId="{0C63B1A8-0E14-40C0-B15E-1979B93CD066}" type="pres">
      <dgm:prSet presAssocID="{8962F695-2A10-4934-A917-802ED688D3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F16817-D857-4569-ADDC-FD08B9124B08}" type="presOf" srcId="{8962F695-2A10-4934-A917-802ED688D3B6}" destId="{0C63B1A8-0E14-40C0-B15E-1979B93CD066}" srcOrd="0" destOrd="0" presId="urn:microsoft.com/office/officeart/2018/2/layout/IconVerticalSolidList"/>
    <dgm:cxn modelId="{DB503743-1B23-4B45-B04E-AE7A74736BDA}" type="presOf" srcId="{8B2C95BA-4526-4859-BB7A-0020E0EA5B39}" destId="{159315B4-0F1F-4D87-9256-E3CB64196274}" srcOrd="0" destOrd="0" presId="urn:microsoft.com/office/officeart/2018/2/layout/IconVerticalSolidList"/>
    <dgm:cxn modelId="{0C092959-C86B-4563-BFE8-52C1421B13A8}" srcId="{172BBC93-2AC2-4783-8330-0B6C5FB7B3D7}" destId="{8B2C95BA-4526-4859-BB7A-0020E0EA5B39}" srcOrd="1" destOrd="0" parTransId="{00BE5F94-5060-4270-BC60-BE0B84474BB3}" sibTransId="{F02CC391-2EA4-4FF1-89DD-88DFF6E3F167}"/>
    <dgm:cxn modelId="{84F8D76C-4DF8-448E-BDEA-C0A7C2789603}" type="presOf" srcId="{B178F8E1-B416-4D79-9A2F-C85564DC7E02}" destId="{10A83130-EB29-4C18-BC82-847B27D3AC22}" srcOrd="0" destOrd="0" presId="urn:microsoft.com/office/officeart/2018/2/layout/IconVerticalSolidList"/>
    <dgm:cxn modelId="{F8F4C97B-181D-4C91-8A31-43D047E8CD47}" type="presOf" srcId="{172BBC93-2AC2-4783-8330-0B6C5FB7B3D7}" destId="{3BE76391-F0EE-4C8A-8313-07C07AB093B0}" srcOrd="0" destOrd="0" presId="urn:microsoft.com/office/officeart/2018/2/layout/IconVerticalSolidList"/>
    <dgm:cxn modelId="{F995CEC4-B55E-49FB-BE3F-946D858C436C}" srcId="{172BBC93-2AC2-4783-8330-0B6C5FB7B3D7}" destId="{8962F695-2A10-4934-A917-802ED688D3B6}" srcOrd="2" destOrd="0" parTransId="{2D5EDBDF-4D10-4F60-A19F-13B31BCC9CF3}" sibTransId="{0D0B80CC-01DB-43FB-A996-230484B99C97}"/>
    <dgm:cxn modelId="{F1D5A1D0-08A9-4963-BB54-3EE0A11E4DFE}" srcId="{172BBC93-2AC2-4783-8330-0B6C5FB7B3D7}" destId="{B178F8E1-B416-4D79-9A2F-C85564DC7E02}" srcOrd="0" destOrd="0" parTransId="{214E2496-C91B-4C97-9CBA-C5072C65EEB8}" sibTransId="{7FF920C8-A5EE-4F33-8518-A187DAB56F8D}"/>
    <dgm:cxn modelId="{2F2C94B2-86E1-4CD1-82D2-84BD7C1A34C2}" type="presParOf" srcId="{3BE76391-F0EE-4C8A-8313-07C07AB093B0}" destId="{42ACEF1F-681C-416B-9483-2E9BFF38330C}" srcOrd="0" destOrd="0" presId="urn:microsoft.com/office/officeart/2018/2/layout/IconVerticalSolidList"/>
    <dgm:cxn modelId="{A48C3962-0FF2-4564-AD9C-2320A69F356D}" type="presParOf" srcId="{42ACEF1F-681C-416B-9483-2E9BFF38330C}" destId="{E9028981-119B-4078-AE56-738E9A47A6DB}" srcOrd="0" destOrd="0" presId="urn:microsoft.com/office/officeart/2018/2/layout/IconVerticalSolidList"/>
    <dgm:cxn modelId="{3E876896-2818-43B7-BCC4-B22111FCA32B}" type="presParOf" srcId="{42ACEF1F-681C-416B-9483-2E9BFF38330C}" destId="{37975CA6-B4EF-48A8-B6C2-0EE5C3940778}" srcOrd="1" destOrd="0" presId="urn:microsoft.com/office/officeart/2018/2/layout/IconVerticalSolidList"/>
    <dgm:cxn modelId="{369999F7-DF1C-4774-9BD7-0D27E08FE120}" type="presParOf" srcId="{42ACEF1F-681C-416B-9483-2E9BFF38330C}" destId="{4E5CE2E0-A4D1-4B29-998E-5DCCB14C7490}" srcOrd="2" destOrd="0" presId="urn:microsoft.com/office/officeart/2018/2/layout/IconVerticalSolidList"/>
    <dgm:cxn modelId="{0E7D5C6F-9EAA-4DE3-B10D-1E8524459C76}" type="presParOf" srcId="{42ACEF1F-681C-416B-9483-2E9BFF38330C}" destId="{10A83130-EB29-4C18-BC82-847B27D3AC22}" srcOrd="3" destOrd="0" presId="urn:microsoft.com/office/officeart/2018/2/layout/IconVerticalSolidList"/>
    <dgm:cxn modelId="{1137D0D1-8BBE-447C-A10E-D89E430B7EE6}" type="presParOf" srcId="{3BE76391-F0EE-4C8A-8313-07C07AB093B0}" destId="{FADF713B-F953-4252-A55D-90508FA6656A}" srcOrd="1" destOrd="0" presId="urn:microsoft.com/office/officeart/2018/2/layout/IconVerticalSolidList"/>
    <dgm:cxn modelId="{B855D2AC-B320-440F-AA41-C707CEABE462}" type="presParOf" srcId="{3BE76391-F0EE-4C8A-8313-07C07AB093B0}" destId="{E9A30685-764F-4132-B86A-B32CB0333946}" srcOrd="2" destOrd="0" presId="urn:microsoft.com/office/officeart/2018/2/layout/IconVerticalSolidList"/>
    <dgm:cxn modelId="{B5D6ECCD-A481-4557-BCD9-93792B6A74D6}" type="presParOf" srcId="{E9A30685-764F-4132-B86A-B32CB0333946}" destId="{A0F3C8C9-664C-45BC-846D-258424970A9C}" srcOrd="0" destOrd="0" presId="urn:microsoft.com/office/officeart/2018/2/layout/IconVerticalSolidList"/>
    <dgm:cxn modelId="{494CDE16-98A0-4478-AA98-823F716082DB}" type="presParOf" srcId="{E9A30685-764F-4132-B86A-B32CB0333946}" destId="{34BA617D-E2C3-4C3E-B23B-CAA237CC18DF}" srcOrd="1" destOrd="0" presId="urn:microsoft.com/office/officeart/2018/2/layout/IconVerticalSolidList"/>
    <dgm:cxn modelId="{A25E1565-C3EB-4369-8573-58C4CB705E71}" type="presParOf" srcId="{E9A30685-764F-4132-B86A-B32CB0333946}" destId="{D4806AFE-8108-43DB-9277-E241A4DA2199}" srcOrd="2" destOrd="0" presId="urn:microsoft.com/office/officeart/2018/2/layout/IconVerticalSolidList"/>
    <dgm:cxn modelId="{7F363564-47DD-4D60-8382-7DA207DD08CC}" type="presParOf" srcId="{E9A30685-764F-4132-B86A-B32CB0333946}" destId="{159315B4-0F1F-4D87-9256-E3CB64196274}" srcOrd="3" destOrd="0" presId="urn:microsoft.com/office/officeart/2018/2/layout/IconVerticalSolidList"/>
    <dgm:cxn modelId="{B70C4BAD-141E-46F2-BC19-5DF89E50A109}" type="presParOf" srcId="{3BE76391-F0EE-4C8A-8313-07C07AB093B0}" destId="{296BF8B0-0037-4677-90B8-4D31B2277202}" srcOrd="3" destOrd="0" presId="urn:microsoft.com/office/officeart/2018/2/layout/IconVerticalSolidList"/>
    <dgm:cxn modelId="{38412465-DE41-4CA0-B51D-3AE96FE65F0C}" type="presParOf" srcId="{3BE76391-F0EE-4C8A-8313-07C07AB093B0}" destId="{5184A859-3BF4-4D8B-9A5C-93B93CE87195}" srcOrd="4" destOrd="0" presId="urn:microsoft.com/office/officeart/2018/2/layout/IconVerticalSolidList"/>
    <dgm:cxn modelId="{8DD1853A-8A40-4058-B9D1-89BDA3EF0AF8}" type="presParOf" srcId="{5184A859-3BF4-4D8B-9A5C-93B93CE87195}" destId="{2640C233-477D-4E54-91C3-FCEF267A8F3D}" srcOrd="0" destOrd="0" presId="urn:microsoft.com/office/officeart/2018/2/layout/IconVerticalSolidList"/>
    <dgm:cxn modelId="{16FF4A2C-CE8C-4471-BB16-75F300AF87A9}" type="presParOf" srcId="{5184A859-3BF4-4D8B-9A5C-93B93CE87195}" destId="{FFB06996-C3F0-4B87-9517-4C7BBD7ADA82}" srcOrd="1" destOrd="0" presId="urn:microsoft.com/office/officeart/2018/2/layout/IconVerticalSolidList"/>
    <dgm:cxn modelId="{21898322-836E-4369-BA2B-B8B8FC98BE92}" type="presParOf" srcId="{5184A859-3BF4-4D8B-9A5C-93B93CE87195}" destId="{C6386279-F83B-4284-ABAE-866A42DBC4AC}" srcOrd="2" destOrd="0" presId="urn:microsoft.com/office/officeart/2018/2/layout/IconVerticalSolidList"/>
    <dgm:cxn modelId="{336FAA79-6D59-48FA-9AC7-62D7872F950E}" type="presParOf" srcId="{5184A859-3BF4-4D8B-9A5C-93B93CE87195}" destId="{0C63B1A8-0E14-40C0-B15E-1979B93CD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78A318-3F4B-4248-B7A6-4ADAA9CF679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3754AB-81AB-4203-A30D-5821415A8207}">
      <dgm:prSet/>
      <dgm:spPr/>
      <dgm:t>
        <a:bodyPr/>
        <a:lstStyle/>
        <a:p>
          <a:r>
            <a:rPr lang="en-US"/>
            <a:t>We implemented secure Login for both Admins and Students, with error handling to prevent unauthorized access and guide users with incorrect inputs.</a:t>
          </a:r>
        </a:p>
      </dgm:t>
    </dgm:pt>
    <dgm:pt modelId="{9AA81D5D-CDF0-47D6-A3D0-76529A5694ED}" type="parTrans" cxnId="{7F47AE14-3B64-4235-B866-AD14B1353030}">
      <dgm:prSet/>
      <dgm:spPr/>
      <dgm:t>
        <a:bodyPr/>
        <a:lstStyle/>
        <a:p>
          <a:endParaRPr lang="en-US"/>
        </a:p>
      </dgm:t>
    </dgm:pt>
    <dgm:pt modelId="{B29C105A-ADA6-4FA3-88A2-CAD0109140FB}" type="sibTrans" cxnId="{7F47AE14-3B64-4235-B866-AD14B1353030}">
      <dgm:prSet/>
      <dgm:spPr/>
      <dgm:t>
        <a:bodyPr/>
        <a:lstStyle/>
        <a:p>
          <a:endParaRPr lang="en-US"/>
        </a:p>
      </dgm:t>
    </dgm:pt>
    <dgm:pt modelId="{8FEF2411-3F9A-426C-92D6-D34AD09E9B11}">
      <dgm:prSet/>
      <dgm:spPr/>
      <dgm:t>
        <a:bodyPr/>
        <a:lstStyle/>
        <a:p>
          <a:r>
            <a:rPr lang="en-US" b="1"/>
            <a:t>Admins</a:t>
          </a:r>
          <a:r>
            <a:rPr lang="en-US"/>
            <a:t>: Full control over student registration and attendance.</a:t>
          </a:r>
        </a:p>
      </dgm:t>
    </dgm:pt>
    <dgm:pt modelId="{8F289C04-19A5-4B23-8A64-B57BBD8880E9}" type="parTrans" cxnId="{6B491946-0344-445E-9E0B-9B4DF9B7FFD3}">
      <dgm:prSet/>
      <dgm:spPr/>
      <dgm:t>
        <a:bodyPr/>
        <a:lstStyle/>
        <a:p>
          <a:endParaRPr lang="en-US"/>
        </a:p>
      </dgm:t>
    </dgm:pt>
    <dgm:pt modelId="{8A361D56-CD07-4FD6-B378-6CFA7A90C5BE}" type="sibTrans" cxnId="{6B491946-0344-445E-9E0B-9B4DF9B7FFD3}">
      <dgm:prSet/>
      <dgm:spPr/>
      <dgm:t>
        <a:bodyPr/>
        <a:lstStyle/>
        <a:p>
          <a:endParaRPr lang="en-US"/>
        </a:p>
      </dgm:t>
    </dgm:pt>
    <dgm:pt modelId="{3EFA867E-8BD1-4C7E-96EF-C2A4961161C7}">
      <dgm:prSet/>
      <dgm:spPr/>
      <dgm:t>
        <a:bodyPr/>
        <a:lstStyle/>
        <a:p>
          <a:r>
            <a:rPr lang="en-US" b="1"/>
            <a:t>Students</a:t>
          </a:r>
          <a:r>
            <a:rPr lang="en-US"/>
            <a:t>: Can view their own attendance records only.</a:t>
          </a:r>
        </a:p>
      </dgm:t>
    </dgm:pt>
    <dgm:pt modelId="{DC6E8F32-FD00-4594-B5BA-CC9EEA7D16F8}" type="parTrans" cxnId="{0587BEFF-562E-4A26-8A45-ABD326419E5B}">
      <dgm:prSet/>
      <dgm:spPr/>
      <dgm:t>
        <a:bodyPr/>
        <a:lstStyle/>
        <a:p>
          <a:endParaRPr lang="en-US"/>
        </a:p>
      </dgm:t>
    </dgm:pt>
    <dgm:pt modelId="{D2AD25D9-3740-4193-AE43-F1E7AE9776B8}" type="sibTrans" cxnId="{0587BEFF-562E-4A26-8A45-ABD326419E5B}">
      <dgm:prSet/>
      <dgm:spPr/>
      <dgm:t>
        <a:bodyPr/>
        <a:lstStyle/>
        <a:p>
          <a:endParaRPr lang="en-US"/>
        </a:p>
      </dgm:t>
    </dgm:pt>
    <dgm:pt modelId="{12F42D2C-1D6F-48BD-80B3-368E025344F9}">
      <dgm:prSet/>
      <dgm:spPr/>
      <dgm:t>
        <a:bodyPr/>
        <a:lstStyle/>
        <a:p>
          <a:r>
            <a:rPr lang="en-US" b="1"/>
            <a:t>Student Registration</a:t>
          </a:r>
          <a:r>
            <a:rPr lang="en-US"/>
            <a:t> is an admin-only feature that allows easy and accurate entry of new student details through a guided interface.</a:t>
          </a:r>
        </a:p>
      </dgm:t>
    </dgm:pt>
    <dgm:pt modelId="{51E39CEE-501B-49DD-A476-DF293D8028B9}" type="parTrans" cxnId="{F83ACBC6-759B-4931-A69F-57B2BF37DEDF}">
      <dgm:prSet/>
      <dgm:spPr/>
      <dgm:t>
        <a:bodyPr/>
        <a:lstStyle/>
        <a:p>
          <a:endParaRPr lang="en-US"/>
        </a:p>
      </dgm:t>
    </dgm:pt>
    <dgm:pt modelId="{8A5828C0-CC53-402F-A5C8-16F43E3747AA}" type="sibTrans" cxnId="{F83ACBC6-759B-4931-A69F-57B2BF37DEDF}">
      <dgm:prSet/>
      <dgm:spPr/>
      <dgm:t>
        <a:bodyPr/>
        <a:lstStyle/>
        <a:p>
          <a:endParaRPr lang="en-US"/>
        </a:p>
      </dgm:t>
    </dgm:pt>
    <dgm:pt modelId="{B1B136D2-4BEB-4F15-A7DD-C03B74566FDB}">
      <dgm:prSet/>
      <dgm:spPr/>
      <dgm:t>
        <a:bodyPr/>
        <a:lstStyle/>
        <a:p>
          <a:r>
            <a:rPr lang="en-US" b="1"/>
            <a:t>Data Storage</a:t>
          </a:r>
          <a:r>
            <a:rPr lang="en-US"/>
            <a:t>:</a:t>
          </a:r>
          <a:br>
            <a:rPr lang="en-US"/>
          </a:br>
          <a:r>
            <a:rPr lang="en-US"/>
            <a:t>All student information (ID, Name, Password) is stored in a simple text file – </a:t>
          </a:r>
          <a:r>
            <a:rPr lang="en-US" b="1"/>
            <a:t>students.txt</a:t>
          </a:r>
          <a:r>
            <a:rPr lang="en-US"/>
            <a:t> – for easy management and system integration.</a:t>
          </a:r>
        </a:p>
      </dgm:t>
    </dgm:pt>
    <dgm:pt modelId="{A7EA850E-489C-47D9-9E31-ED70A56038B4}" type="parTrans" cxnId="{05026ACF-B495-4A9F-B618-CF3981413857}">
      <dgm:prSet/>
      <dgm:spPr/>
      <dgm:t>
        <a:bodyPr/>
        <a:lstStyle/>
        <a:p>
          <a:endParaRPr lang="en-US"/>
        </a:p>
      </dgm:t>
    </dgm:pt>
    <dgm:pt modelId="{5C662ADB-1098-44B9-ABDD-D7ED8B19EF8E}" type="sibTrans" cxnId="{05026ACF-B495-4A9F-B618-CF3981413857}">
      <dgm:prSet/>
      <dgm:spPr/>
      <dgm:t>
        <a:bodyPr/>
        <a:lstStyle/>
        <a:p>
          <a:endParaRPr lang="en-US"/>
        </a:p>
      </dgm:t>
    </dgm:pt>
    <dgm:pt modelId="{F36C91B3-883E-40B2-B46D-2FA5D6AECAA2}" type="pres">
      <dgm:prSet presAssocID="{3778A318-3F4B-4248-B7A6-4ADAA9CF6798}" presName="vert0" presStyleCnt="0">
        <dgm:presLayoutVars>
          <dgm:dir/>
          <dgm:animOne val="branch"/>
          <dgm:animLvl val="lvl"/>
        </dgm:presLayoutVars>
      </dgm:prSet>
      <dgm:spPr/>
    </dgm:pt>
    <dgm:pt modelId="{6253A9B7-E1D5-43FD-B453-78CE753BB977}" type="pres">
      <dgm:prSet presAssocID="{1C3754AB-81AB-4203-A30D-5821415A8207}" presName="thickLine" presStyleLbl="alignNode1" presStyleIdx="0" presStyleCnt="5"/>
      <dgm:spPr/>
    </dgm:pt>
    <dgm:pt modelId="{68FCFE17-771D-4F92-ACE8-FFE57EE296AB}" type="pres">
      <dgm:prSet presAssocID="{1C3754AB-81AB-4203-A30D-5821415A8207}" presName="horz1" presStyleCnt="0"/>
      <dgm:spPr/>
    </dgm:pt>
    <dgm:pt modelId="{8A66BC9B-1B1A-4349-B8EF-26C598C73115}" type="pres">
      <dgm:prSet presAssocID="{1C3754AB-81AB-4203-A30D-5821415A8207}" presName="tx1" presStyleLbl="revTx" presStyleIdx="0" presStyleCnt="5"/>
      <dgm:spPr/>
    </dgm:pt>
    <dgm:pt modelId="{CDDDE5A9-59A6-4674-B7A7-6AED1D8722F5}" type="pres">
      <dgm:prSet presAssocID="{1C3754AB-81AB-4203-A30D-5821415A8207}" presName="vert1" presStyleCnt="0"/>
      <dgm:spPr/>
    </dgm:pt>
    <dgm:pt modelId="{BF26C2A8-49FB-4BCD-9511-990CB2526783}" type="pres">
      <dgm:prSet presAssocID="{8FEF2411-3F9A-426C-92D6-D34AD09E9B11}" presName="thickLine" presStyleLbl="alignNode1" presStyleIdx="1" presStyleCnt="5"/>
      <dgm:spPr/>
    </dgm:pt>
    <dgm:pt modelId="{299C65F0-4C94-4DFD-813C-3AF4708D4B12}" type="pres">
      <dgm:prSet presAssocID="{8FEF2411-3F9A-426C-92D6-D34AD09E9B11}" presName="horz1" presStyleCnt="0"/>
      <dgm:spPr/>
    </dgm:pt>
    <dgm:pt modelId="{D433F6AA-426C-4613-9829-81B477635E51}" type="pres">
      <dgm:prSet presAssocID="{8FEF2411-3F9A-426C-92D6-D34AD09E9B11}" presName="tx1" presStyleLbl="revTx" presStyleIdx="1" presStyleCnt="5"/>
      <dgm:spPr/>
    </dgm:pt>
    <dgm:pt modelId="{3FF611B3-4391-42D0-8352-1C6239D125CB}" type="pres">
      <dgm:prSet presAssocID="{8FEF2411-3F9A-426C-92D6-D34AD09E9B11}" presName="vert1" presStyleCnt="0"/>
      <dgm:spPr/>
    </dgm:pt>
    <dgm:pt modelId="{FE851A60-38FF-466F-99C9-F486224D7C2C}" type="pres">
      <dgm:prSet presAssocID="{3EFA867E-8BD1-4C7E-96EF-C2A4961161C7}" presName="thickLine" presStyleLbl="alignNode1" presStyleIdx="2" presStyleCnt="5"/>
      <dgm:spPr/>
    </dgm:pt>
    <dgm:pt modelId="{5D4C2FA2-AD2F-42DC-BFBA-B35FFA382F97}" type="pres">
      <dgm:prSet presAssocID="{3EFA867E-8BD1-4C7E-96EF-C2A4961161C7}" presName="horz1" presStyleCnt="0"/>
      <dgm:spPr/>
    </dgm:pt>
    <dgm:pt modelId="{A63B1603-7A0F-41D7-A913-25FD98147B63}" type="pres">
      <dgm:prSet presAssocID="{3EFA867E-8BD1-4C7E-96EF-C2A4961161C7}" presName="tx1" presStyleLbl="revTx" presStyleIdx="2" presStyleCnt="5"/>
      <dgm:spPr/>
    </dgm:pt>
    <dgm:pt modelId="{0369287E-5559-4A8C-95B3-F612A61545F7}" type="pres">
      <dgm:prSet presAssocID="{3EFA867E-8BD1-4C7E-96EF-C2A4961161C7}" presName="vert1" presStyleCnt="0"/>
      <dgm:spPr/>
    </dgm:pt>
    <dgm:pt modelId="{D92B3C5B-18AC-4628-9423-75D54627C737}" type="pres">
      <dgm:prSet presAssocID="{12F42D2C-1D6F-48BD-80B3-368E025344F9}" presName="thickLine" presStyleLbl="alignNode1" presStyleIdx="3" presStyleCnt="5"/>
      <dgm:spPr/>
    </dgm:pt>
    <dgm:pt modelId="{D365277A-206D-4966-9A1D-069D2513D95E}" type="pres">
      <dgm:prSet presAssocID="{12F42D2C-1D6F-48BD-80B3-368E025344F9}" presName="horz1" presStyleCnt="0"/>
      <dgm:spPr/>
    </dgm:pt>
    <dgm:pt modelId="{B3F06F7A-0B2C-4486-8B1E-3294BC57772E}" type="pres">
      <dgm:prSet presAssocID="{12F42D2C-1D6F-48BD-80B3-368E025344F9}" presName="tx1" presStyleLbl="revTx" presStyleIdx="3" presStyleCnt="5"/>
      <dgm:spPr/>
    </dgm:pt>
    <dgm:pt modelId="{70DD8281-8F49-4C4B-85B3-0C3DA8D52F4E}" type="pres">
      <dgm:prSet presAssocID="{12F42D2C-1D6F-48BD-80B3-368E025344F9}" presName="vert1" presStyleCnt="0"/>
      <dgm:spPr/>
    </dgm:pt>
    <dgm:pt modelId="{71CB2CB4-9B9D-4CBA-A87A-4E735A0FF797}" type="pres">
      <dgm:prSet presAssocID="{B1B136D2-4BEB-4F15-A7DD-C03B74566FDB}" presName="thickLine" presStyleLbl="alignNode1" presStyleIdx="4" presStyleCnt="5"/>
      <dgm:spPr/>
    </dgm:pt>
    <dgm:pt modelId="{110BEFE6-57EC-4796-9E8D-8086DF7FA0B1}" type="pres">
      <dgm:prSet presAssocID="{B1B136D2-4BEB-4F15-A7DD-C03B74566FDB}" presName="horz1" presStyleCnt="0"/>
      <dgm:spPr/>
    </dgm:pt>
    <dgm:pt modelId="{16C23611-8A56-41DC-A09C-DDD070D37216}" type="pres">
      <dgm:prSet presAssocID="{B1B136D2-4BEB-4F15-A7DD-C03B74566FDB}" presName="tx1" presStyleLbl="revTx" presStyleIdx="4" presStyleCnt="5"/>
      <dgm:spPr/>
    </dgm:pt>
    <dgm:pt modelId="{F90001E1-1C82-4CB1-B726-A055B513C71B}" type="pres">
      <dgm:prSet presAssocID="{B1B136D2-4BEB-4F15-A7DD-C03B74566FDB}" presName="vert1" presStyleCnt="0"/>
      <dgm:spPr/>
    </dgm:pt>
  </dgm:ptLst>
  <dgm:cxnLst>
    <dgm:cxn modelId="{C1592505-0653-4855-955A-A9F60E3BF56C}" type="presOf" srcId="{8FEF2411-3F9A-426C-92D6-D34AD09E9B11}" destId="{D433F6AA-426C-4613-9829-81B477635E51}" srcOrd="0" destOrd="0" presId="urn:microsoft.com/office/officeart/2008/layout/LinedList"/>
    <dgm:cxn modelId="{8F270210-32BB-4AE3-B000-0348EDEE9731}" type="presOf" srcId="{1C3754AB-81AB-4203-A30D-5821415A8207}" destId="{8A66BC9B-1B1A-4349-B8EF-26C598C73115}" srcOrd="0" destOrd="0" presId="urn:microsoft.com/office/officeart/2008/layout/LinedList"/>
    <dgm:cxn modelId="{7F47AE14-3B64-4235-B866-AD14B1353030}" srcId="{3778A318-3F4B-4248-B7A6-4ADAA9CF6798}" destId="{1C3754AB-81AB-4203-A30D-5821415A8207}" srcOrd="0" destOrd="0" parTransId="{9AA81D5D-CDF0-47D6-A3D0-76529A5694ED}" sibTransId="{B29C105A-ADA6-4FA3-88A2-CAD0109140FB}"/>
    <dgm:cxn modelId="{3B9C5127-002C-4961-B80B-B41CEF7F4269}" type="presOf" srcId="{12F42D2C-1D6F-48BD-80B3-368E025344F9}" destId="{B3F06F7A-0B2C-4486-8B1E-3294BC57772E}" srcOrd="0" destOrd="0" presId="urn:microsoft.com/office/officeart/2008/layout/LinedList"/>
    <dgm:cxn modelId="{6B491946-0344-445E-9E0B-9B4DF9B7FFD3}" srcId="{3778A318-3F4B-4248-B7A6-4ADAA9CF6798}" destId="{8FEF2411-3F9A-426C-92D6-D34AD09E9B11}" srcOrd="1" destOrd="0" parTransId="{8F289C04-19A5-4B23-8A64-B57BBD8880E9}" sibTransId="{8A361D56-CD07-4FD6-B378-6CFA7A90C5BE}"/>
    <dgm:cxn modelId="{0F206E9A-CBD7-4C6E-838C-13AA7C7B34F1}" type="presOf" srcId="{B1B136D2-4BEB-4F15-A7DD-C03B74566FDB}" destId="{16C23611-8A56-41DC-A09C-DDD070D37216}" srcOrd="0" destOrd="0" presId="urn:microsoft.com/office/officeart/2008/layout/LinedList"/>
    <dgm:cxn modelId="{F83ACBC6-759B-4931-A69F-57B2BF37DEDF}" srcId="{3778A318-3F4B-4248-B7A6-4ADAA9CF6798}" destId="{12F42D2C-1D6F-48BD-80B3-368E025344F9}" srcOrd="3" destOrd="0" parTransId="{51E39CEE-501B-49DD-A476-DF293D8028B9}" sibTransId="{8A5828C0-CC53-402F-A5C8-16F43E3747AA}"/>
    <dgm:cxn modelId="{CC2E04CC-F619-4999-B799-446D1B3533E1}" type="presOf" srcId="{3EFA867E-8BD1-4C7E-96EF-C2A4961161C7}" destId="{A63B1603-7A0F-41D7-A913-25FD98147B63}" srcOrd="0" destOrd="0" presId="urn:microsoft.com/office/officeart/2008/layout/LinedList"/>
    <dgm:cxn modelId="{05026ACF-B495-4A9F-B618-CF3981413857}" srcId="{3778A318-3F4B-4248-B7A6-4ADAA9CF6798}" destId="{B1B136D2-4BEB-4F15-A7DD-C03B74566FDB}" srcOrd="4" destOrd="0" parTransId="{A7EA850E-489C-47D9-9E31-ED70A56038B4}" sibTransId="{5C662ADB-1098-44B9-ABDD-D7ED8B19EF8E}"/>
    <dgm:cxn modelId="{47318FE4-337B-44FE-8DC4-D4DC49E8B0AC}" type="presOf" srcId="{3778A318-3F4B-4248-B7A6-4ADAA9CF6798}" destId="{F36C91B3-883E-40B2-B46D-2FA5D6AECAA2}" srcOrd="0" destOrd="0" presId="urn:microsoft.com/office/officeart/2008/layout/LinedList"/>
    <dgm:cxn modelId="{0587BEFF-562E-4A26-8A45-ABD326419E5B}" srcId="{3778A318-3F4B-4248-B7A6-4ADAA9CF6798}" destId="{3EFA867E-8BD1-4C7E-96EF-C2A4961161C7}" srcOrd="2" destOrd="0" parTransId="{DC6E8F32-FD00-4594-B5BA-CC9EEA7D16F8}" sibTransId="{D2AD25D9-3740-4193-AE43-F1E7AE9776B8}"/>
    <dgm:cxn modelId="{27B4E454-E30B-4CB7-AD87-AFE01CDE0535}" type="presParOf" srcId="{F36C91B3-883E-40B2-B46D-2FA5D6AECAA2}" destId="{6253A9B7-E1D5-43FD-B453-78CE753BB977}" srcOrd="0" destOrd="0" presId="urn:microsoft.com/office/officeart/2008/layout/LinedList"/>
    <dgm:cxn modelId="{2E0C4D0A-B143-4FEA-84A9-16239F968A58}" type="presParOf" srcId="{F36C91B3-883E-40B2-B46D-2FA5D6AECAA2}" destId="{68FCFE17-771D-4F92-ACE8-FFE57EE296AB}" srcOrd="1" destOrd="0" presId="urn:microsoft.com/office/officeart/2008/layout/LinedList"/>
    <dgm:cxn modelId="{8B17D437-13F3-4AED-96A7-ADF2D5432920}" type="presParOf" srcId="{68FCFE17-771D-4F92-ACE8-FFE57EE296AB}" destId="{8A66BC9B-1B1A-4349-B8EF-26C598C73115}" srcOrd="0" destOrd="0" presId="urn:microsoft.com/office/officeart/2008/layout/LinedList"/>
    <dgm:cxn modelId="{FF51D835-0A33-46D6-963A-5A38E9E0FD9D}" type="presParOf" srcId="{68FCFE17-771D-4F92-ACE8-FFE57EE296AB}" destId="{CDDDE5A9-59A6-4674-B7A7-6AED1D8722F5}" srcOrd="1" destOrd="0" presId="urn:microsoft.com/office/officeart/2008/layout/LinedList"/>
    <dgm:cxn modelId="{40C25CE0-D08C-4C3F-871B-63A9F7CA6624}" type="presParOf" srcId="{F36C91B3-883E-40B2-B46D-2FA5D6AECAA2}" destId="{BF26C2A8-49FB-4BCD-9511-990CB2526783}" srcOrd="2" destOrd="0" presId="urn:microsoft.com/office/officeart/2008/layout/LinedList"/>
    <dgm:cxn modelId="{250714B1-8DD9-4FF2-9611-BE34DEB689F7}" type="presParOf" srcId="{F36C91B3-883E-40B2-B46D-2FA5D6AECAA2}" destId="{299C65F0-4C94-4DFD-813C-3AF4708D4B12}" srcOrd="3" destOrd="0" presId="urn:microsoft.com/office/officeart/2008/layout/LinedList"/>
    <dgm:cxn modelId="{A30F6A7A-2379-4090-BDFF-69F6E179BDC7}" type="presParOf" srcId="{299C65F0-4C94-4DFD-813C-3AF4708D4B12}" destId="{D433F6AA-426C-4613-9829-81B477635E51}" srcOrd="0" destOrd="0" presId="urn:microsoft.com/office/officeart/2008/layout/LinedList"/>
    <dgm:cxn modelId="{C5CD6A2B-B6D2-4152-9A40-A4CBA3D43082}" type="presParOf" srcId="{299C65F0-4C94-4DFD-813C-3AF4708D4B12}" destId="{3FF611B3-4391-42D0-8352-1C6239D125CB}" srcOrd="1" destOrd="0" presId="urn:microsoft.com/office/officeart/2008/layout/LinedList"/>
    <dgm:cxn modelId="{9B5A5247-A7C0-4EB5-A49D-4A789CD7F1AD}" type="presParOf" srcId="{F36C91B3-883E-40B2-B46D-2FA5D6AECAA2}" destId="{FE851A60-38FF-466F-99C9-F486224D7C2C}" srcOrd="4" destOrd="0" presId="urn:microsoft.com/office/officeart/2008/layout/LinedList"/>
    <dgm:cxn modelId="{0506AB0D-EB2D-4744-8E67-B4DC135AAEBA}" type="presParOf" srcId="{F36C91B3-883E-40B2-B46D-2FA5D6AECAA2}" destId="{5D4C2FA2-AD2F-42DC-BFBA-B35FFA382F97}" srcOrd="5" destOrd="0" presId="urn:microsoft.com/office/officeart/2008/layout/LinedList"/>
    <dgm:cxn modelId="{14806D61-1868-47FF-966D-485D2765590F}" type="presParOf" srcId="{5D4C2FA2-AD2F-42DC-BFBA-B35FFA382F97}" destId="{A63B1603-7A0F-41D7-A913-25FD98147B63}" srcOrd="0" destOrd="0" presId="urn:microsoft.com/office/officeart/2008/layout/LinedList"/>
    <dgm:cxn modelId="{E8E723E0-E33E-4574-9B70-F9E5C8328168}" type="presParOf" srcId="{5D4C2FA2-AD2F-42DC-BFBA-B35FFA382F97}" destId="{0369287E-5559-4A8C-95B3-F612A61545F7}" srcOrd="1" destOrd="0" presId="urn:microsoft.com/office/officeart/2008/layout/LinedList"/>
    <dgm:cxn modelId="{A2D5F78F-4A2B-4E31-A396-23B368414BC2}" type="presParOf" srcId="{F36C91B3-883E-40B2-B46D-2FA5D6AECAA2}" destId="{D92B3C5B-18AC-4628-9423-75D54627C737}" srcOrd="6" destOrd="0" presId="urn:microsoft.com/office/officeart/2008/layout/LinedList"/>
    <dgm:cxn modelId="{5BB5E28A-EBE6-4FF9-8C8A-9EB8A0F1F238}" type="presParOf" srcId="{F36C91B3-883E-40B2-B46D-2FA5D6AECAA2}" destId="{D365277A-206D-4966-9A1D-069D2513D95E}" srcOrd="7" destOrd="0" presId="urn:microsoft.com/office/officeart/2008/layout/LinedList"/>
    <dgm:cxn modelId="{D175619E-0587-4C6F-9FCD-F5FC3EF5B277}" type="presParOf" srcId="{D365277A-206D-4966-9A1D-069D2513D95E}" destId="{B3F06F7A-0B2C-4486-8B1E-3294BC57772E}" srcOrd="0" destOrd="0" presId="urn:microsoft.com/office/officeart/2008/layout/LinedList"/>
    <dgm:cxn modelId="{1A6C6BA9-7DC7-4A74-B1D8-31C04AA02DBB}" type="presParOf" srcId="{D365277A-206D-4966-9A1D-069D2513D95E}" destId="{70DD8281-8F49-4C4B-85B3-0C3DA8D52F4E}" srcOrd="1" destOrd="0" presId="urn:microsoft.com/office/officeart/2008/layout/LinedList"/>
    <dgm:cxn modelId="{19AF87F4-E991-4998-9F9B-CCD1CC95192B}" type="presParOf" srcId="{F36C91B3-883E-40B2-B46D-2FA5D6AECAA2}" destId="{71CB2CB4-9B9D-4CBA-A87A-4E735A0FF797}" srcOrd="8" destOrd="0" presId="urn:microsoft.com/office/officeart/2008/layout/LinedList"/>
    <dgm:cxn modelId="{001C853B-074B-4D73-9FB7-4428E2C87550}" type="presParOf" srcId="{F36C91B3-883E-40B2-B46D-2FA5D6AECAA2}" destId="{110BEFE6-57EC-4796-9E8D-8086DF7FA0B1}" srcOrd="9" destOrd="0" presId="urn:microsoft.com/office/officeart/2008/layout/LinedList"/>
    <dgm:cxn modelId="{C7DDE1D9-698A-41CA-9F0E-8D3C923CE203}" type="presParOf" srcId="{110BEFE6-57EC-4796-9E8D-8086DF7FA0B1}" destId="{16C23611-8A56-41DC-A09C-DDD070D37216}" srcOrd="0" destOrd="0" presId="urn:microsoft.com/office/officeart/2008/layout/LinedList"/>
    <dgm:cxn modelId="{23D5DFA9-CF77-44C4-9526-2BCC4940D648}" type="presParOf" srcId="{110BEFE6-57EC-4796-9E8D-8086DF7FA0B1}" destId="{F90001E1-1C82-4CB1-B726-A055B513C7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72EB74-2EAD-4AA5-9DBF-F7D3C1C610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1B3C18-2266-4808-B797-6FC5340215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Questions?</a:t>
          </a:r>
        </a:p>
      </dgm:t>
    </dgm:pt>
    <dgm:pt modelId="{9D344658-F924-4A0E-B517-65EC3434554A}" type="parTrans" cxnId="{FAB8146E-FDE7-49F2-A183-49646E9D5152}">
      <dgm:prSet/>
      <dgm:spPr/>
      <dgm:t>
        <a:bodyPr/>
        <a:lstStyle/>
        <a:p>
          <a:endParaRPr lang="en-US"/>
        </a:p>
      </dgm:t>
    </dgm:pt>
    <dgm:pt modelId="{EF965C2C-3347-4CC1-8FDB-F24E5ABABCEE}" type="sibTrans" cxnId="{FAB8146E-FDE7-49F2-A183-49646E9D5152}">
      <dgm:prSet/>
      <dgm:spPr/>
      <dgm:t>
        <a:bodyPr/>
        <a:lstStyle/>
        <a:p>
          <a:endParaRPr lang="en-US"/>
        </a:p>
      </dgm:t>
    </dgm:pt>
    <dgm:pt modelId="{69942B4C-2A5F-4FAB-BC82-ED1BFAF5F5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We’re happy to answer </a:t>
          </a:r>
        </a:p>
      </dgm:t>
    </dgm:pt>
    <dgm:pt modelId="{DC7E6BE5-4264-42B1-BB0B-10030A045B7F}" type="parTrans" cxnId="{73DC4BFA-3C02-4B27-A59E-44F7E39D9868}">
      <dgm:prSet/>
      <dgm:spPr/>
      <dgm:t>
        <a:bodyPr/>
        <a:lstStyle/>
        <a:p>
          <a:endParaRPr lang="en-US"/>
        </a:p>
      </dgm:t>
    </dgm:pt>
    <dgm:pt modelId="{007EECFE-D190-4A45-8539-D3F0CBA06609}" type="sibTrans" cxnId="{73DC4BFA-3C02-4B27-A59E-44F7E39D9868}">
      <dgm:prSet/>
      <dgm:spPr/>
      <dgm:t>
        <a:bodyPr/>
        <a:lstStyle/>
        <a:p>
          <a:endParaRPr lang="en-US"/>
        </a:p>
      </dgm:t>
    </dgm:pt>
    <dgm:pt modelId="{80BA2DBE-2F0D-430F-AB4A-AF06305E1F0C}" type="pres">
      <dgm:prSet presAssocID="{F772EB74-2EAD-4AA5-9DBF-F7D3C1C6101A}" presName="root" presStyleCnt="0">
        <dgm:presLayoutVars>
          <dgm:dir/>
          <dgm:resizeHandles val="exact"/>
        </dgm:presLayoutVars>
      </dgm:prSet>
      <dgm:spPr/>
    </dgm:pt>
    <dgm:pt modelId="{556DA725-85C3-42DD-BEF2-1F6DD1D04C35}" type="pres">
      <dgm:prSet presAssocID="{491B3C18-2266-4808-B797-6FC534021511}" presName="compNode" presStyleCnt="0"/>
      <dgm:spPr/>
    </dgm:pt>
    <dgm:pt modelId="{B331FC90-55CD-4473-8292-D2D0EE0A7162}" type="pres">
      <dgm:prSet presAssocID="{491B3C18-2266-4808-B797-6FC5340215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007375A-D286-4786-BB0C-9530A28A2B5C}" type="pres">
      <dgm:prSet presAssocID="{491B3C18-2266-4808-B797-6FC534021511}" presName="spaceRect" presStyleCnt="0"/>
      <dgm:spPr/>
    </dgm:pt>
    <dgm:pt modelId="{365D570C-0C57-44CF-8F48-926EA24970CB}" type="pres">
      <dgm:prSet presAssocID="{491B3C18-2266-4808-B797-6FC534021511}" presName="textRect" presStyleLbl="revTx" presStyleIdx="0" presStyleCnt="2">
        <dgm:presLayoutVars>
          <dgm:chMax val="1"/>
          <dgm:chPref val="1"/>
        </dgm:presLayoutVars>
      </dgm:prSet>
      <dgm:spPr/>
    </dgm:pt>
    <dgm:pt modelId="{58CC72D5-1930-41B8-B4CC-A57A1D6346C3}" type="pres">
      <dgm:prSet presAssocID="{EF965C2C-3347-4CC1-8FDB-F24E5ABABCEE}" presName="sibTrans" presStyleCnt="0"/>
      <dgm:spPr/>
    </dgm:pt>
    <dgm:pt modelId="{CD5FC5B4-55BF-4B00-9248-CD561489941D}" type="pres">
      <dgm:prSet presAssocID="{69942B4C-2A5F-4FAB-BC82-ED1BFAF5F553}" presName="compNode" presStyleCnt="0"/>
      <dgm:spPr/>
    </dgm:pt>
    <dgm:pt modelId="{173B0555-177B-4BE2-9283-94F8B531BD65}" type="pres">
      <dgm:prSet presAssocID="{69942B4C-2A5F-4FAB-BC82-ED1BFAF5F5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5086D97-231B-461A-96FF-45BADE72375E}" type="pres">
      <dgm:prSet presAssocID="{69942B4C-2A5F-4FAB-BC82-ED1BFAF5F553}" presName="spaceRect" presStyleCnt="0"/>
      <dgm:spPr/>
    </dgm:pt>
    <dgm:pt modelId="{126137D1-5DE0-4115-B348-0B8C2AF2D32C}" type="pres">
      <dgm:prSet presAssocID="{69942B4C-2A5F-4FAB-BC82-ED1BFAF5F5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B8146E-FDE7-49F2-A183-49646E9D5152}" srcId="{F772EB74-2EAD-4AA5-9DBF-F7D3C1C6101A}" destId="{491B3C18-2266-4808-B797-6FC534021511}" srcOrd="0" destOrd="0" parTransId="{9D344658-F924-4A0E-B517-65EC3434554A}" sibTransId="{EF965C2C-3347-4CC1-8FDB-F24E5ABABCEE}"/>
    <dgm:cxn modelId="{547F4998-D1A4-4369-A409-EC3BE36DD9A9}" type="presOf" srcId="{69942B4C-2A5F-4FAB-BC82-ED1BFAF5F553}" destId="{126137D1-5DE0-4115-B348-0B8C2AF2D32C}" srcOrd="0" destOrd="0" presId="urn:microsoft.com/office/officeart/2018/2/layout/IconLabelList"/>
    <dgm:cxn modelId="{D374DAC7-DDD4-41EF-9925-B07373D38DAF}" type="presOf" srcId="{491B3C18-2266-4808-B797-6FC534021511}" destId="{365D570C-0C57-44CF-8F48-926EA24970CB}" srcOrd="0" destOrd="0" presId="urn:microsoft.com/office/officeart/2018/2/layout/IconLabelList"/>
    <dgm:cxn modelId="{77CC12CA-7017-4B46-BD07-DB75E54E03A2}" type="presOf" srcId="{F772EB74-2EAD-4AA5-9DBF-F7D3C1C6101A}" destId="{80BA2DBE-2F0D-430F-AB4A-AF06305E1F0C}" srcOrd="0" destOrd="0" presId="urn:microsoft.com/office/officeart/2018/2/layout/IconLabelList"/>
    <dgm:cxn modelId="{73DC4BFA-3C02-4B27-A59E-44F7E39D9868}" srcId="{F772EB74-2EAD-4AA5-9DBF-F7D3C1C6101A}" destId="{69942B4C-2A5F-4FAB-BC82-ED1BFAF5F553}" srcOrd="1" destOrd="0" parTransId="{DC7E6BE5-4264-42B1-BB0B-10030A045B7F}" sibTransId="{007EECFE-D190-4A45-8539-D3F0CBA06609}"/>
    <dgm:cxn modelId="{945E0F9D-2C16-403A-8EB3-8099821B84D4}" type="presParOf" srcId="{80BA2DBE-2F0D-430F-AB4A-AF06305E1F0C}" destId="{556DA725-85C3-42DD-BEF2-1F6DD1D04C35}" srcOrd="0" destOrd="0" presId="urn:microsoft.com/office/officeart/2018/2/layout/IconLabelList"/>
    <dgm:cxn modelId="{E878AB8D-6BB7-4A7D-8126-F2CC933732FF}" type="presParOf" srcId="{556DA725-85C3-42DD-BEF2-1F6DD1D04C35}" destId="{B331FC90-55CD-4473-8292-D2D0EE0A7162}" srcOrd="0" destOrd="0" presId="urn:microsoft.com/office/officeart/2018/2/layout/IconLabelList"/>
    <dgm:cxn modelId="{4EB43DE5-1B1F-46B9-AF22-0B5CD1E8946E}" type="presParOf" srcId="{556DA725-85C3-42DD-BEF2-1F6DD1D04C35}" destId="{4007375A-D286-4786-BB0C-9530A28A2B5C}" srcOrd="1" destOrd="0" presId="urn:microsoft.com/office/officeart/2018/2/layout/IconLabelList"/>
    <dgm:cxn modelId="{B1B578BB-1EDC-4648-AC85-1A6FDC4A8E62}" type="presParOf" srcId="{556DA725-85C3-42DD-BEF2-1F6DD1D04C35}" destId="{365D570C-0C57-44CF-8F48-926EA24970CB}" srcOrd="2" destOrd="0" presId="urn:microsoft.com/office/officeart/2018/2/layout/IconLabelList"/>
    <dgm:cxn modelId="{4CDFB1CE-FFB4-4223-ADFF-BCE27EE0F887}" type="presParOf" srcId="{80BA2DBE-2F0D-430F-AB4A-AF06305E1F0C}" destId="{58CC72D5-1930-41B8-B4CC-A57A1D6346C3}" srcOrd="1" destOrd="0" presId="urn:microsoft.com/office/officeart/2018/2/layout/IconLabelList"/>
    <dgm:cxn modelId="{766A4E9B-58D8-4EBC-8855-390EB3201017}" type="presParOf" srcId="{80BA2DBE-2F0D-430F-AB4A-AF06305E1F0C}" destId="{CD5FC5B4-55BF-4B00-9248-CD561489941D}" srcOrd="2" destOrd="0" presId="urn:microsoft.com/office/officeart/2018/2/layout/IconLabelList"/>
    <dgm:cxn modelId="{DBEF69D7-4683-4D76-BE08-90DF5295EF85}" type="presParOf" srcId="{CD5FC5B4-55BF-4B00-9248-CD561489941D}" destId="{173B0555-177B-4BE2-9283-94F8B531BD65}" srcOrd="0" destOrd="0" presId="urn:microsoft.com/office/officeart/2018/2/layout/IconLabelList"/>
    <dgm:cxn modelId="{F04446EB-12F1-4E58-9274-D90AA6EF38C1}" type="presParOf" srcId="{CD5FC5B4-55BF-4B00-9248-CD561489941D}" destId="{85086D97-231B-461A-96FF-45BADE72375E}" srcOrd="1" destOrd="0" presId="urn:microsoft.com/office/officeart/2018/2/layout/IconLabelList"/>
    <dgm:cxn modelId="{CB896634-EF69-4FD4-82A4-4DD0E35982DD}" type="presParOf" srcId="{CD5FC5B4-55BF-4B00-9248-CD561489941D}" destId="{126137D1-5DE0-4115-B348-0B8C2AF2D3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28981-119B-4078-AE56-738E9A47A6D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75CA6-B4EF-48A8-B6C2-0EE5C394077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83130-EB29-4C18-BC82-847B27D3AC22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Sajan Dhungel : Lead developer,Core System logic,login system,testing and debugging</a:t>
          </a:r>
          <a:endParaRPr lang="en-US" sz="2100" kern="1200"/>
        </a:p>
      </dsp:txBody>
      <dsp:txXfrm>
        <a:off x="1844034" y="682"/>
        <a:ext cx="4401230" cy="1596566"/>
      </dsp:txXfrm>
    </dsp:sp>
    <dsp:sp modelId="{A0F3C8C9-664C-45BC-846D-258424970A9C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A617D-E2C3-4C3E-B23B-CAA237CC18D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15B4-0F1F-4D87-9256-E3CB64196274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Dipendra K C : Attendance viewing,marking</a:t>
          </a:r>
          <a:endParaRPr lang="en-US" sz="2100" kern="1200"/>
        </a:p>
      </dsp:txBody>
      <dsp:txXfrm>
        <a:off x="1844034" y="1996390"/>
        <a:ext cx="4401230" cy="1596566"/>
      </dsp:txXfrm>
    </dsp:sp>
    <dsp:sp modelId="{2640C233-477D-4E54-91C3-FCEF267A8F3D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06996-C3F0-4B87-9517-4C7BBD7ADA8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3B1A8-0E14-40C0-B15E-1979B93CD066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Sanjeev Bishta: Student registration,file handling</a:t>
          </a:r>
          <a:endParaRPr lang="en-US" sz="21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A9B7-E1D5-43FD-B453-78CE753BB977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6BC9B-1B1A-4349-B8EF-26C598C73115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implemented secure Login for both Admins and Students, with error handling to prevent unauthorized access and guide users with incorrect inputs.</a:t>
          </a:r>
        </a:p>
      </dsp:txBody>
      <dsp:txXfrm>
        <a:off x="0" y="675"/>
        <a:ext cx="6900512" cy="1106957"/>
      </dsp:txXfrm>
    </dsp:sp>
    <dsp:sp modelId="{BF26C2A8-49FB-4BCD-9511-990CB2526783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3F6AA-426C-4613-9829-81B477635E5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Admins</a:t>
          </a:r>
          <a:r>
            <a:rPr lang="en-US" sz="1700" kern="1200"/>
            <a:t>: Full control over student registration and attendance.</a:t>
          </a:r>
        </a:p>
      </dsp:txBody>
      <dsp:txXfrm>
        <a:off x="0" y="1107633"/>
        <a:ext cx="6900512" cy="1106957"/>
      </dsp:txXfrm>
    </dsp:sp>
    <dsp:sp modelId="{FE851A60-38FF-466F-99C9-F486224D7C2C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B1603-7A0F-41D7-A913-25FD98147B63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Students</a:t>
          </a:r>
          <a:r>
            <a:rPr lang="en-US" sz="1700" kern="1200"/>
            <a:t>: Can view their own attendance records only.</a:t>
          </a:r>
        </a:p>
      </dsp:txBody>
      <dsp:txXfrm>
        <a:off x="0" y="2214591"/>
        <a:ext cx="6900512" cy="1106957"/>
      </dsp:txXfrm>
    </dsp:sp>
    <dsp:sp modelId="{D92B3C5B-18AC-4628-9423-75D54627C737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06F7A-0B2C-4486-8B1E-3294BC57772E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Student Registration</a:t>
          </a:r>
          <a:r>
            <a:rPr lang="en-US" sz="1700" kern="1200"/>
            <a:t> is an admin-only feature that allows easy and accurate entry of new student details through a guided interface.</a:t>
          </a:r>
        </a:p>
      </dsp:txBody>
      <dsp:txXfrm>
        <a:off x="0" y="3321549"/>
        <a:ext cx="6900512" cy="1106957"/>
      </dsp:txXfrm>
    </dsp:sp>
    <dsp:sp modelId="{71CB2CB4-9B9D-4CBA-A87A-4E735A0FF79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23611-8A56-41DC-A09C-DDD070D37216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Storage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All student information (ID, Name, Password) is stored in a simple text file – </a:t>
          </a:r>
          <a:r>
            <a:rPr lang="en-US" sz="1700" b="1" kern="1200"/>
            <a:t>students.txt</a:t>
          </a:r>
          <a:r>
            <a:rPr lang="en-US" sz="1700" kern="1200"/>
            <a:t> – for easy management and system integration.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1FC90-55CD-4473-8292-D2D0EE0A7162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D570C-0C57-44CF-8F48-926EA24970C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Any Questions?</a:t>
          </a:r>
        </a:p>
      </dsp:txBody>
      <dsp:txXfrm>
        <a:off x="765914" y="2943510"/>
        <a:ext cx="4320000" cy="720000"/>
      </dsp:txXfrm>
    </dsp:sp>
    <dsp:sp modelId="{173B0555-177B-4BE2-9283-94F8B531BD6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37D1-5DE0-4115-B348-0B8C2AF2D32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We’re happy to answer 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870F-DBD2-3459-3781-C8CDED4FB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441E-BC1F-5C3C-1619-B05817221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AC4F-6751-E479-9324-6EB154CA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00C5-E064-B658-AB3C-5A887DE2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40E2-F035-BBEF-AA02-64DE4DB0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944-E599-C859-F10C-430775E3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92F-43BC-E437-62EF-EBF3F978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7BFA-DD4E-C62E-7FB9-2CF73B05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CCB8-1D07-E1D3-51DE-F4AE1EF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C26B-7BAF-B6C3-3FB1-26DE16A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6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44B75-EFE9-F07D-05C4-C12E660F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8A81B-5555-B06C-6BF8-8ED1C6CE9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9D0-8EB7-DD07-B7FB-0777573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35F8-1C5A-A2B4-0F35-BE787F4E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C80-64F2-C25D-4D49-AC7F5BA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0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AC9-6633-5B3A-2B6B-9098B63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2F62-BD7E-86A2-994F-E8914E64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5FF5-292F-9015-13AF-E61D3B2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8517B-9F0E-4FD6-17EF-D90FAD4D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954D-86D5-CF3C-BD76-96AE78E9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9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F2B9-5748-C8C9-ADD8-FFAD4BF0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8AA7B-A01B-E9C4-046F-F7B045E9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3D4D6-AC96-1F67-915D-AD12058E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F083-0C81-7635-6EDA-582FFC28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5503-241A-DB27-C977-0D9AD86E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0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4947-4CDD-F4C4-E3A7-402492E9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4B3C-142A-5B53-D645-4B690E0F3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BA40-631D-3434-604E-6EADD675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5A663-2D1B-9E93-A947-699BE9F9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1C0A-EC37-34AD-A000-9024E3D5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8EEBD-1F7F-F52E-C086-0661375E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3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1E64-584F-4398-0ED5-8DBC5655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7AAD3-12DF-E90E-CF63-00E48F61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425A-3861-B9E8-2910-7213811C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A6BF5-6C43-ECF4-4DCE-88C52DABB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0EC8-D6C1-413D-0490-FC643C7AF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2ACB1-4C7A-19CC-99CC-60D5A227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7EED3-6DD9-4E29-D4F0-4D5C00B3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573C0-C0B7-65DA-63E2-FCDBC71B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46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4ED8-119F-BE04-C549-D35B5F1C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34CF-3075-74C4-A75C-01E0D808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5A30-7FF2-2303-156F-8A5E4EE9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2B4C-0D3F-B249-F715-C00374A0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94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F5D8-CB70-DF7E-E51C-AF5A541B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62561-4E51-42FE-27D9-CB72296C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E0CF-EDD3-E1A6-4AE7-6B8D917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9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DFB4-34D3-14EF-D578-6F218E8A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58D0-A7D0-59D0-E9A0-9E463CEA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228D5-20AE-74F2-6ACA-BA43CFD1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461D-74A6-8CFB-FE9D-EBF78E80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25E5-27FD-A8D4-DF09-796F46DD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E609-9C59-A895-3554-3001F91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46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6587-BFBB-85E0-85FA-5895112E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C546B-6E7E-C11E-6EDE-25ED2B660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F70C3-4998-1C6C-7BEA-F622C85A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2A15-5C33-1DA8-FD00-11AEC7A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09A2-CA49-A9D6-1B5F-6318D5C1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4811-671D-B593-03EA-4F2206A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46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15EC-F4F0-1AB2-5F6C-5D23F4E2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BD5AA-0162-B4E8-E2EE-902BE38D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B321-8F35-C1ED-863F-1272AA388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70F4-BE93-4297-9BD5-4970CA3FAE20}" type="datetimeFigureOut">
              <a:rPr lang="en-AU" smtClean="0"/>
              <a:t>24/5/2025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90C-F2F9-889D-3162-F44572A7E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4621-D10B-6306-95A9-B8C4057C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620FE-783B-4B43-978C-7AC848F7C8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7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omputer with glowing snake symbol&#10;&#10;AI-generated content may be incorrect.">
            <a:extLst>
              <a:ext uri="{FF2B5EF4-FFF2-40B4-BE49-F238E27FC236}">
                <a16:creationId xmlns:a16="http://schemas.microsoft.com/office/drawing/2014/main" id="{572CF092-6137-209B-33C5-2AA0ECA355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>
            <a:fillRect/>
          </a:stretch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52AAF-A4AC-1560-D7DA-61C54686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8" y="119921"/>
            <a:ext cx="3293908" cy="41822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Student Attendance Management System</a:t>
            </a:r>
          </a:p>
        </p:txBody>
      </p:sp>
      <p:sp>
        <p:nvSpPr>
          <p:cNvPr id="289" name="Arc 28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98B43-10AE-29E5-6B8E-2040A6462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420" y="3599847"/>
            <a:ext cx="5206358" cy="2046210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9600" dirty="0">
              <a:solidFill>
                <a:srgbClr val="FFFFFF"/>
              </a:solidFill>
            </a:endParaRPr>
          </a:p>
          <a:p>
            <a:pPr algn="l"/>
            <a:r>
              <a:rPr lang="en-US" sz="11200" dirty="0">
                <a:solidFill>
                  <a:srgbClr val="FFFFFF"/>
                </a:solidFill>
              </a:rPr>
              <a:t>Presented by: Sajan Dhungel </a:t>
            </a:r>
          </a:p>
          <a:p>
            <a:pPr algn="l"/>
            <a:r>
              <a:rPr lang="en-US" sz="11200" dirty="0">
                <a:solidFill>
                  <a:srgbClr val="FFFFFF"/>
                </a:solidFill>
              </a:rPr>
              <a:t>                                Dipendra k C</a:t>
            </a:r>
          </a:p>
          <a:p>
            <a:pPr algn="l"/>
            <a:r>
              <a:rPr lang="en-US" sz="11200" dirty="0">
                <a:solidFill>
                  <a:srgbClr val="FFFFFF"/>
                </a:solidFill>
              </a:rPr>
              <a:t>                                     Sanjeev </a:t>
            </a:r>
            <a:r>
              <a:rPr lang="en-US" sz="11200" dirty="0" err="1">
                <a:solidFill>
                  <a:srgbClr val="FFFFFF"/>
                </a:solidFill>
              </a:rPr>
              <a:t>Bishta</a:t>
            </a:r>
            <a:endParaRPr lang="en-US" sz="11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1F68A-2C2F-F358-B524-941160E0C67D}"/>
              </a:ext>
            </a:extLst>
          </p:cNvPr>
          <p:cNvSpPr txBox="1"/>
          <p:nvPr/>
        </p:nvSpPr>
        <p:spPr>
          <a:xfrm>
            <a:off x="1594195" y="5959641"/>
            <a:ext cx="347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Date:24/05/2025</a:t>
            </a:r>
          </a:p>
        </p:txBody>
      </p:sp>
    </p:spTree>
    <p:extLst>
      <p:ext uri="{BB962C8B-B14F-4D97-AF65-F5344CB8AC3E}">
        <p14:creationId xmlns:p14="http://schemas.microsoft.com/office/powerpoint/2010/main" val="54649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8AD7C-E891-08BD-C033-961341EC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08" y="1380564"/>
            <a:ext cx="4561369" cy="23462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B42A19E-6545-6705-CEF1-C18C58C9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0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538B8-0567-1CA7-B733-30FB5289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5000"/>
              <a:t>Team Roles and Contributions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78C17B0E-363F-6EE9-13B7-08663C562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0045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3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E51E6-D65A-A66D-E173-7CCE740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AU"/>
              <a:t>Project Overview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40BB1D-51FA-DF10-91D2-A27E07B1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300"/>
              <a:t>We built our system using </a:t>
            </a:r>
            <a:r>
              <a:rPr lang="en-US" sz="1300" b="1"/>
              <a:t>Python</a:t>
            </a:r>
            <a:r>
              <a:rPr lang="en-US" sz="1300"/>
              <a:t> because of its simplicity and readability, which made development smooth and efficient.</a:t>
            </a:r>
          </a:p>
          <a:p>
            <a:pPr>
              <a:buNone/>
            </a:pPr>
            <a:r>
              <a:rPr lang="en-US" sz="1300" b="1"/>
              <a:t>Key Goals:</a:t>
            </a: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Accuracy:</a:t>
            </a:r>
            <a:r>
              <a:rPr lang="en-US" sz="1300"/>
              <a:t> Minimizes manual errors for reliable academic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Efficiency:</a:t>
            </a:r>
            <a:r>
              <a:rPr lang="en-US" sz="1300"/>
              <a:t> Automates attendance to save instructors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Easy Access:</a:t>
            </a:r>
            <a:r>
              <a:rPr lang="en-US" sz="1300"/>
              <a:t> User-friendly design allows students and admins to view records effortlessly.</a:t>
            </a:r>
          </a:p>
          <a:p>
            <a:pPr>
              <a:buNone/>
            </a:pPr>
            <a:r>
              <a:rPr lang="en-US" sz="1300" b="1"/>
              <a:t>Tools Used:</a:t>
            </a:r>
            <a:endParaRPr lang="en-US" sz="130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Python</a:t>
            </a:r>
            <a:r>
              <a:rPr lang="en-US" sz="130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Text Files</a:t>
            </a:r>
            <a:r>
              <a:rPr lang="en-US" sz="1300"/>
              <a:t> – Simple, easy-to-manage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VS Code</a:t>
            </a:r>
            <a:r>
              <a:rPr lang="en-US" sz="1300"/>
              <a:t> – Development with built-in debugging and syntax highlighting</a:t>
            </a:r>
          </a:p>
          <a:p>
            <a:endParaRPr lang="en-AU" sz="1300" dirty="0"/>
          </a:p>
        </p:txBody>
      </p:sp>
      <p:pic>
        <p:nvPicPr>
          <p:cNvPr id="13" name="Picture 12" descr="People at the meeting desk">
            <a:extLst>
              <a:ext uri="{FF2B5EF4-FFF2-40B4-BE49-F238E27FC236}">
                <a16:creationId xmlns:a16="http://schemas.microsoft.com/office/drawing/2014/main" id="{1C2C1FC1-F037-CA14-6723-D2936F59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46" r="30247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40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DDD79-7D41-B305-5581-D17A9C66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System Features - Login and Registration</a:t>
            </a:r>
            <a:endParaRPr lang="en-AU" sz="50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214BA20-EB13-454F-9537-03EF975E4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9504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6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17910-90F8-BB98-5582-5EA9B928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AU"/>
              <a:t>System Features - Attendance &amp; Viewing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210D-D1A5-605C-F3C4-1D798237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200" b="1"/>
              <a:t>Mark Attendance</a:t>
            </a:r>
            <a:r>
              <a:rPr lang="en-US" sz="2200"/>
              <a:t>:</a:t>
            </a:r>
            <a:br>
              <a:rPr lang="en-US" sz="2200"/>
            </a:br>
            <a:r>
              <a:rPr lang="en-US" sz="2200"/>
              <a:t>Instructors can quickly select a date and mark students as Present, Absent through a simple, time-saving interface.</a:t>
            </a:r>
          </a:p>
          <a:p>
            <a:pPr>
              <a:buNone/>
            </a:pPr>
            <a:r>
              <a:rPr lang="en-US" sz="2200" b="1"/>
              <a:t>View Attendance</a:t>
            </a:r>
            <a:r>
              <a:rPr lang="en-US" sz="22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Instructors: Access full class reports or detailed individual student histories for progress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Students: Can view their personal attendance to stay informed and accountable.</a:t>
            </a:r>
          </a:p>
          <a:p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121387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386AE-C33B-AC0E-943E-E37533E4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File Handling Explained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C157-00B0-BA6D-0D0B-7F4ADE30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200" b="1"/>
              <a:t>File Handling Explained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students.txt – Stores </a:t>
            </a:r>
            <a:r>
              <a:rPr lang="en-US" sz="2200" err="1"/>
              <a:t>StudentID</a:t>
            </a:r>
            <a:r>
              <a:rPr lang="en-US" sz="2200"/>
              <a:t>, Name, and Password for login and registration.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attendance.txt – Stores </a:t>
            </a:r>
            <a:r>
              <a:rPr lang="en-US" sz="2200" err="1"/>
              <a:t>StudentID</a:t>
            </a:r>
            <a:r>
              <a:rPr lang="en-US" sz="2200"/>
              <a:t>, Date, and Status (e.g., 'P' for Present) for each attendance entry.</a:t>
            </a:r>
          </a:p>
          <a:p>
            <a:pPr>
              <a:buNone/>
            </a:pPr>
            <a:r>
              <a:rPr lang="en-US" sz="2200" b="1"/>
              <a:t>File Operations Used</a:t>
            </a:r>
            <a:r>
              <a:rPr lang="en-US" sz="22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Read – Load existing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Write – Create or overwrite files (used carefully)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Append – Safely add new records without deleting existing data</a:t>
            </a:r>
          </a:p>
          <a:p>
            <a:r>
              <a:rPr lang="en-US" sz="2200"/>
              <a:t>Auto File Creation:</a:t>
            </a:r>
            <a:br>
              <a:rPr lang="en-US" sz="2200"/>
            </a:br>
            <a:r>
              <a:rPr lang="en-US" sz="2200"/>
              <a:t>If files are missing, the system automatically creates them on startup—no setup errors, easy for first-time users.</a:t>
            </a:r>
          </a:p>
          <a:p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9081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EC862-36BF-DE03-BC8E-67EBC95E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Exception Handling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914F8977-0BB3-DE48-74E2-9976433A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55" r="47614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4295E3-999D-3DFA-5DCF-48C3BDF4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 use exception handling to prevent crashes and show clear, helpful messages when errors occur.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Handled Scenarios: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Missing Files: Automatically creates files like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student.txt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</a:rPr>
              <a:t>if not found.</a:t>
            </a:r>
            <a:endParaRPr kumimoji="0" lang="en-US" altLang="en-US" sz="20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Invalid Inputs: Prompts users to enter valid data (e.g., prevents letters in number fields).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Duplicate IDs: Detects existing Student IDs during registration to maintain clean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Login Errors: Displays secure messages for incorrect credentials without exposing details.</a:t>
            </a: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9920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D4E4D-3B73-F7C0-FF37-909221E9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Conclusion &amp; Learning Outcomes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B277-1BCA-5F1C-33EE-BF9F7178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700"/>
              <a:t>We successfully developed </a:t>
            </a:r>
            <a:r>
              <a:rPr lang="en-US" sz="1700" b="1"/>
              <a:t>a fully </a:t>
            </a:r>
            <a:r>
              <a:rPr lang="en-US" sz="1700"/>
              <a:t>functional Python attendance </a:t>
            </a:r>
            <a:r>
              <a:rPr lang="en-US" sz="1700" b="1"/>
              <a:t>system</a:t>
            </a:r>
            <a:r>
              <a:rPr lang="en-US" sz="1700"/>
              <a:t> that met all our goals and applied our classroom learning to a real-world task.</a:t>
            </a:r>
          </a:p>
          <a:p>
            <a:pPr>
              <a:buNone/>
            </a:pPr>
            <a:r>
              <a:rPr lang="en-US" sz="1700" b="1"/>
              <a:t>Key Learnings: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Python: Strengthened our understanding of core concepts and 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File Handling: Gained hands-on experience with reading, writing, and appending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Exception Handling: Learned to build robust systems by managing errors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Teamwork: Improved collaboration, task division,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Debugging: Sharpened our ability to identify and fix issues systematically.</a:t>
            </a:r>
          </a:p>
          <a:p>
            <a:endParaRPr lang="en-AU" sz="1700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E3027661-44E9-8000-581A-E7BB4457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48" r="16836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F885D-4D03-5C8D-AF4C-B1946576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Q&amp;A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F22B4-844D-B6AB-E746-ECD916A7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9103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7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597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Student Attendance Management System</vt:lpstr>
      <vt:lpstr>Team Roles and Contributions</vt:lpstr>
      <vt:lpstr>Project Overview</vt:lpstr>
      <vt:lpstr>System Features - Login and Registration</vt:lpstr>
      <vt:lpstr>System Features - Attendance &amp; Viewing</vt:lpstr>
      <vt:lpstr>File Handling Explained</vt:lpstr>
      <vt:lpstr>Exception Handling</vt:lpstr>
      <vt:lpstr>Conclusion &amp; Learning Outcomes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 k c</dc:creator>
  <cp:lastModifiedBy>Sajan DHUNGEL</cp:lastModifiedBy>
  <cp:revision>2</cp:revision>
  <dcterms:created xsi:type="dcterms:W3CDTF">2025-05-24T10:38:35Z</dcterms:created>
  <dcterms:modified xsi:type="dcterms:W3CDTF">2025-05-24T13:28:31Z</dcterms:modified>
</cp:coreProperties>
</file>