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Cross-Language Code Analysis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Current vs Future State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Version - v1.0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React.js support using ts-morph</a:t>
            </a:r>
          </a:p>
          <a:p>
            <a:r>
              <a:t>• Analyzes .js, .jsx, .ts, .tsx files</a:t>
            </a:r>
          </a:p>
          <a:p>
            <a:r>
              <a:t>• Extracts: components, state, props, lifecycle, methods</a:t>
            </a:r>
          </a:p>
          <a:p>
            <a:r>
              <a:t>• Outputs component metadata JSON</a:t>
            </a:r>
          </a:p>
          <a:p>
            <a:r>
              <a:t>• Provides D3.js visualizations for:</a:t>
            </a:r>
          </a:p>
          <a:p>
            <a:r>
              <a:t>  - Component interaction</a:t>
            </a:r>
          </a:p>
          <a:p>
            <a:r>
              <a:t>  - Method flow</a:t>
            </a:r>
          </a:p>
          <a:p>
            <a:r>
              <a:t>  - State flow</a:t>
            </a:r>
          </a:p>
          <a:p>
            <a:r>
              <a:t>  - Lifecycle usage</a:t>
            </a:r>
          </a:p>
          <a:p>
            <a:r>
              <a:t>• React dashboard with SCSS styling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Version - v2.0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Extend analyzer to:</a:t>
            </a:r>
          </a:p>
          <a:p>
            <a:r>
              <a:t>  - Python (.py) via AST</a:t>
            </a:r>
          </a:p>
          <a:p>
            <a:r>
              <a:t>  - Java (.java) using custom parser</a:t>
            </a:r>
          </a:p>
          <a:p>
            <a:r>
              <a:t>  - Angular/Vue with additional strategies</a:t>
            </a:r>
          </a:p>
          <a:p>
            <a:r>
              <a:t>• Support for dynamic call graphs, code complexity scoring</a:t>
            </a:r>
          </a:p>
          <a:p>
            <a:r>
              <a:t>• LLM-powered review &amp; refactoring suggestions</a:t>
            </a:r>
          </a:p>
          <a:p>
            <a:r>
              <a:t>• Interactive dashboard with real-time Git integration</a:t>
            </a:r>
          </a:p>
          <a:p>
            <a:r>
              <a:t>• PDF/Visio exports of diagrams</a:t>
            </a:r>
          </a:p>
          <a:p>
            <a:r>
              <a:t>• Cloud API &amp; collaborative mode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