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9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31292-4E69-40B2-9079-D8875B3EE6B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06747-DB0F-48E7-BDEE-B726D83C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8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06747-DB0F-48E7-BDEE-B726D83C7F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2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06747-DB0F-48E7-BDEE-B726D83C7F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9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E337-A9D2-49E8-9904-AB0C32BA8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2E0B8-B34D-4FDC-91B4-E74CD6871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7404-6293-4508-BC84-9C4E65C6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D916-1381-4E04-B5CA-E874A045874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46DF-AEB2-4732-8367-FAE62CCF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3FAF-8FC8-462C-8C37-73767829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8A3F-A90E-4EAB-90A5-81D62F08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031F-FE0D-4A31-B637-0C9D0659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0738D-1D6E-48A9-8474-B69427AC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181B-F52C-4B5D-B47D-08347E39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D916-1381-4E04-B5CA-E874A045874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A978-9D2B-4E08-BF68-0FC17147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AB317-6CCA-4432-8E82-6C4AF26F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8A3F-A90E-4EAB-90A5-81D62F08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05EF6-856D-4082-A369-5E061D92B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7CEFF-A222-4FD1-8CBE-F5B34782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DA59-105D-4240-ACD4-CA611453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D916-1381-4E04-B5CA-E874A045874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7E56B-009F-435D-B9A8-43D28D25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6AA8D-DF19-487E-A01D-ACA0A02E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8A3F-A90E-4EAB-90A5-81D62F08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4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7BB8-8520-45BC-B6C5-7B6DFC51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D395-9D0F-45D8-9366-1A9AEBAA0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4F86F-4FB4-497A-A709-00979089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D916-1381-4E04-B5CA-E874A045874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8433-BA12-4AB7-BD32-F48AEB11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040F-2A32-4AEB-81BD-A1893AA7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8A3F-A90E-4EAB-90A5-81D62F08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049C-6FFB-4AE3-9220-CCE91B5D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07099-FA13-4048-9BB1-C891685D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6B848-34A7-47A2-A047-B046F7DF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D916-1381-4E04-B5CA-E874A045874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162BC-A6BA-4930-A05C-F245A0F1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62A17-A18C-4777-B524-DC164BE3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8A3F-A90E-4EAB-90A5-81D62F08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6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7DE0-278F-41A4-846B-46BCCA89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7EF2-FB31-4820-A7EB-2C5E78574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5B60B-A00E-4E21-B5F0-FCE5931DF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9F9CE-A8A9-4199-8865-3982A40F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D916-1381-4E04-B5CA-E874A045874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97F77-65A0-4395-BCD1-AE263C86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00A28-8045-4DB1-8D33-60F25954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8A3F-A90E-4EAB-90A5-81D62F08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9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5E29-2406-4281-8F3D-DA27B4B6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65CFD-DE22-44F8-B81F-FFC447A8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3FF62-906C-427D-8D6F-BEFE6AD77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3EDC4-68A8-4ED4-9A9F-8034B4131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2DFC-0166-470A-A9E5-D7811D612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DB231-1FF0-432F-97BB-8EE18847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D916-1381-4E04-B5CA-E874A045874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6009B-78F8-4A0A-B6F6-EF69EBF9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E1C4B-4CC5-462F-99ED-59D41A76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8A3F-A90E-4EAB-90A5-81D62F08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A19F-6F53-488F-A9F3-FCC37DCC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305C5-9BC1-456D-BA49-614F7308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D916-1381-4E04-B5CA-E874A045874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6FCAE-2009-4FAE-990F-5047008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63194-0FAD-4D7B-B405-18494DC0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8A3F-A90E-4EAB-90A5-81D62F08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433A1-FB85-49F0-8F50-6FE8D9A6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D916-1381-4E04-B5CA-E874A045874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C2057-683A-4B16-BC3F-2D78FA36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72F08-E272-47E0-B75C-E28D929D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8A3F-A90E-4EAB-90A5-81D62F08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F072-5FD8-4CB2-8575-1012F86D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22EA-FDB5-4257-ABCD-AB92EF04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31EA2-70DB-4077-AA15-2D399E708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CFBBF-E685-40CF-949F-A4DCF80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D916-1381-4E04-B5CA-E874A045874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AB67-9AA8-4D27-9D92-F67998DB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8259E-D4F0-46A1-99B6-10DA7E16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8A3F-A90E-4EAB-90A5-81D62F08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8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27F1-7058-4AAF-AC42-F82E2BD5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4F723-5152-42AF-930E-0211B05D5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3A509-8A8F-4B89-91F8-AC955A531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B9B80-D124-4742-B838-49F645D6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D916-1381-4E04-B5CA-E874A045874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44C05-6159-46CF-970D-D8DD3898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10294-C09A-48F8-B087-62FB2DE9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8A3F-A90E-4EAB-90A5-81D62F08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7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A88B7-DF7A-4EE2-B1CA-06D475E3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0451B-EE60-4413-98A7-ADCF73EF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A01E2-25E4-4A10-95D3-B0E9F2E4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D916-1381-4E04-B5CA-E874A045874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FD0F-C324-4EE0-A893-2D9DD4278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F96C-0040-4305-8443-C014AAACA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8A3F-A90E-4EAB-90A5-81D62F08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C246-F849-4856-8EF2-B31357502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86074-4C37-42B9-9ABD-ECE2A87B6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7C01CCB6-4CD8-4702-B163-D7505D020736}"/>
              </a:ext>
            </a:extLst>
          </p:cNvPr>
          <p:cNvSpPr/>
          <p:nvPr/>
        </p:nvSpPr>
        <p:spPr>
          <a:xfrm>
            <a:off x="1959429" y="3389724"/>
            <a:ext cx="8621485" cy="1722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346D5-C1F5-484F-A263-FC2E9519BD19}"/>
              </a:ext>
            </a:extLst>
          </p:cNvPr>
          <p:cNvSpPr txBox="1"/>
          <p:nvPr/>
        </p:nvSpPr>
        <p:spPr>
          <a:xfrm>
            <a:off x="10534348" y="330626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949B1-D4FB-46C6-93AC-36880D4B2BBF}"/>
              </a:ext>
            </a:extLst>
          </p:cNvPr>
          <p:cNvSpPr/>
          <p:nvPr/>
        </p:nvSpPr>
        <p:spPr>
          <a:xfrm>
            <a:off x="5254418" y="3670741"/>
            <a:ext cx="1660072" cy="10889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Running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37690-55EA-4D82-8FC4-84DD780BAB4C}"/>
              </a:ext>
            </a:extLst>
          </p:cNvPr>
          <p:cNvSpPr/>
          <p:nvPr/>
        </p:nvSpPr>
        <p:spPr>
          <a:xfrm>
            <a:off x="1934274" y="3671094"/>
            <a:ext cx="3320144" cy="10812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Paused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D997ECEA-928A-4468-B70A-7C74D353366B}"/>
              </a:ext>
            </a:extLst>
          </p:cNvPr>
          <p:cNvSpPr/>
          <p:nvPr/>
        </p:nvSpPr>
        <p:spPr>
          <a:xfrm rot="5400000">
            <a:off x="3956851" y="294768"/>
            <a:ext cx="588220" cy="1633249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E19BC2A-AB21-457F-BE18-9F82CCA9DF5A}"/>
              </a:ext>
            </a:extLst>
          </p:cNvPr>
          <p:cNvSpPr/>
          <p:nvPr/>
        </p:nvSpPr>
        <p:spPr>
          <a:xfrm rot="5400000">
            <a:off x="8073101" y="4961106"/>
            <a:ext cx="588220" cy="1633249"/>
          </a:xfrm>
          <a:prstGeom prst="ca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1E71BB-63FC-43EC-BE1C-6E9494937FFF}"/>
              </a:ext>
            </a:extLst>
          </p:cNvPr>
          <p:cNvSpPr txBox="1"/>
          <p:nvPr/>
        </p:nvSpPr>
        <p:spPr>
          <a:xfrm>
            <a:off x="3485399" y="42659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BDA0A2-7885-4B6D-9DCC-6EBC2DE48241}"/>
              </a:ext>
            </a:extLst>
          </p:cNvPr>
          <p:cNvSpPr txBox="1"/>
          <p:nvPr/>
        </p:nvSpPr>
        <p:spPr>
          <a:xfrm>
            <a:off x="7550586" y="511428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7FEB79A-886A-4E48-8094-B482BCE70429}"/>
              </a:ext>
            </a:extLst>
          </p:cNvPr>
          <p:cNvSpPr/>
          <p:nvPr/>
        </p:nvSpPr>
        <p:spPr>
          <a:xfrm flipH="1">
            <a:off x="1970315" y="2315768"/>
            <a:ext cx="3284103" cy="1113232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ECC905-AD3C-43F7-A319-BB7C3224DD93}"/>
              </a:ext>
            </a:extLst>
          </p:cNvPr>
          <p:cNvSpPr txBox="1"/>
          <p:nvPr/>
        </p:nvSpPr>
        <p:spPr>
          <a:xfrm rot="20461755">
            <a:off x="2544574" y="2687496"/>
            <a:ext cx="1742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 data is not consumed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268448A0-13A2-4F09-9143-2D98F9EF2723}"/>
              </a:ext>
            </a:extLst>
          </p:cNvPr>
          <p:cNvSpPr/>
          <p:nvPr/>
        </p:nvSpPr>
        <p:spPr>
          <a:xfrm>
            <a:off x="5254419" y="2315768"/>
            <a:ext cx="421166" cy="1113232"/>
          </a:xfrm>
          <a:prstGeom prst="rtTriangle">
            <a:avLst/>
          </a:prstGeom>
          <a:solidFill>
            <a:srgbClr val="7FB59E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F6F3D7-DE64-485A-93AB-1DF2EBBC6876}"/>
              </a:ext>
            </a:extLst>
          </p:cNvPr>
          <p:cNvSpPr/>
          <p:nvPr/>
        </p:nvSpPr>
        <p:spPr>
          <a:xfrm>
            <a:off x="6914490" y="3666455"/>
            <a:ext cx="3320144" cy="10932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Paused</a:t>
            </a: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37E661D0-A15D-49C7-8F9C-F7D416C8A7D2}"/>
              </a:ext>
            </a:extLst>
          </p:cNvPr>
          <p:cNvSpPr/>
          <p:nvPr/>
        </p:nvSpPr>
        <p:spPr>
          <a:xfrm flipH="1">
            <a:off x="6889021" y="2325809"/>
            <a:ext cx="3284103" cy="1113232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BA762F-E44D-4393-877D-C58D671D3310}"/>
              </a:ext>
            </a:extLst>
          </p:cNvPr>
          <p:cNvSpPr txBox="1"/>
          <p:nvPr/>
        </p:nvSpPr>
        <p:spPr>
          <a:xfrm rot="4141633">
            <a:off x="4879539" y="2721941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Backlog is processed</a:t>
            </a: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0E96E48F-E000-4D8D-B7BF-9C11D9294540}"/>
              </a:ext>
            </a:extLst>
          </p:cNvPr>
          <p:cNvSpPr/>
          <p:nvPr/>
        </p:nvSpPr>
        <p:spPr>
          <a:xfrm flipV="1">
            <a:off x="5919200" y="4759716"/>
            <a:ext cx="1581214" cy="1365912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8ECF56-77CF-40C9-8C53-22134C1278EF}"/>
              </a:ext>
            </a:extLst>
          </p:cNvPr>
          <p:cNvSpPr txBox="1"/>
          <p:nvPr/>
        </p:nvSpPr>
        <p:spPr>
          <a:xfrm>
            <a:off x="4797003" y="5994823"/>
            <a:ext cx="2400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The output data is emitted periodically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4269BD-4330-446F-9C81-A28B51754516}"/>
              </a:ext>
            </a:extLst>
          </p:cNvPr>
          <p:cNvSpPr txBox="1"/>
          <p:nvPr/>
        </p:nvSpPr>
        <p:spPr>
          <a:xfrm>
            <a:off x="5957588" y="321951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N</a:t>
            </a:r>
            <a:r>
              <a:rPr lang="en-US" sz="1100" dirty="0"/>
              <a:t> minutes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F07064-928B-429B-B9B4-B188469F110A}"/>
              </a:ext>
            </a:extLst>
          </p:cNvPr>
          <p:cNvSpPr txBox="1"/>
          <p:nvPr/>
        </p:nvSpPr>
        <p:spPr>
          <a:xfrm>
            <a:off x="3283692" y="3212128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M</a:t>
            </a:r>
            <a:r>
              <a:rPr lang="en-US" sz="1100" dirty="0"/>
              <a:t> minutes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2AA4FC-CAF7-4694-8A36-DDECC403A19C}"/>
              </a:ext>
            </a:extLst>
          </p:cNvPr>
          <p:cNvSpPr txBox="1"/>
          <p:nvPr/>
        </p:nvSpPr>
        <p:spPr>
          <a:xfrm>
            <a:off x="8222822" y="3226916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M</a:t>
            </a:r>
            <a:r>
              <a:rPr lang="en-US" sz="1100" dirty="0"/>
              <a:t> minutes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95FA23-910F-4095-A2CC-63D50F7022FB}"/>
              </a:ext>
            </a:extLst>
          </p:cNvPr>
          <p:cNvCxnSpPr>
            <a:stCxn id="4" idx="1"/>
          </p:cNvCxnSpPr>
          <p:nvPr/>
        </p:nvCxnSpPr>
        <p:spPr>
          <a:xfrm flipV="1">
            <a:off x="1959429" y="2148295"/>
            <a:ext cx="0" cy="1327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4D65F51-9C67-4C52-B696-D0E3813D3AAD}"/>
              </a:ext>
            </a:extLst>
          </p:cNvPr>
          <p:cNvSpPr txBox="1"/>
          <p:nvPr/>
        </p:nvSpPr>
        <p:spPr>
          <a:xfrm>
            <a:off x="940072" y="2450776"/>
            <a:ext cx="906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Input</a:t>
            </a:r>
          </a:p>
          <a:p>
            <a:pPr algn="r"/>
            <a:r>
              <a:rPr lang="en-US" dirty="0"/>
              <a:t>Event</a:t>
            </a:r>
          </a:p>
          <a:p>
            <a:pPr algn="r"/>
            <a:r>
              <a:rPr lang="en-US" dirty="0"/>
              <a:t>Backlog</a:t>
            </a:r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F991B1CD-9B10-476B-8466-FE3B5F4616C4}"/>
              </a:ext>
            </a:extLst>
          </p:cNvPr>
          <p:cNvSpPr/>
          <p:nvPr/>
        </p:nvSpPr>
        <p:spPr>
          <a:xfrm rot="16200000" flipH="1" flipV="1">
            <a:off x="4991533" y="1070975"/>
            <a:ext cx="1581214" cy="1365912"/>
          </a:xfrm>
          <a:prstGeom prst="ben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41B93BE-49B1-4561-AD6A-50957FE6324E}"/>
              </a:ext>
            </a:extLst>
          </p:cNvPr>
          <p:cNvCxnSpPr>
            <a:cxnSpLocks/>
          </p:cNvCxnSpPr>
          <p:nvPr/>
        </p:nvCxnSpPr>
        <p:spPr>
          <a:xfrm>
            <a:off x="5254418" y="1990165"/>
            <a:ext cx="0" cy="323401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F645272-DFE5-4D81-91AC-FD46851F5EC2}"/>
              </a:ext>
            </a:extLst>
          </p:cNvPr>
          <p:cNvCxnSpPr>
            <a:cxnSpLocks/>
          </p:cNvCxnSpPr>
          <p:nvPr/>
        </p:nvCxnSpPr>
        <p:spPr>
          <a:xfrm>
            <a:off x="6914490" y="1990165"/>
            <a:ext cx="0" cy="323401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52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51600B-15DB-4FEA-AA24-B2F4FB2C95A4}"/>
              </a:ext>
            </a:extLst>
          </p:cNvPr>
          <p:cNvSpPr/>
          <p:nvPr/>
        </p:nvSpPr>
        <p:spPr>
          <a:xfrm>
            <a:off x="6728159" y="2834268"/>
            <a:ext cx="1660072" cy="1088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Running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04D4A5-C1BA-4DF9-BB8B-E23A97895A5C}"/>
              </a:ext>
            </a:extLst>
          </p:cNvPr>
          <p:cNvSpPr/>
          <p:nvPr/>
        </p:nvSpPr>
        <p:spPr>
          <a:xfrm>
            <a:off x="2037334" y="2842041"/>
            <a:ext cx="3320144" cy="10812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Paused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E10299AF-BED2-4357-A66C-EF7A9E17AC1B}"/>
              </a:ext>
            </a:extLst>
          </p:cNvPr>
          <p:cNvSpPr/>
          <p:nvPr/>
        </p:nvSpPr>
        <p:spPr>
          <a:xfrm>
            <a:off x="4793254" y="1760840"/>
            <a:ext cx="2605489" cy="1081201"/>
          </a:xfrm>
          <a:prstGeom prst="curvedDown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00B0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B691D489-5EA6-46CD-B2A9-318F620A7AC0}"/>
              </a:ext>
            </a:extLst>
          </p:cNvPr>
          <p:cNvSpPr/>
          <p:nvPr/>
        </p:nvSpPr>
        <p:spPr>
          <a:xfrm flipH="1" flipV="1">
            <a:off x="4703284" y="3923242"/>
            <a:ext cx="2605489" cy="1081201"/>
          </a:xfrm>
          <a:prstGeom prst="curvedDown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00B05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B4317-E69E-40F6-8FB9-764473A74A14}"/>
              </a:ext>
            </a:extLst>
          </p:cNvPr>
          <p:cNvSpPr txBox="1"/>
          <p:nvPr/>
        </p:nvSpPr>
        <p:spPr>
          <a:xfrm>
            <a:off x="4509954" y="1190924"/>
            <a:ext cx="317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  <a:r>
              <a:rPr lang="en-US" b="1" dirty="0"/>
              <a:t>M</a:t>
            </a:r>
            <a:r>
              <a:rPr lang="en-US" dirty="0"/>
              <a:t> minutes, restart the job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FA1C8E-DDB9-4DA5-99DD-37FF75B64DE0}"/>
              </a:ext>
            </a:extLst>
          </p:cNvPr>
          <p:cNvSpPr txBox="1"/>
          <p:nvPr/>
        </p:nvSpPr>
        <p:spPr>
          <a:xfrm>
            <a:off x="3455359" y="5205027"/>
            <a:ext cx="499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  <a:r>
              <a:rPr lang="en-US" b="1" dirty="0"/>
              <a:t>N</a:t>
            </a:r>
            <a:r>
              <a:rPr lang="en-US" dirty="0"/>
              <a:t> minutes </a:t>
            </a:r>
            <a:r>
              <a:rPr lang="en-US" i="1" dirty="0"/>
              <a:t>with no input backlog</a:t>
            </a:r>
            <a:r>
              <a:rPr lang="en-US" dirty="0"/>
              <a:t>, stop the job</a:t>
            </a:r>
          </a:p>
        </p:txBody>
      </p:sp>
    </p:spTree>
    <p:extLst>
      <p:ext uri="{BB962C8B-B14F-4D97-AF65-F5344CB8AC3E}">
        <p14:creationId xmlns:p14="http://schemas.microsoft.com/office/powerpoint/2010/main" val="137267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56</Words>
  <Application>Microsoft Office PowerPoint</Application>
  <PresentationFormat>Widescreen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3</cp:revision>
  <dcterms:created xsi:type="dcterms:W3CDTF">2021-11-03T21:43:37Z</dcterms:created>
  <dcterms:modified xsi:type="dcterms:W3CDTF">2021-11-05T04:36:56Z</dcterms:modified>
</cp:coreProperties>
</file>