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6"/>
  </p:notesMasterIdLst>
  <p:handoutMasterIdLst>
    <p:handoutMasterId r:id="rId7"/>
  </p:handoutMasterIdLst>
  <p:sldIdLst>
    <p:sldId id="2147470505" r:id="rId5"/>
  </p:sldIdLst>
  <p:sldSz cx="12192000" cy="6858000"/>
  <p:notesSz cx="7010400" cy="92964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3A3350-C956-C568-38FF-67CFAC5D3FDB}" name="Jaione Pagazaurtundua" initials="JP" userId="S::jaionepa@microsoft.com::e129eb6d-aeb6-4215-a319-bcd6b3dc7c11" providerId="AD"/>
  <p188:author id="{53AE8AA7-3519-1E00-1F5F-47C9ADB885F4}" name="Adrien de Longvilliers" initials="AL" userId="S::addelong@microsoft.com::1d6adc63-cc88-4e25-9698-100006ac2a69" providerId="AD"/>
  <p188:author id="{5A8F46AC-C1BA-EB13-643D-0144E12EFA2B}" name="Nikhil Ravi" initials="NR" userId="S::niravi@microsoft.com::565badb0-143c-4cc1-9416-1f313e8bcb4e" providerId="AD"/>
  <p188:author id="{EF8E76E5-2CA0-1D74-F55E-BE5EEFC3D4B2}" name="Nelson Lee" initials="NL" userId="S::nelsonlee@microsoft.com::c3c179e0-f013-4c4c-b204-cdabb5336699" providerId="AD"/>
  <p188:author id="{46CBDCEB-1259-47D9-127C-C37E837092AD}" name="Sujal Das" initials="SD" userId="S::sujaldas@microsoft.com::ebb6da12-349c-4ef8-9096-27328504275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4"/>
    <a:srgbClr val="E6E6E6"/>
    <a:srgbClr val="737373"/>
    <a:srgbClr val="3E64A3"/>
    <a:srgbClr val="2F2F2F"/>
    <a:srgbClr val="666666"/>
    <a:srgbClr val="000000"/>
    <a:srgbClr val="8661C5"/>
    <a:srgbClr val="D59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72242" autoAdjust="0"/>
  </p:normalViewPr>
  <p:slideViewPr>
    <p:cSldViewPr snapToGrid="0">
      <p:cViewPr varScale="1">
        <p:scale>
          <a:sx n="74" d="100"/>
          <a:sy n="74" d="100"/>
        </p:scale>
        <p:origin x="27" y="36"/>
      </p:cViewPr>
      <p:guideLst>
        <p:guide orient="horz" pos="640"/>
        <p:guide pos="3840"/>
      </p:guideLst>
    </p:cSldViewPr>
  </p:slideViewPr>
  <p:outlineViewPr>
    <p:cViewPr>
      <p:scale>
        <a:sx n="33" d="100"/>
        <a:sy n="33" d="100"/>
      </p:scale>
      <p:origin x="0" y="-41080"/>
    </p:cViewPr>
  </p:outlineViewPr>
  <p:notesTextViewPr>
    <p:cViewPr>
      <p:scale>
        <a:sx n="125" d="100"/>
        <a:sy n="125" d="100"/>
      </p:scale>
      <p:origin x="0" y="0"/>
    </p:cViewPr>
  </p:notesTextViewPr>
  <p:sorterViewPr>
    <p:cViewPr>
      <p:scale>
        <a:sx n="50" d="100"/>
        <a:sy n="50" d="100"/>
      </p:scale>
      <p:origin x="0" y="-858"/>
    </p:cViewPr>
  </p:sorterViewPr>
  <p:notesViewPr>
    <p:cSldViewPr snapToGrid="0" showGuides="1">
      <p:cViewPr varScale="1">
        <p:scale>
          <a:sx n="169" d="100"/>
          <a:sy n="169" d="100"/>
        </p:scale>
        <p:origin x="5232" y="1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man Gurung" userId="d3b7c449-cc5f-4d98-b115-6122ad2e1258" providerId="ADAL" clId="{505077FD-B989-42A6-9CA6-17703A3E7C86}"/>
    <pc:docChg chg="delSld modSld delMainMaster delSection">
      <pc:chgData name="Shriman Gurung" userId="d3b7c449-cc5f-4d98-b115-6122ad2e1258" providerId="ADAL" clId="{505077FD-B989-42A6-9CA6-17703A3E7C86}" dt="2022-10-25T14:36:41.768" v="201" actId="2696"/>
      <pc:docMkLst>
        <pc:docMk/>
      </pc:docMkLst>
      <pc:sldChg chg="del">
        <pc:chgData name="Shriman Gurung" userId="d3b7c449-cc5f-4d98-b115-6122ad2e1258" providerId="ADAL" clId="{505077FD-B989-42A6-9CA6-17703A3E7C86}" dt="2022-10-25T14:36:01.127" v="2" actId="47"/>
        <pc:sldMkLst>
          <pc:docMk/>
          <pc:sldMk cId="2659538346" sldId="258"/>
        </pc:sldMkLst>
      </pc:sldChg>
      <pc:sldChg chg="del">
        <pc:chgData name="Shriman Gurung" userId="d3b7c449-cc5f-4d98-b115-6122ad2e1258" providerId="ADAL" clId="{505077FD-B989-42A6-9CA6-17703A3E7C86}" dt="2022-10-25T14:36:01.127" v="2" actId="47"/>
        <pc:sldMkLst>
          <pc:docMk/>
          <pc:sldMk cId="585494238" sldId="259"/>
        </pc:sldMkLst>
      </pc:sldChg>
      <pc:sldChg chg="del">
        <pc:chgData name="Shriman Gurung" userId="d3b7c449-cc5f-4d98-b115-6122ad2e1258" providerId="ADAL" clId="{505077FD-B989-42A6-9CA6-17703A3E7C86}" dt="2022-10-25T14:36:01.127" v="2" actId="47"/>
        <pc:sldMkLst>
          <pc:docMk/>
          <pc:sldMk cId="1772290258" sldId="1915"/>
        </pc:sldMkLst>
      </pc:sldChg>
      <pc:sldChg chg="del">
        <pc:chgData name="Shriman Gurung" userId="d3b7c449-cc5f-4d98-b115-6122ad2e1258" providerId="ADAL" clId="{505077FD-B989-42A6-9CA6-17703A3E7C86}" dt="2022-10-25T14:36:01.127" v="2" actId="47"/>
        <pc:sldMkLst>
          <pc:docMk/>
          <pc:sldMk cId="1475495332" sldId="2076138488"/>
        </pc:sldMkLst>
      </pc:sldChg>
      <pc:sldChg chg="del">
        <pc:chgData name="Shriman Gurung" userId="d3b7c449-cc5f-4d98-b115-6122ad2e1258" providerId="ADAL" clId="{505077FD-B989-42A6-9CA6-17703A3E7C86}" dt="2022-10-25T14:36:01.127" v="2" actId="47"/>
        <pc:sldMkLst>
          <pc:docMk/>
          <pc:sldMk cId="2682175754" sldId="2123258863"/>
        </pc:sldMkLst>
      </pc:sldChg>
      <pc:sldChg chg="del">
        <pc:chgData name="Shriman Gurung" userId="d3b7c449-cc5f-4d98-b115-6122ad2e1258" providerId="ADAL" clId="{505077FD-B989-42A6-9CA6-17703A3E7C86}" dt="2022-10-25T14:36:01.127" v="2" actId="47"/>
        <pc:sldMkLst>
          <pc:docMk/>
          <pc:sldMk cId="767750849" sldId="2123258872"/>
        </pc:sldMkLst>
      </pc:sldChg>
      <pc:sldChg chg="del">
        <pc:chgData name="Shriman Gurung" userId="d3b7c449-cc5f-4d98-b115-6122ad2e1258" providerId="ADAL" clId="{505077FD-B989-42A6-9CA6-17703A3E7C86}" dt="2022-10-25T14:36:01.127" v="2" actId="47"/>
        <pc:sldMkLst>
          <pc:docMk/>
          <pc:sldMk cId="2815146753" sldId="2123258877"/>
        </pc:sldMkLst>
      </pc:sldChg>
      <pc:sldChg chg="del">
        <pc:chgData name="Shriman Gurung" userId="d3b7c449-cc5f-4d98-b115-6122ad2e1258" providerId="ADAL" clId="{505077FD-B989-42A6-9CA6-17703A3E7C86}" dt="2022-10-25T14:36:01.127" v="2" actId="47"/>
        <pc:sldMkLst>
          <pc:docMk/>
          <pc:sldMk cId="1564202238" sldId="2123258878"/>
        </pc:sldMkLst>
      </pc:sldChg>
      <pc:sldChg chg="del">
        <pc:chgData name="Shriman Gurung" userId="d3b7c449-cc5f-4d98-b115-6122ad2e1258" providerId="ADAL" clId="{505077FD-B989-42A6-9CA6-17703A3E7C86}" dt="2022-10-25T14:36:01.127" v="2" actId="47"/>
        <pc:sldMkLst>
          <pc:docMk/>
          <pc:sldMk cId="168325321" sldId="2123258879"/>
        </pc:sldMkLst>
      </pc:sldChg>
      <pc:sldChg chg="del">
        <pc:chgData name="Shriman Gurung" userId="d3b7c449-cc5f-4d98-b115-6122ad2e1258" providerId="ADAL" clId="{505077FD-B989-42A6-9CA6-17703A3E7C86}" dt="2022-10-25T14:36:01.127" v="2" actId="47"/>
        <pc:sldMkLst>
          <pc:docMk/>
          <pc:sldMk cId="2524656004" sldId="2123258880"/>
        </pc:sldMkLst>
      </pc:sldChg>
      <pc:sldChg chg="del">
        <pc:chgData name="Shriman Gurung" userId="d3b7c449-cc5f-4d98-b115-6122ad2e1258" providerId="ADAL" clId="{505077FD-B989-42A6-9CA6-17703A3E7C86}" dt="2022-10-25T14:36:01.127" v="2" actId="47"/>
        <pc:sldMkLst>
          <pc:docMk/>
          <pc:sldMk cId="1571458929" sldId="2123258883"/>
        </pc:sldMkLst>
      </pc:sldChg>
      <pc:sldChg chg="del">
        <pc:chgData name="Shriman Gurung" userId="d3b7c449-cc5f-4d98-b115-6122ad2e1258" providerId="ADAL" clId="{505077FD-B989-42A6-9CA6-17703A3E7C86}" dt="2022-10-25T14:36:01.127" v="2" actId="47"/>
        <pc:sldMkLst>
          <pc:docMk/>
          <pc:sldMk cId="4192361457" sldId="2123258884"/>
        </pc:sldMkLst>
      </pc:sldChg>
      <pc:sldChg chg="del">
        <pc:chgData name="Shriman Gurung" userId="d3b7c449-cc5f-4d98-b115-6122ad2e1258" providerId="ADAL" clId="{505077FD-B989-42A6-9CA6-17703A3E7C86}" dt="2022-10-25T14:36:01.127" v="2" actId="47"/>
        <pc:sldMkLst>
          <pc:docMk/>
          <pc:sldMk cId="3770148336" sldId="2123258885"/>
        </pc:sldMkLst>
      </pc:sldChg>
      <pc:sldChg chg="del">
        <pc:chgData name="Shriman Gurung" userId="d3b7c449-cc5f-4d98-b115-6122ad2e1258" providerId="ADAL" clId="{505077FD-B989-42A6-9CA6-17703A3E7C86}" dt="2022-10-25T14:36:01.127" v="2" actId="47"/>
        <pc:sldMkLst>
          <pc:docMk/>
          <pc:sldMk cId="3518708668" sldId="2123258887"/>
        </pc:sldMkLst>
      </pc:sldChg>
      <pc:sldChg chg="del">
        <pc:chgData name="Shriman Gurung" userId="d3b7c449-cc5f-4d98-b115-6122ad2e1258" providerId="ADAL" clId="{505077FD-B989-42A6-9CA6-17703A3E7C86}" dt="2022-10-25T14:36:01.127" v="2" actId="47"/>
        <pc:sldMkLst>
          <pc:docMk/>
          <pc:sldMk cId="3649859184" sldId="2123258888"/>
        </pc:sldMkLst>
      </pc:sldChg>
      <pc:sldChg chg="del">
        <pc:chgData name="Shriman Gurung" userId="d3b7c449-cc5f-4d98-b115-6122ad2e1258" providerId="ADAL" clId="{505077FD-B989-42A6-9CA6-17703A3E7C86}" dt="2022-10-25T14:36:01.127" v="2" actId="47"/>
        <pc:sldMkLst>
          <pc:docMk/>
          <pc:sldMk cId="1425414949" sldId="2123258889"/>
        </pc:sldMkLst>
      </pc:sldChg>
      <pc:sldChg chg="del">
        <pc:chgData name="Shriman Gurung" userId="d3b7c449-cc5f-4d98-b115-6122ad2e1258" providerId="ADAL" clId="{505077FD-B989-42A6-9CA6-17703A3E7C86}" dt="2022-10-25T14:36:01.127" v="2" actId="47"/>
        <pc:sldMkLst>
          <pc:docMk/>
          <pc:sldMk cId="3438220175" sldId="2123258890"/>
        </pc:sldMkLst>
      </pc:sldChg>
      <pc:sldChg chg="del">
        <pc:chgData name="Shriman Gurung" userId="d3b7c449-cc5f-4d98-b115-6122ad2e1258" providerId="ADAL" clId="{505077FD-B989-42A6-9CA6-17703A3E7C86}" dt="2022-10-25T14:36:01.127" v="2" actId="47"/>
        <pc:sldMkLst>
          <pc:docMk/>
          <pc:sldMk cId="3073718397" sldId="2134805488"/>
        </pc:sldMkLst>
      </pc:sldChg>
      <pc:sldChg chg="del">
        <pc:chgData name="Shriman Gurung" userId="d3b7c449-cc5f-4d98-b115-6122ad2e1258" providerId="ADAL" clId="{505077FD-B989-42A6-9CA6-17703A3E7C86}" dt="2022-10-25T14:36:01.127" v="2" actId="47"/>
        <pc:sldMkLst>
          <pc:docMk/>
          <pc:sldMk cId="522520644" sldId="2145706192"/>
        </pc:sldMkLst>
      </pc:sldChg>
      <pc:sldChg chg="del">
        <pc:chgData name="Shriman Gurung" userId="d3b7c449-cc5f-4d98-b115-6122ad2e1258" providerId="ADAL" clId="{505077FD-B989-42A6-9CA6-17703A3E7C86}" dt="2022-10-25T14:36:01.127" v="2" actId="47"/>
        <pc:sldMkLst>
          <pc:docMk/>
          <pc:sldMk cId="2868658479" sldId="2145706193"/>
        </pc:sldMkLst>
      </pc:sldChg>
      <pc:sldChg chg="del">
        <pc:chgData name="Shriman Gurung" userId="d3b7c449-cc5f-4d98-b115-6122ad2e1258" providerId="ADAL" clId="{505077FD-B989-42A6-9CA6-17703A3E7C86}" dt="2022-10-25T14:36:01.127" v="2" actId="47"/>
        <pc:sldMkLst>
          <pc:docMk/>
          <pc:sldMk cId="1900712486" sldId="2145706194"/>
        </pc:sldMkLst>
      </pc:sldChg>
      <pc:sldChg chg="del">
        <pc:chgData name="Shriman Gurung" userId="d3b7c449-cc5f-4d98-b115-6122ad2e1258" providerId="ADAL" clId="{505077FD-B989-42A6-9CA6-17703A3E7C86}" dt="2022-10-25T14:36:01.127" v="2" actId="47"/>
        <pc:sldMkLst>
          <pc:docMk/>
          <pc:sldMk cId="60990147" sldId="2145706195"/>
        </pc:sldMkLst>
      </pc:sldChg>
      <pc:sldChg chg="del">
        <pc:chgData name="Shriman Gurung" userId="d3b7c449-cc5f-4d98-b115-6122ad2e1258" providerId="ADAL" clId="{505077FD-B989-42A6-9CA6-17703A3E7C86}" dt="2022-10-25T14:36:01.127" v="2" actId="47"/>
        <pc:sldMkLst>
          <pc:docMk/>
          <pc:sldMk cId="2939014914" sldId="2145706196"/>
        </pc:sldMkLst>
      </pc:sldChg>
      <pc:sldChg chg="del">
        <pc:chgData name="Shriman Gurung" userId="d3b7c449-cc5f-4d98-b115-6122ad2e1258" providerId="ADAL" clId="{505077FD-B989-42A6-9CA6-17703A3E7C86}" dt="2022-10-25T14:36:01.127" v="2" actId="47"/>
        <pc:sldMkLst>
          <pc:docMk/>
          <pc:sldMk cId="924559846" sldId="2145706197"/>
        </pc:sldMkLst>
      </pc:sldChg>
      <pc:sldChg chg="del">
        <pc:chgData name="Shriman Gurung" userId="d3b7c449-cc5f-4d98-b115-6122ad2e1258" providerId="ADAL" clId="{505077FD-B989-42A6-9CA6-17703A3E7C86}" dt="2022-10-25T14:36:01.127" v="2" actId="47"/>
        <pc:sldMkLst>
          <pc:docMk/>
          <pc:sldMk cId="3109526156" sldId="2145706198"/>
        </pc:sldMkLst>
      </pc:sldChg>
      <pc:sldChg chg="del">
        <pc:chgData name="Shriman Gurung" userId="d3b7c449-cc5f-4d98-b115-6122ad2e1258" providerId="ADAL" clId="{505077FD-B989-42A6-9CA6-17703A3E7C86}" dt="2022-10-25T14:36:01.127" v="2" actId="47"/>
        <pc:sldMkLst>
          <pc:docMk/>
          <pc:sldMk cId="1128999202" sldId="2145706200"/>
        </pc:sldMkLst>
      </pc:sldChg>
      <pc:sldChg chg="del">
        <pc:chgData name="Shriman Gurung" userId="d3b7c449-cc5f-4d98-b115-6122ad2e1258" providerId="ADAL" clId="{505077FD-B989-42A6-9CA6-17703A3E7C86}" dt="2022-10-25T14:36:01.127" v="2" actId="47"/>
        <pc:sldMkLst>
          <pc:docMk/>
          <pc:sldMk cId="2421487897" sldId="2145706206"/>
        </pc:sldMkLst>
      </pc:sldChg>
      <pc:sldChg chg="del">
        <pc:chgData name="Shriman Gurung" userId="d3b7c449-cc5f-4d98-b115-6122ad2e1258" providerId="ADAL" clId="{505077FD-B989-42A6-9CA6-17703A3E7C86}" dt="2022-10-25T14:36:01.127" v="2" actId="47"/>
        <pc:sldMkLst>
          <pc:docMk/>
          <pc:sldMk cId="3496751140" sldId="2145706208"/>
        </pc:sldMkLst>
      </pc:sldChg>
      <pc:sldChg chg="del">
        <pc:chgData name="Shriman Gurung" userId="d3b7c449-cc5f-4d98-b115-6122ad2e1258" providerId="ADAL" clId="{505077FD-B989-42A6-9CA6-17703A3E7C86}" dt="2022-10-25T14:36:01.127" v="2" actId="47"/>
        <pc:sldMkLst>
          <pc:docMk/>
          <pc:sldMk cId="3190453920" sldId="2145706210"/>
        </pc:sldMkLst>
      </pc:sldChg>
      <pc:sldChg chg="del">
        <pc:chgData name="Shriman Gurung" userId="d3b7c449-cc5f-4d98-b115-6122ad2e1258" providerId="ADAL" clId="{505077FD-B989-42A6-9CA6-17703A3E7C86}" dt="2022-10-25T14:36:01.127" v="2" actId="47"/>
        <pc:sldMkLst>
          <pc:docMk/>
          <pc:sldMk cId="1607739132" sldId="2145706220"/>
        </pc:sldMkLst>
      </pc:sldChg>
      <pc:sldChg chg="del">
        <pc:chgData name="Shriman Gurung" userId="d3b7c449-cc5f-4d98-b115-6122ad2e1258" providerId="ADAL" clId="{505077FD-B989-42A6-9CA6-17703A3E7C86}" dt="2022-10-25T14:36:01.127" v="2" actId="47"/>
        <pc:sldMkLst>
          <pc:docMk/>
          <pc:sldMk cId="547736015" sldId="2145706224"/>
        </pc:sldMkLst>
      </pc:sldChg>
      <pc:sldChg chg="del">
        <pc:chgData name="Shriman Gurung" userId="d3b7c449-cc5f-4d98-b115-6122ad2e1258" providerId="ADAL" clId="{505077FD-B989-42A6-9CA6-17703A3E7C86}" dt="2022-10-25T14:36:01.127" v="2" actId="47"/>
        <pc:sldMkLst>
          <pc:docMk/>
          <pc:sldMk cId="509203049" sldId="2145706226"/>
        </pc:sldMkLst>
      </pc:sldChg>
      <pc:sldChg chg="del">
        <pc:chgData name="Shriman Gurung" userId="d3b7c449-cc5f-4d98-b115-6122ad2e1258" providerId="ADAL" clId="{505077FD-B989-42A6-9CA6-17703A3E7C86}" dt="2022-10-25T14:36:01.127" v="2" actId="47"/>
        <pc:sldMkLst>
          <pc:docMk/>
          <pc:sldMk cId="1977084288" sldId="2145706228"/>
        </pc:sldMkLst>
      </pc:sldChg>
      <pc:sldChg chg="del">
        <pc:chgData name="Shriman Gurung" userId="d3b7c449-cc5f-4d98-b115-6122ad2e1258" providerId="ADAL" clId="{505077FD-B989-42A6-9CA6-17703A3E7C86}" dt="2022-10-25T14:36:01.127" v="2" actId="47"/>
        <pc:sldMkLst>
          <pc:docMk/>
          <pc:sldMk cId="3494974520" sldId="2145706229"/>
        </pc:sldMkLst>
      </pc:sldChg>
      <pc:sldChg chg="del">
        <pc:chgData name="Shriman Gurung" userId="d3b7c449-cc5f-4d98-b115-6122ad2e1258" providerId="ADAL" clId="{505077FD-B989-42A6-9CA6-17703A3E7C86}" dt="2022-10-25T14:35:48.928" v="1" actId="47"/>
        <pc:sldMkLst>
          <pc:docMk/>
          <pc:sldMk cId="1602050047" sldId="2145706231"/>
        </pc:sldMkLst>
      </pc:sldChg>
      <pc:sldChg chg="del">
        <pc:chgData name="Shriman Gurung" userId="d3b7c449-cc5f-4d98-b115-6122ad2e1258" providerId="ADAL" clId="{505077FD-B989-42A6-9CA6-17703A3E7C86}" dt="2022-10-25T14:36:01.127" v="2" actId="47"/>
        <pc:sldMkLst>
          <pc:docMk/>
          <pc:sldMk cId="1955936541" sldId="2147469035"/>
        </pc:sldMkLst>
      </pc:sldChg>
      <pc:sldChg chg="del">
        <pc:chgData name="Shriman Gurung" userId="d3b7c449-cc5f-4d98-b115-6122ad2e1258" providerId="ADAL" clId="{505077FD-B989-42A6-9CA6-17703A3E7C86}" dt="2022-10-25T14:36:01.127" v="2" actId="47"/>
        <pc:sldMkLst>
          <pc:docMk/>
          <pc:sldMk cId="2261520592" sldId="2147470419"/>
        </pc:sldMkLst>
      </pc:sldChg>
      <pc:sldChg chg="del">
        <pc:chgData name="Shriman Gurung" userId="d3b7c449-cc5f-4d98-b115-6122ad2e1258" providerId="ADAL" clId="{505077FD-B989-42A6-9CA6-17703A3E7C86}" dt="2022-10-25T14:36:01.127" v="2" actId="47"/>
        <pc:sldMkLst>
          <pc:docMk/>
          <pc:sldMk cId="3551443768" sldId="2147470428"/>
        </pc:sldMkLst>
      </pc:sldChg>
      <pc:sldChg chg="del">
        <pc:chgData name="Shriman Gurung" userId="d3b7c449-cc5f-4d98-b115-6122ad2e1258" providerId="ADAL" clId="{505077FD-B989-42A6-9CA6-17703A3E7C86}" dt="2022-10-25T14:36:01.127" v="2" actId="47"/>
        <pc:sldMkLst>
          <pc:docMk/>
          <pc:sldMk cId="61954869" sldId="2147470430"/>
        </pc:sldMkLst>
      </pc:sldChg>
      <pc:sldChg chg="del">
        <pc:chgData name="Shriman Gurung" userId="d3b7c449-cc5f-4d98-b115-6122ad2e1258" providerId="ADAL" clId="{505077FD-B989-42A6-9CA6-17703A3E7C86}" dt="2022-10-25T14:36:01.127" v="2" actId="47"/>
        <pc:sldMkLst>
          <pc:docMk/>
          <pc:sldMk cId="1829175116" sldId="2147470431"/>
        </pc:sldMkLst>
      </pc:sldChg>
      <pc:sldChg chg="del">
        <pc:chgData name="Shriman Gurung" userId="d3b7c449-cc5f-4d98-b115-6122ad2e1258" providerId="ADAL" clId="{505077FD-B989-42A6-9CA6-17703A3E7C86}" dt="2022-10-25T14:36:01.127" v="2" actId="47"/>
        <pc:sldMkLst>
          <pc:docMk/>
          <pc:sldMk cId="120738690" sldId="2147470432"/>
        </pc:sldMkLst>
      </pc:sldChg>
      <pc:sldChg chg="del">
        <pc:chgData name="Shriman Gurung" userId="d3b7c449-cc5f-4d98-b115-6122ad2e1258" providerId="ADAL" clId="{505077FD-B989-42A6-9CA6-17703A3E7C86}" dt="2022-10-25T14:36:01.127" v="2" actId="47"/>
        <pc:sldMkLst>
          <pc:docMk/>
          <pc:sldMk cId="3098586739" sldId="2147470434"/>
        </pc:sldMkLst>
      </pc:sldChg>
      <pc:sldChg chg="del">
        <pc:chgData name="Shriman Gurung" userId="d3b7c449-cc5f-4d98-b115-6122ad2e1258" providerId="ADAL" clId="{505077FD-B989-42A6-9CA6-17703A3E7C86}" dt="2022-10-25T14:36:01.127" v="2" actId="47"/>
        <pc:sldMkLst>
          <pc:docMk/>
          <pc:sldMk cId="2533928829" sldId="2147470435"/>
        </pc:sldMkLst>
      </pc:sldChg>
      <pc:sldChg chg="del">
        <pc:chgData name="Shriman Gurung" userId="d3b7c449-cc5f-4d98-b115-6122ad2e1258" providerId="ADAL" clId="{505077FD-B989-42A6-9CA6-17703A3E7C86}" dt="2022-10-25T14:36:01.127" v="2" actId="47"/>
        <pc:sldMkLst>
          <pc:docMk/>
          <pc:sldMk cId="515174310" sldId="2147470436"/>
        </pc:sldMkLst>
      </pc:sldChg>
      <pc:sldChg chg="del">
        <pc:chgData name="Shriman Gurung" userId="d3b7c449-cc5f-4d98-b115-6122ad2e1258" providerId="ADAL" clId="{505077FD-B989-42A6-9CA6-17703A3E7C86}" dt="2022-10-25T14:36:01.127" v="2" actId="47"/>
        <pc:sldMkLst>
          <pc:docMk/>
          <pc:sldMk cId="1255172992" sldId="2147470437"/>
        </pc:sldMkLst>
      </pc:sldChg>
      <pc:sldChg chg="del">
        <pc:chgData name="Shriman Gurung" userId="d3b7c449-cc5f-4d98-b115-6122ad2e1258" providerId="ADAL" clId="{505077FD-B989-42A6-9CA6-17703A3E7C86}" dt="2022-10-25T14:36:01.127" v="2" actId="47"/>
        <pc:sldMkLst>
          <pc:docMk/>
          <pc:sldMk cId="333068790" sldId="2147470438"/>
        </pc:sldMkLst>
      </pc:sldChg>
      <pc:sldChg chg="del">
        <pc:chgData name="Shriman Gurung" userId="d3b7c449-cc5f-4d98-b115-6122ad2e1258" providerId="ADAL" clId="{505077FD-B989-42A6-9CA6-17703A3E7C86}" dt="2022-10-25T14:36:01.127" v="2" actId="47"/>
        <pc:sldMkLst>
          <pc:docMk/>
          <pc:sldMk cId="1228904928" sldId="2147470439"/>
        </pc:sldMkLst>
      </pc:sldChg>
      <pc:sldChg chg="del">
        <pc:chgData name="Shriman Gurung" userId="d3b7c449-cc5f-4d98-b115-6122ad2e1258" providerId="ADAL" clId="{505077FD-B989-42A6-9CA6-17703A3E7C86}" dt="2022-10-25T14:36:01.127" v="2" actId="47"/>
        <pc:sldMkLst>
          <pc:docMk/>
          <pc:sldMk cId="1960701179" sldId="2147470440"/>
        </pc:sldMkLst>
      </pc:sldChg>
      <pc:sldChg chg="del">
        <pc:chgData name="Shriman Gurung" userId="d3b7c449-cc5f-4d98-b115-6122ad2e1258" providerId="ADAL" clId="{505077FD-B989-42A6-9CA6-17703A3E7C86}" dt="2022-10-25T14:36:01.127" v="2" actId="47"/>
        <pc:sldMkLst>
          <pc:docMk/>
          <pc:sldMk cId="4065570677" sldId="2147470441"/>
        </pc:sldMkLst>
      </pc:sldChg>
      <pc:sldChg chg="del">
        <pc:chgData name="Shriman Gurung" userId="d3b7c449-cc5f-4d98-b115-6122ad2e1258" providerId="ADAL" clId="{505077FD-B989-42A6-9CA6-17703A3E7C86}" dt="2022-10-25T14:35:48.928" v="1" actId="47"/>
        <pc:sldMkLst>
          <pc:docMk/>
          <pc:sldMk cId="2316800238" sldId="2147470443"/>
        </pc:sldMkLst>
      </pc:sldChg>
      <pc:sldChg chg="del">
        <pc:chgData name="Shriman Gurung" userId="d3b7c449-cc5f-4d98-b115-6122ad2e1258" providerId="ADAL" clId="{505077FD-B989-42A6-9CA6-17703A3E7C86}" dt="2022-10-25T14:36:01.127" v="2" actId="47"/>
        <pc:sldMkLst>
          <pc:docMk/>
          <pc:sldMk cId="3472286928" sldId="2147470444"/>
        </pc:sldMkLst>
      </pc:sldChg>
      <pc:sldChg chg="del">
        <pc:chgData name="Shriman Gurung" userId="d3b7c449-cc5f-4d98-b115-6122ad2e1258" providerId="ADAL" clId="{505077FD-B989-42A6-9CA6-17703A3E7C86}" dt="2022-10-25T14:36:01.127" v="2" actId="47"/>
        <pc:sldMkLst>
          <pc:docMk/>
          <pc:sldMk cId="760031863" sldId="2147470445"/>
        </pc:sldMkLst>
      </pc:sldChg>
      <pc:sldChg chg="del">
        <pc:chgData name="Shriman Gurung" userId="d3b7c449-cc5f-4d98-b115-6122ad2e1258" providerId="ADAL" clId="{505077FD-B989-42A6-9CA6-17703A3E7C86}" dt="2022-10-25T14:36:01.127" v="2" actId="47"/>
        <pc:sldMkLst>
          <pc:docMk/>
          <pc:sldMk cId="3475873044" sldId="2147470446"/>
        </pc:sldMkLst>
      </pc:sldChg>
      <pc:sldChg chg="del">
        <pc:chgData name="Shriman Gurung" userId="d3b7c449-cc5f-4d98-b115-6122ad2e1258" providerId="ADAL" clId="{505077FD-B989-42A6-9CA6-17703A3E7C86}" dt="2022-10-25T14:36:01.127" v="2" actId="47"/>
        <pc:sldMkLst>
          <pc:docMk/>
          <pc:sldMk cId="3236751004" sldId="2147470447"/>
        </pc:sldMkLst>
      </pc:sldChg>
      <pc:sldChg chg="del">
        <pc:chgData name="Shriman Gurung" userId="d3b7c449-cc5f-4d98-b115-6122ad2e1258" providerId="ADAL" clId="{505077FD-B989-42A6-9CA6-17703A3E7C86}" dt="2022-10-25T14:36:01.127" v="2" actId="47"/>
        <pc:sldMkLst>
          <pc:docMk/>
          <pc:sldMk cId="3396481823" sldId="2147470448"/>
        </pc:sldMkLst>
      </pc:sldChg>
      <pc:sldChg chg="del">
        <pc:chgData name="Shriman Gurung" userId="d3b7c449-cc5f-4d98-b115-6122ad2e1258" providerId="ADAL" clId="{505077FD-B989-42A6-9CA6-17703A3E7C86}" dt="2022-10-25T14:36:01.127" v="2" actId="47"/>
        <pc:sldMkLst>
          <pc:docMk/>
          <pc:sldMk cId="4274543827" sldId="2147470449"/>
        </pc:sldMkLst>
      </pc:sldChg>
      <pc:sldChg chg="del">
        <pc:chgData name="Shriman Gurung" userId="d3b7c449-cc5f-4d98-b115-6122ad2e1258" providerId="ADAL" clId="{505077FD-B989-42A6-9CA6-17703A3E7C86}" dt="2022-10-25T14:35:48.928" v="1" actId="47"/>
        <pc:sldMkLst>
          <pc:docMk/>
          <pc:sldMk cId="1214195634" sldId="2147470453"/>
        </pc:sldMkLst>
      </pc:sldChg>
      <pc:sldChg chg="del">
        <pc:chgData name="Shriman Gurung" userId="d3b7c449-cc5f-4d98-b115-6122ad2e1258" providerId="ADAL" clId="{505077FD-B989-42A6-9CA6-17703A3E7C86}" dt="2022-10-25T14:36:01.127" v="2" actId="47"/>
        <pc:sldMkLst>
          <pc:docMk/>
          <pc:sldMk cId="2391349196" sldId="2147470458"/>
        </pc:sldMkLst>
      </pc:sldChg>
      <pc:sldChg chg="del">
        <pc:chgData name="Shriman Gurung" userId="d3b7c449-cc5f-4d98-b115-6122ad2e1258" providerId="ADAL" clId="{505077FD-B989-42A6-9CA6-17703A3E7C86}" dt="2022-10-25T14:35:48.928" v="1" actId="47"/>
        <pc:sldMkLst>
          <pc:docMk/>
          <pc:sldMk cId="4101649290" sldId="2147470459"/>
        </pc:sldMkLst>
      </pc:sldChg>
      <pc:sldChg chg="del">
        <pc:chgData name="Shriman Gurung" userId="d3b7c449-cc5f-4d98-b115-6122ad2e1258" providerId="ADAL" clId="{505077FD-B989-42A6-9CA6-17703A3E7C86}" dt="2022-10-25T14:35:48.928" v="1" actId="47"/>
        <pc:sldMkLst>
          <pc:docMk/>
          <pc:sldMk cId="798053349" sldId="2147470460"/>
        </pc:sldMkLst>
      </pc:sldChg>
      <pc:sldChg chg="del">
        <pc:chgData name="Shriman Gurung" userId="d3b7c449-cc5f-4d98-b115-6122ad2e1258" providerId="ADAL" clId="{505077FD-B989-42A6-9CA6-17703A3E7C86}" dt="2022-10-25T14:36:01.127" v="2" actId="47"/>
        <pc:sldMkLst>
          <pc:docMk/>
          <pc:sldMk cId="1098483020" sldId="2147470461"/>
        </pc:sldMkLst>
      </pc:sldChg>
      <pc:sldChg chg="del">
        <pc:chgData name="Shriman Gurung" userId="d3b7c449-cc5f-4d98-b115-6122ad2e1258" providerId="ADAL" clId="{505077FD-B989-42A6-9CA6-17703A3E7C86}" dt="2022-10-25T14:36:01.127" v="2" actId="47"/>
        <pc:sldMkLst>
          <pc:docMk/>
          <pc:sldMk cId="3921831499" sldId="2147470462"/>
        </pc:sldMkLst>
      </pc:sldChg>
      <pc:sldChg chg="del">
        <pc:chgData name="Shriman Gurung" userId="d3b7c449-cc5f-4d98-b115-6122ad2e1258" providerId="ADAL" clId="{505077FD-B989-42A6-9CA6-17703A3E7C86}" dt="2022-10-25T14:36:01.127" v="2" actId="47"/>
        <pc:sldMkLst>
          <pc:docMk/>
          <pc:sldMk cId="4049452318" sldId="2147470464"/>
        </pc:sldMkLst>
      </pc:sldChg>
      <pc:sldChg chg="del">
        <pc:chgData name="Shriman Gurung" userId="d3b7c449-cc5f-4d98-b115-6122ad2e1258" providerId="ADAL" clId="{505077FD-B989-42A6-9CA6-17703A3E7C86}" dt="2022-10-25T14:36:01.127" v="2" actId="47"/>
        <pc:sldMkLst>
          <pc:docMk/>
          <pc:sldMk cId="2586085726" sldId="2147470465"/>
        </pc:sldMkLst>
      </pc:sldChg>
      <pc:sldChg chg="del">
        <pc:chgData name="Shriman Gurung" userId="d3b7c449-cc5f-4d98-b115-6122ad2e1258" providerId="ADAL" clId="{505077FD-B989-42A6-9CA6-17703A3E7C86}" dt="2022-10-25T14:36:01.127" v="2" actId="47"/>
        <pc:sldMkLst>
          <pc:docMk/>
          <pc:sldMk cId="73619090" sldId="2147470468"/>
        </pc:sldMkLst>
      </pc:sldChg>
      <pc:sldChg chg="del">
        <pc:chgData name="Shriman Gurung" userId="d3b7c449-cc5f-4d98-b115-6122ad2e1258" providerId="ADAL" clId="{505077FD-B989-42A6-9CA6-17703A3E7C86}" dt="2022-10-25T14:36:01.127" v="2" actId="47"/>
        <pc:sldMkLst>
          <pc:docMk/>
          <pc:sldMk cId="430579175" sldId="2147470469"/>
        </pc:sldMkLst>
      </pc:sldChg>
      <pc:sldChg chg="del">
        <pc:chgData name="Shriman Gurung" userId="d3b7c449-cc5f-4d98-b115-6122ad2e1258" providerId="ADAL" clId="{505077FD-B989-42A6-9CA6-17703A3E7C86}" dt="2022-10-25T14:36:01.127" v="2" actId="47"/>
        <pc:sldMkLst>
          <pc:docMk/>
          <pc:sldMk cId="2535132738" sldId="2147470471"/>
        </pc:sldMkLst>
      </pc:sldChg>
      <pc:sldChg chg="del">
        <pc:chgData name="Shriman Gurung" userId="d3b7c449-cc5f-4d98-b115-6122ad2e1258" providerId="ADAL" clId="{505077FD-B989-42A6-9CA6-17703A3E7C86}" dt="2022-10-25T14:36:01.127" v="2" actId="47"/>
        <pc:sldMkLst>
          <pc:docMk/>
          <pc:sldMk cId="2330663683" sldId="2147470472"/>
        </pc:sldMkLst>
      </pc:sldChg>
      <pc:sldChg chg="del">
        <pc:chgData name="Shriman Gurung" userId="d3b7c449-cc5f-4d98-b115-6122ad2e1258" providerId="ADAL" clId="{505077FD-B989-42A6-9CA6-17703A3E7C86}" dt="2022-10-25T14:36:01.127" v="2" actId="47"/>
        <pc:sldMkLst>
          <pc:docMk/>
          <pc:sldMk cId="3537050185" sldId="2147470474"/>
        </pc:sldMkLst>
      </pc:sldChg>
      <pc:sldChg chg="del">
        <pc:chgData name="Shriman Gurung" userId="d3b7c449-cc5f-4d98-b115-6122ad2e1258" providerId="ADAL" clId="{505077FD-B989-42A6-9CA6-17703A3E7C86}" dt="2022-10-25T14:36:01.127" v="2" actId="47"/>
        <pc:sldMkLst>
          <pc:docMk/>
          <pc:sldMk cId="2276100583" sldId="2147470475"/>
        </pc:sldMkLst>
      </pc:sldChg>
      <pc:sldChg chg="del">
        <pc:chgData name="Shriman Gurung" userId="d3b7c449-cc5f-4d98-b115-6122ad2e1258" providerId="ADAL" clId="{505077FD-B989-42A6-9CA6-17703A3E7C86}" dt="2022-10-25T14:35:48.928" v="1" actId="47"/>
        <pc:sldMkLst>
          <pc:docMk/>
          <pc:sldMk cId="3990708739" sldId="2147470476"/>
        </pc:sldMkLst>
      </pc:sldChg>
      <pc:sldChg chg="del">
        <pc:chgData name="Shriman Gurung" userId="d3b7c449-cc5f-4d98-b115-6122ad2e1258" providerId="ADAL" clId="{505077FD-B989-42A6-9CA6-17703A3E7C86}" dt="2022-10-25T14:35:48.928" v="1" actId="47"/>
        <pc:sldMkLst>
          <pc:docMk/>
          <pc:sldMk cId="1298990851" sldId="2147470477"/>
        </pc:sldMkLst>
      </pc:sldChg>
      <pc:sldChg chg="del">
        <pc:chgData name="Shriman Gurung" userId="d3b7c449-cc5f-4d98-b115-6122ad2e1258" providerId="ADAL" clId="{505077FD-B989-42A6-9CA6-17703A3E7C86}" dt="2022-10-25T14:35:48.928" v="1" actId="47"/>
        <pc:sldMkLst>
          <pc:docMk/>
          <pc:sldMk cId="3281962073" sldId="2147470478"/>
        </pc:sldMkLst>
      </pc:sldChg>
      <pc:sldChg chg="del">
        <pc:chgData name="Shriman Gurung" userId="d3b7c449-cc5f-4d98-b115-6122ad2e1258" providerId="ADAL" clId="{505077FD-B989-42A6-9CA6-17703A3E7C86}" dt="2022-10-25T14:36:01.127" v="2" actId="47"/>
        <pc:sldMkLst>
          <pc:docMk/>
          <pc:sldMk cId="3949178759" sldId="2147470479"/>
        </pc:sldMkLst>
      </pc:sldChg>
      <pc:sldChg chg="del">
        <pc:chgData name="Shriman Gurung" userId="d3b7c449-cc5f-4d98-b115-6122ad2e1258" providerId="ADAL" clId="{505077FD-B989-42A6-9CA6-17703A3E7C86}" dt="2022-10-25T14:36:01.127" v="2" actId="47"/>
        <pc:sldMkLst>
          <pc:docMk/>
          <pc:sldMk cId="2149120427" sldId="2147470480"/>
        </pc:sldMkLst>
      </pc:sldChg>
      <pc:sldChg chg="del">
        <pc:chgData name="Shriman Gurung" userId="d3b7c449-cc5f-4d98-b115-6122ad2e1258" providerId="ADAL" clId="{505077FD-B989-42A6-9CA6-17703A3E7C86}" dt="2022-10-25T14:35:48.928" v="1" actId="47"/>
        <pc:sldMkLst>
          <pc:docMk/>
          <pc:sldMk cId="1725370980" sldId="2147470481"/>
        </pc:sldMkLst>
      </pc:sldChg>
      <pc:sldChg chg="del">
        <pc:chgData name="Shriman Gurung" userId="d3b7c449-cc5f-4d98-b115-6122ad2e1258" providerId="ADAL" clId="{505077FD-B989-42A6-9CA6-17703A3E7C86}" dt="2022-10-25T14:35:48.928" v="1" actId="47"/>
        <pc:sldMkLst>
          <pc:docMk/>
          <pc:sldMk cId="1183153821" sldId="2147470482"/>
        </pc:sldMkLst>
      </pc:sldChg>
      <pc:sldChg chg="del">
        <pc:chgData name="Shriman Gurung" userId="d3b7c449-cc5f-4d98-b115-6122ad2e1258" providerId="ADAL" clId="{505077FD-B989-42A6-9CA6-17703A3E7C86}" dt="2022-10-25T14:35:48.928" v="1" actId="47"/>
        <pc:sldMkLst>
          <pc:docMk/>
          <pc:sldMk cId="4159653873" sldId="2147470483"/>
        </pc:sldMkLst>
      </pc:sldChg>
      <pc:sldChg chg="del">
        <pc:chgData name="Shriman Gurung" userId="d3b7c449-cc5f-4d98-b115-6122ad2e1258" providerId="ADAL" clId="{505077FD-B989-42A6-9CA6-17703A3E7C86}" dt="2022-10-25T14:35:48.928" v="1" actId="47"/>
        <pc:sldMkLst>
          <pc:docMk/>
          <pc:sldMk cId="542273034" sldId="2147470484"/>
        </pc:sldMkLst>
      </pc:sldChg>
      <pc:sldChg chg="del">
        <pc:chgData name="Shriman Gurung" userId="d3b7c449-cc5f-4d98-b115-6122ad2e1258" providerId="ADAL" clId="{505077FD-B989-42A6-9CA6-17703A3E7C86}" dt="2022-10-25T14:35:48.928" v="1" actId="47"/>
        <pc:sldMkLst>
          <pc:docMk/>
          <pc:sldMk cId="3154840070" sldId="2147470485"/>
        </pc:sldMkLst>
      </pc:sldChg>
      <pc:sldChg chg="del">
        <pc:chgData name="Shriman Gurung" userId="d3b7c449-cc5f-4d98-b115-6122ad2e1258" providerId="ADAL" clId="{505077FD-B989-42A6-9CA6-17703A3E7C86}" dt="2022-10-25T14:35:48.928" v="1" actId="47"/>
        <pc:sldMkLst>
          <pc:docMk/>
          <pc:sldMk cId="2295755900" sldId="2147470486"/>
        </pc:sldMkLst>
      </pc:sldChg>
      <pc:sldChg chg="del">
        <pc:chgData name="Shriman Gurung" userId="d3b7c449-cc5f-4d98-b115-6122ad2e1258" providerId="ADAL" clId="{505077FD-B989-42A6-9CA6-17703A3E7C86}" dt="2022-10-25T14:36:01.127" v="2" actId="47"/>
        <pc:sldMkLst>
          <pc:docMk/>
          <pc:sldMk cId="455716792" sldId="2147470494"/>
        </pc:sldMkLst>
      </pc:sldChg>
      <pc:sldChg chg="del">
        <pc:chgData name="Shriman Gurung" userId="d3b7c449-cc5f-4d98-b115-6122ad2e1258" providerId="ADAL" clId="{505077FD-B989-42A6-9CA6-17703A3E7C86}" dt="2022-10-25T14:36:01.127" v="2" actId="47"/>
        <pc:sldMkLst>
          <pc:docMk/>
          <pc:sldMk cId="1707758711" sldId="2147470495"/>
        </pc:sldMkLst>
      </pc:sldChg>
      <pc:sldChg chg="del">
        <pc:chgData name="Shriman Gurung" userId="d3b7c449-cc5f-4d98-b115-6122ad2e1258" providerId="ADAL" clId="{505077FD-B989-42A6-9CA6-17703A3E7C86}" dt="2022-10-25T14:35:48.928" v="1" actId="47"/>
        <pc:sldMkLst>
          <pc:docMk/>
          <pc:sldMk cId="3317274100" sldId="2147470496"/>
        </pc:sldMkLst>
      </pc:sldChg>
      <pc:sldChg chg="del">
        <pc:chgData name="Shriman Gurung" userId="d3b7c449-cc5f-4d98-b115-6122ad2e1258" providerId="ADAL" clId="{505077FD-B989-42A6-9CA6-17703A3E7C86}" dt="2022-10-25T14:36:01.127" v="2" actId="47"/>
        <pc:sldMkLst>
          <pc:docMk/>
          <pc:sldMk cId="3158219429" sldId="2147470497"/>
        </pc:sldMkLst>
      </pc:sldChg>
      <pc:sldChg chg="del">
        <pc:chgData name="Shriman Gurung" userId="d3b7c449-cc5f-4d98-b115-6122ad2e1258" providerId="ADAL" clId="{505077FD-B989-42A6-9CA6-17703A3E7C86}" dt="2022-10-25T14:36:01.127" v="2" actId="47"/>
        <pc:sldMkLst>
          <pc:docMk/>
          <pc:sldMk cId="716595996" sldId="2147470499"/>
        </pc:sldMkLst>
      </pc:sldChg>
      <pc:sldChg chg="del">
        <pc:chgData name="Shriman Gurung" userId="d3b7c449-cc5f-4d98-b115-6122ad2e1258" providerId="ADAL" clId="{505077FD-B989-42A6-9CA6-17703A3E7C86}" dt="2022-10-25T14:35:48.928" v="1" actId="47"/>
        <pc:sldMkLst>
          <pc:docMk/>
          <pc:sldMk cId="595409277" sldId="2147470500"/>
        </pc:sldMkLst>
      </pc:sldChg>
      <pc:sldChg chg="del">
        <pc:chgData name="Shriman Gurung" userId="d3b7c449-cc5f-4d98-b115-6122ad2e1258" providerId="ADAL" clId="{505077FD-B989-42A6-9CA6-17703A3E7C86}" dt="2022-10-25T14:36:01.127" v="2" actId="47"/>
        <pc:sldMkLst>
          <pc:docMk/>
          <pc:sldMk cId="2216539438" sldId="2147470502"/>
        </pc:sldMkLst>
      </pc:sldChg>
      <pc:sldChg chg="del">
        <pc:chgData name="Shriman Gurung" userId="d3b7c449-cc5f-4d98-b115-6122ad2e1258" providerId="ADAL" clId="{505077FD-B989-42A6-9CA6-17703A3E7C86}" dt="2022-10-25T14:36:01.127" v="2" actId="47"/>
        <pc:sldMkLst>
          <pc:docMk/>
          <pc:sldMk cId="3181725798" sldId="2147470503"/>
        </pc:sldMkLst>
      </pc:sldChg>
      <pc:sldChg chg="modSp mod">
        <pc:chgData name="Shriman Gurung" userId="d3b7c449-cc5f-4d98-b115-6122ad2e1258" providerId="ADAL" clId="{505077FD-B989-42A6-9CA6-17703A3E7C86}" dt="2022-10-25T14:36:07.377" v="3" actId="1076"/>
        <pc:sldMkLst>
          <pc:docMk/>
          <pc:sldMk cId="2243057350" sldId="2147470505"/>
        </pc:sldMkLst>
        <pc:grpChg chg="mod">
          <ac:chgData name="Shriman Gurung" userId="d3b7c449-cc5f-4d98-b115-6122ad2e1258" providerId="ADAL" clId="{505077FD-B989-42A6-9CA6-17703A3E7C86}" dt="2022-10-25T14:36:07.377" v="3" actId="1076"/>
          <ac:grpSpMkLst>
            <pc:docMk/>
            <pc:sldMk cId="2243057350" sldId="2147470505"/>
            <ac:grpSpMk id="79" creationId="{5FB7272F-6601-D690-15E4-CB763C2DC2E5}"/>
          </ac:grpSpMkLst>
        </pc:grpChg>
      </pc:sldChg>
      <pc:sldChg chg="del">
        <pc:chgData name="Shriman Gurung" userId="d3b7c449-cc5f-4d98-b115-6122ad2e1258" providerId="ADAL" clId="{505077FD-B989-42A6-9CA6-17703A3E7C86}" dt="2022-10-25T14:35:48.928" v="1" actId="47"/>
        <pc:sldMkLst>
          <pc:docMk/>
          <pc:sldMk cId="862872882" sldId="2147470506"/>
        </pc:sldMkLst>
      </pc:sldChg>
      <pc:sldChg chg="del">
        <pc:chgData name="Shriman Gurung" userId="d3b7c449-cc5f-4d98-b115-6122ad2e1258" providerId="ADAL" clId="{505077FD-B989-42A6-9CA6-17703A3E7C86}" dt="2022-10-25T14:35:48.928" v="1" actId="47"/>
        <pc:sldMkLst>
          <pc:docMk/>
          <pc:sldMk cId="2646442852" sldId="2147470507"/>
        </pc:sldMkLst>
      </pc:sldChg>
      <pc:sldChg chg="del">
        <pc:chgData name="Shriman Gurung" userId="d3b7c449-cc5f-4d98-b115-6122ad2e1258" providerId="ADAL" clId="{505077FD-B989-42A6-9CA6-17703A3E7C86}" dt="2022-10-25T14:35:48.928" v="1" actId="47"/>
        <pc:sldMkLst>
          <pc:docMk/>
          <pc:sldMk cId="3336072189" sldId="2147470509"/>
        </pc:sldMkLst>
      </pc:sldChg>
      <pc:sldChg chg="del">
        <pc:chgData name="Shriman Gurung" userId="d3b7c449-cc5f-4d98-b115-6122ad2e1258" providerId="ADAL" clId="{505077FD-B989-42A6-9CA6-17703A3E7C86}" dt="2022-10-25T14:36:01.127" v="2" actId="47"/>
        <pc:sldMkLst>
          <pc:docMk/>
          <pc:sldMk cId="1417231613" sldId="2147470510"/>
        </pc:sldMkLst>
      </pc:sldChg>
      <pc:sldChg chg="del">
        <pc:chgData name="Shriman Gurung" userId="d3b7c449-cc5f-4d98-b115-6122ad2e1258" providerId="ADAL" clId="{505077FD-B989-42A6-9CA6-17703A3E7C86}" dt="2022-10-25T14:35:48.928" v="1" actId="47"/>
        <pc:sldMkLst>
          <pc:docMk/>
          <pc:sldMk cId="1026421388" sldId="2147470511"/>
        </pc:sldMkLst>
      </pc:sldChg>
      <pc:sldChg chg="del">
        <pc:chgData name="Shriman Gurung" userId="d3b7c449-cc5f-4d98-b115-6122ad2e1258" providerId="ADAL" clId="{505077FD-B989-42A6-9CA6-17703A3E7C86}" dt="2022-10-25T14:36:01.127" v="2" actId="47"/>
        <pc:sldMkLst>
          <pc:docMk/>
          <pc:sldMk cId="3629583552" sldId="2147470512"/>
        </pc:sldMkLst>
      </pc:sldChg>
      <pc:sldChg chg="del">
        <pc:chgData name="Shriman Gurung" userId="d3b7c449-cc5f-4d98-b115-6122ad2e1258" providerId="ADAL" clId="{505077FD-B989-42A6-9CA6-17703A3E7C86}" dt="2022-10-25T14:36:01.127" v="2" actId="47"/>
        <pc:sldMkLst>
          <pc:docMk/>
          <pc:sldMk cId="3357502938" sldId="2147470513"/>
        </pc:sldMkLst>
      </pc:sldChg>
      <pc:sldChg chg="del">
        <pc:chgData name="Shriman Gurung" userId="d3b7c449-cc5f-4d98-b115-6122ad2e1258" providerId="ADAL" clId="{505077FD-B989-42A6-9CA6-17703A3E7C86}" dt="2022-10-25T14:35:48.928" v="1" actId="47"/>
        <pc:sldMkLst>
          <pc:docMk/>
          <pc:sldMk cId="93401105" sldId="2147470514"/>
        </pc:sldMkLst>
      </pc:sldChg>
      <pc:sldChg chg="del">
        <pc:chgData name="Shriman Gurung" userId="d3b7c449-cc5f-4d98-b115-6122ad2e1258" providerId="ADAL" clId="{505077FD-B989-42A6-9CA6-17703A3E7C86}" dt="2022-10-25T14:36:01.127" v="2" actId="47"/>
        <pc:sldMkLst>
          <pc:docMk/>
          <pc:sldMk cId="3870979772" sldId="2147470515"/>
        </pc:sldMkLst>
      </pc:sldChg>
      <pc:sldChg chg="del">
        <pc:chgData name="Shriman Gurung" userId="d3b7c449-cc5f-4d98-b115-6122ad2e1258" providerId="ADAL" clId="{505077FD-B989-42A6-9CA6-17703A3E7C86}" dt="2022-10-25T14:36:01.127" v="2" actId="47"/>
        <pc:sldMkLst>
          <pc:docMk/>
          <pc:sldMk cId="513608567" sldId="2147470516"/>
        </pc:sldMkLst>
      </pc:sldChg>
      <pc:sldChg chg="del">
        <pc:chgData name="Shriman Gurung" userId="d3b7c449-cc5f-4d98-b115-6122ad2e1258" providerId="ADAL" clId="{505077FD-B989-42A6-9CA6-17703A3E7C86}" dt="2022-10-25T14:36:01.127" v="2" actId="47"/>
        <pc:sldMkLst>
          <pc:docMk/>
          <pc:sldMk cId="1705979899" sldId="2147470517"/>
        </pc:sldMkLst>
      </pc:sldChg>
      <pc:sldChg chg="del">
        <pc:chgData name="Shriman Gurung" userId="d3b7c449-cc5f-4d98-b115-6122ad2e1258" providerId="ADAL" clId="{505077FD-B989-42A6-9CA6-17703A3E7C86}" dt="2022-10-25T14:35:48.928" v="1" actId="47"/>
        <pc:sldMkLst>
          <pc:docMk/>
          <pc:sldMk cId="1429958789" sldId="2147470518"/>
        </pc:sldMkLst>
      </pc:sldChg>
      <pc:sldChg chg="del">
        <pc:chgData name="Shriman Gurung" userId="d3b7c449-cc5f-4d98-b115-6122ad2e1258" providerId="ADAL" clId="{505077FD-B989-42A6-9CA6-17703A3E7C86}" dt="2022-10-25T14:36:01.127" v="2" actId="47"/>
        <pc:sldMkLst>
          <pc:docMk/>
          <pc:sldMk cId="1774572285" sldId="2147470519"/>
        </pc:sldMkLst>
      </pc:sldChg>
      <pc:sldChg chg="del">
        <pc:chgData name="Shriman Gurung" userId="d3b7c449-cc5f-4d98-b115-6122ad2e1258" providerId="ADAL" clId="{505077FD-B989-42A6-9CA6-17703A3E7C86}" dt="2022-10-25T14:36:01.127" v="2" actId="47"/>
        <pc:sldMkLst>
          <pc:docMk/>
          <pc:sldMk cId="2143203344" sldId="2147470520"/>
        </pc:sldMkLst>
      </pc:sldChg>
      <pc:sldChg chg="del">
        <pc:chgData name="Shriman Gurung" userId="d3b7c449-cc5f-4d98-b115-6122ad2e1258" providerId="ADAL" clId="{505077FD-B989-42A6-9CA6-17703A3E7C86}" dt="2022-10-25T14:36:01.127" v="2" actId="47"/>
        <pc:sldMkLst>
          <pc:docMk/>
          <pc:sldMk cId="3248445262" sldId="2147470521"/>
        </pc:sldMkLst>
      </pc:sldChg>
      <pc:sldChg chg="del">
        <pc:chgData name="Shriman Gurung" userId="d3b7c449-cc5f-4d98-b115-6122ad2e1258" providerId="ADAL" clId="{505077FD-B989-42A6-9CA6-17703A3E7C86}" dt="2022-10-25T14:35:48.928" v="1" actId="47"/>
        <pc:sldMkLst>
          <pc:docMk/>
          <pc:sldMk cId="3241083477" sldId="2147470522"/>
        </pc:sldMkLst>
      </pc:sldChg>
      <pc:sldChg chg="del">
        <pc:chgData name="Shriman Gurung" userId="d3b7c449-cc5f-4d98-b115-6122ad2e1258" providerId="ADAL" clId="{505077FD-B989-42A6-9CA6-17703A3E7C86}" dt="2022-10-25T14:35:48.928" v="1" actId="47"/>
        <pc:sldMkLst>
          <pc:docMk/>
          <pc:sldMk cId="3417519482" sldId="2147470530"/>
        </pc:sldMkLst>
      </pc:sldChg>
      <pc:sldChg chg="del">
        <pc:chgData name="Shriman Gurung" userId="d3b7c449-cc5f-4d98-b115-6122ad2e1258" providerId="ADAL" clId="{505077FD-B989-42A6-9CA6-17703A3E7C86}" dt="2022-10-25T14:35:48.928" v="1" actId="47"/>
        <pc:sldMkLst>
          <pc:docMk/>
          <pc:sldMk cId="1892892669" sldId="2147470531"/>
        </pc:sldMkLst>
      </pc:sldChg>
      <pc:sldChg chg="del">
        <pc:chgData name="Shriman Gurung" userId="d3b7c449-cc5f-4d98-b115-6122ad2e1258" providerId="ADAL" clId="{505077FD-B989-42A6-9CA6-17703A3E7C86}" dt="2022-10-25T14:35:48.928" v="1" actId="47"/>
        <pc:sldMkLst>
          <pc:docMk/>
          <pc:sldMk cId="4195165767" sldId="2147470532"/>
        </pc:sldMkLst>
      </pc:sldChg>
      <pc:sldChg chg="del">
        <pc:chgData name="Shriman Gurung" userId="d3b7c449-cc5f-4d98-b115-6122ad2e1258" providerId="ADAL" clId="{505077FD-B989-42A6-9CA6-17703A3E7C86}" dt="2022-10-25T14:35:48.928" v="1" actId="47"/>
        <pc:sldMkLst>
          <pc:docMk/>
          <pc:sldMk cId="282564907" sldId="2147470533"/>
        </pc:sldMkLst>
      </pc:sldChg>
      <pc:sldChg chg="del">
        <pc:chgData name="Shriman Gurung" userId="d3b7c449-cc5f-4d98-b115-6122ad2e1258" providerId="ADAL" clId="{505077FD-B989-42A6-9CA6-17703A3E7C86}" dt="2022-10-25T14:35:48.928" v="1" actId="47"/>
        <pc:sldMkLst>
          <pc:docMk/>
          <pc:sldMk cId="1148642851" sldId="2147470534"/>
        </pc:sldMkLst>
      </pc:sldChg>
      <pc:sldMasterChg chg="delSldLayout">
        <pc:chgData name="Shriman Gurung" userId="d3b7c449-cc5f-4d98-b115-6122ad2e1258" providerId="ADAL" clId="{505077FD-B989-42A6-9CA6-17703A3E7C86}" dt="2022-10-25T14:36:37.910" v="119" actId="2696"/>
        <pc:sldMasterMkLst>
          <pc:docMk/>
          <pc:sldMasterMk cId="3588427678" sldId="2147484229"/>
        </pc:sldMasterMkLst>
        <pc:sldLayoutChg chg="del">
          <pc:chgData name="Shriman Gurung" userId="d3b7c449-cc5f-4d98-b115-6122ad2e1258" providerId="ADAL" clId="{505077FD-B989-42A6-9CA6-17703A3E7C86}" dt="2022-10-25T14:36:31.703" v="14" actId="2696"/>
          <pc:sldLayoutMkLst>
            <pc:docMk/>
            <pc:sldMasterMk cId="3588427678" sldId="2147484229"/>
            <pc:sldLayoutMk cId="1531337368" sldId="2147484240"/>
          </pc:sldLayoutMkLst>
        </pc:sldLayoutChg>
        <pc:sldLayoutChg chg="del">
          <pc:chgData name="Shriman Gurung" userId="d3b7c449-cc5f-4d98-b115-6122ad2e1258" providerId="ADAL" clId="{505077FD-B989-42A6-9CA6-17703A3E7C86}" dt="2022-10-25T14:36:37.316" v="103" actId="2696"/>
          <pc:sldLayoutMkLst>
            <pc:docMk/>
            <pc:sldMasterMk cId="3588427678" sldId="2147484229"/>
            <pc:sldLayoutMk cId="3897602530" sldId="2147484249"/>
          </pc:sldLayoutMkLst>
        </pc:sldLayoutChg>
        <pc:sldLayoutChg chg="del">
          <pc:chgData name="Shriman Gurung" userId="d3b7c449-cc5f-4d98-b115-6122ad2e1258" providerId="ADAL" clId="{505077FD-B989-42A6-9CA6-17703A3E7C86}" dt="2022-10-25T14:36:37.738" v="115" actId="2696"/>
          <pc:sldLayoutMkLst>
            <pc:docMk/>
            <pc:sldMasterMk cId="3588427678" sldId="2147484229"/>
            <pc:sldLayoutMk cId="3482969643" sldId="2147484263"/>
          </pc:sldLayoutMkLst>
        </pc:sldLayoutChg>
        <pc:sldLayoutChg chg="del">
          <pc:chgData name="Shriman Gurung" userId="d3b7c449-cc5f-4d98-b115-6122ad2e1258" providerId="ADAL" clId="{505077FD-B989-42A6-9CA6-17703A3E7C86}" dt="2022-10-25T14:36:37.723" v="114" actId="2696"/>
          <pc:sldLayoutMkLst>
            <pc:docMk/>
            <pc:sldMasterMk cId="3588427678" sldId="2147484229"/>
            <pc:sldLayoutMk cId="925069136" sldId="2147484299"/>
          </pc:sldLayoutMkLst>
        </pc:sldLayoutChg>
        <pc:sldLayoutChg chg="del">
          <pc:chgData name="Shriman Gurung" userId="d3b7c449-cc5f-4d98-b115-6122ad2e1258" providerId="ADAL" clId="{505077FD-B989-42A6-9CA6-17703A3E7C86}" dt="2022-10-25T14:36:31.381" v="6" actId="2696"/>
          <pc:sldLayoutMkLst>
            <pc:docMk/>
            <pc:sldMasterMk cId="3588427678" sldId="2147484229"/>
            <pc:sldLayoutMk cId="1938504317" sldId="2147484577"/>
          </pc:sldLayoutMkLst>
        </pc:sldLayoutChg>
        <pc:sldLayoutChg chg="del">
          <pc:chgData name="Shriman Gurung" userId="d3b7c449-cc5f-4d98-b115-6122ad2e1258" providerId="ADAL" clId="{505077FD-B989-42A6-9CA6-17703A3E7C86}" dt="2022-10-25T14:36:30.785" v="4" actId="2696"/>
          <pc:sldLayoutMkLst>
            <pc:docMk/>
            <pc:sldMasterMk cId="3588427678" sldId="2147484229"/>
            <pc:sldLayoutMk cId="3017430946" sldId="2147484580"/>
          </pc:sldLayoutMkLst>
        </pc:sldLayoutChg>
        <pc:sldLayoutChg chg="del">
          <pc:chgData name="Shriman Gurung" userId="d3b7c449-cc5f-4d98-b115-6122ad2e1258" providerId="ADAL" clId="{505077FD-B989-42A6-9CA6-17703A3E7C86}" dt="2022-10-25T14:36:37.570" v="110" actId="2696"/>
          <pc:sldLayoutMkLst>
            <pc:docMk/>
            <pc:sldMasterMk cId="3588427678" sldId="2147484229"/>
            <pc:sldLayoutMk cId="427829922" sldId="2147484583"/>
          </pc:sldLayoutMkLst>
        </pc:sldLayoutChg>
        <pc:sldLayoutChg chg="del">
          <pc:chgData name="Shriman Gurung" userId="d3b7c449-cc5f-4d98-b115-6122ad2e1258" providerId="ADAL" clId="{505077FD-B989-42A6-9CA6-17703A3E7C86}" dt="2022-10-25T14:36:37.530" v="109" actId="2696"/>
          <pc:sldLayoutMkLst>
            <pc:docMk/>
            <pc:sldMasterMk cId="3588427678" sldId="2147484229"/>
            <pc:sldLayoutMk cId="3650358238" sldId="2147484584"/>
          </pc:sldLayoutMkLst>
        </pc:sldLayoutChg>
        <pc:sldLayoutChg chg="del">
          <pc:chgData name="Shriman Gurung" userId="d3b7c449-cc5f-4d98-b115-6122ad2e1258" providerId="ADAL" clId="{505077FD-B989-42A6-9CA6-17703A3E7C86}" dt="2022-10-25T14:36:33.632" v="23" actId="2696"/>
          <pc:sldLayoutMkLst>
            <pc:docMk/>
            <pc:sldMasterMk cId="3588427678" sldId="2147484229"/>
            <pc:sldLayoutMk cId="3243858526" sldId="2147484603"/>
          </pc:sldLayoutMkLst>
        </pc:sldLayoutChg>
        <pc:sldLayoutChg chg="del">
          <pc:chgData name="Shriman Gurung" userId="d3b7c449-cc5f-4d98-b115-6122ad2e1258" providerId="ADAL" clId="{505077FD-B989-42A6-9CA6-17703A3E7C86}" dt="2022-10-25T14:36:31.294" v="5" actId="2696"/>
          <pc:sldLayoutMkLst>
            <pc:docMk/>
            <pc:sldMasterMk cId="3588427678" sldId="2147484229"/>
            <pc:sldLayoutMk cId="1605435431" sldId="2147484609"/>
          </pc:sldLayoutMkLst>
        </pc:sldLayoutChg>
        <pc:sldLayoutChg chg="del">
          <pc:chgData name="Shriman Gurung" userId="d3b7c449-cc5f-4d98-b115-6122ad2e1258" providerId="ADAL" clId="{505077FD-B989-42A6-9CA6-17703A3E7C86}" dt="2022-10-25T14:36:31.452" v="9" actId="2696"/>
          <pc:sldLayoutMkLst>
            <pc:docMk/>
            <pc:sldMasterMk cId="3588427678" sldId="2147484229"/>
            <pc:sldLayoutMk cId="1849598128" sldId="2147484610"/>
          </pc:sldLayoutMkLst>
        </pc:sldLayoutChg>
        <pc:sldLayoutChg chg="del">
          <pc:chgData name="Shriman Gurung" userId="d3b7c449-cc5f-4d98-b115-6122ad2e1258" providerId="ADAL" clId="{505077FD-B989-42A6-9CA6-17703A3E7C86}" dt="2022-10-25T14:36:37.375" v="104" actId="2696"/>
          <pc:sldLayoutMkLst>
            <pc:docMk/>
            <pc:sldMasterMk cId="3588427678" sldId="2147484229"/>
            <pc:sldLayoutMk cId="774405555" sldId="2147484640"/>
          </pc:sldLayoutMkLst>
        </pc:sldLayoutChg>
        <pc:sldLayoutChg chg="del">
          <pc:chgData name="Shriman Gurung" userId="d3b7c449-cc5f-4d98-b115-6122ad2e1258" providerId="ADAL" clId="{505077FD-B989-42A6-9CA6-17703A3E7C86}" dt="2022-10-25T14:36:37.608" v="111" actId="2696"/>
          <pc:sldLayoutMkLst>
            <pc:docMk/>
            <pc:sldMasterMk cId="3588427678" sldId="2147484229"/>
            <pc:sldLayoutMk cId="545705601" sldId="2147484671"/>
          </pc:sldLayoutMkLst>
        </pc:sldLayoutChg>
        <pc:sldLayoutChg chg="del">
          <pc:chgData name="Shriman Gurung" userId="d3b7c449-cc5f-4d98-b115-6122ad2e1258" providerId="ADAL" clId="{505077FD-B989-42A6-9CA6-17703A3E7C86}" dt="2022-10-25T14:36:37.646" v="112" actId="2696"/>
          <pc:sldLayoutMkLst>
            <pc:docMk/>
            <pc:sldMasterMk cId="3588427678" sldId="2147484229"/>
            <pc:sldLayoutMk cId="2648787845" sldId="2147484673"/>
          </pc:sldLayoutMkLst>
        </pc:sldLayoutChg>
        <pc:sldLayoutChg chg="del">
          <pc:chgData name="Shriman Gurung" userId="d3b7c449-cc5f-4d98-b115-6122ad2e1258" providerId="ADAL" clId="{505077FD-B989-42A6-9CA6-17703A3E7C86}" dt="2022-10-25T14:36:31.688" v="13" actId="2696"/>
          <pc:sldLayoutMkLst>
            <pc:docMk/>
            <pc:sldMasterMk cId="3588427678" sldId="2147484229"/>
            <pc:sldLayoutMk cId="3232991965" sldId="2147484710"/>
          </pc:sldLayoutMkLst>
        </pc:sldLayoutChg>
        <pc:sldLayoutChg chg="del">
          <pc:chgData name="Shriman Gurung" userId="d3b7c449-cc5f-4d98-b115-6122ad2e1258" providerId="ADAL" clId="{505077FD-B989-42A6-9CA6-17703A3E7C86}" dt="2022-10-25T14:36:34.435" v="44" actId="2696"/>
          <pc:sldLayoutMkLst>
            <pc:docMk/>
            <pc:sldMasterMk cId="3588427678" sldId="2147484229"/>
            <pc:sldLayoutMk cId="1948112344" sldId="2147484833"/>
          </pc:sldLayoutMkLst>
        </pc:sldLayoutChg>
        <pc:sldLayoutChg chg="del">
          <pc:chgData name="Shriman Gurung" userId="d3b7c449-cc5f-4d98-b115-6122ad2e1258" providerId="ADAL" clId="{505077FD-B989-42A6-9CA6-17703A3E7C86}" dt="2022-10-25T14:36:34.486" v="45" actId="2696"/>
          <pc:sldLayoutMkLst>
            <pc:docMk/>
            <pc:sldMasterMk cId="3588427678" sldId="2147484229"/>
            <pc:sldLayoutMk cId="2651151599" sldId="2147484834"/>
          </pc:sldLayoutMkLst>
        </pc:sldLayoutChg>
        <pc:sldLayoutChg chg="del">
          <pc:chgData name="Shriman Gurung" userId="d3b7c449-cc5f-4d98-b115-6122ad2e1258" providerId="ADAL" clId="{505077FD-B989-42A6-9CA6-17703A3E7C86}" dt="2022-10-25T14:36:34.504" v="46" actId="2696"/>
          <pc:sldLayoutMkLst>
            <pc:docMk/>
            <pc:sldMasterMk cId="3588427678" sldId="2147484229"/>
            <pc:sldLayoutMk cId="1335627901" sldId="2147484835"/>
          </pc:sldLayoutMkLst>
        </pc:sldLayoutChg>
        <pc:sldLayoutChg chg="del">
          <pc:chgData name="Shriman Gurung" userId="d3b7c449-cc5f-4d98-b115-6122ad2e1258" providerId="ADAL" clId="{505077FD-B989-42A6-9CA6-17703A3E7C86}" dt="2022-10-25T14:36:34.787" v="54" actId="2696"/>
          <pc:sldLayoutMkLst>
            <pc:docMk/>
            <pc:sldMasterMk cId="3588427678" sldId="2147484229"/>
            <pc:sldLayoutMk cId="1390838193" sldId="2147484839"/>
          </pc:sldLayoutMkLst>
        </pc:sldLayoutChg>
        <pc:sldLayoutChg chg="del">
          <pc:chgData name="Shriman Gurung" userId="d3b7c449-cc5f-4d98-b115-6122ad2e1258" providerId="ADAL" clId="{505077FD-B989-42A6-9CA6-17703A3E7C86}" dt="2022-10-25T14:36:34.870" v="55" actId="2696"/>
          <pc:sldLayoutMkLst>
            <pc:docMk/>
            <pc:sldMasterMk cId="3588427678" sldId="2147484229"/>
            <pc:sldLayoutMk cId="1725136582" sldId="2147484840"/>
          </pc:sldLayoutMkLst>
        </pc:sldLayoutChg>
        <pc:sldLayoutChg chg="del">
          <pc:chgData name="Shriman Gurung" userId="d3b7c449-cc5f-4d98-b115-6122ad2e1258" providerId="ADAL" clId="{505077FD-B989-42A6-9CA6-17703A3E7C86}" dt="2022-10-25T14:36:34.931" v="57" actId="2696"/>
          <pc:sldLayoutMkLst>
            <pc:docMk/>
            <pc:sldMasterMk cId="3588427678" sldId="2147484229"/>
            <pc:sldLayoutMk cId="646059488" sldId="2147484841"/>
          </pc:sldLayoutMkLst>
        </pc:sldLayoutChg>
        <pc:sldLayoutChg chg="del">
          <pc:chgData name="Shriman Gurung" userId="d3b7c449-cc5f-4d98-b115-6122ad2e1258" providerId="ADAL" clId="{505077FD-B989-42A6-9CA6-17703A3E7C86}" dt="2022-10-25T14:36:34.964" v="58" actId="2696"/>
          <pc:sldLayoutMkLst>
            <pc:docMk/>
            <pc:sldMasterMk cId="3588427678" sldId="2147484229"/>
            <pc:sldLayoutMk cId="842252135" sldId="2147484842"/>
          </pc:sldLayoutMkLst>
        </pc:sldLayoutChg>
        <pc:sldLayoutChg chg="del">
          <pc:chgData name="Shriman Gurung" userId="d3b7c449-cc5f-4d98-b115-6122ad2e1258" providerId="ADAL" clId="{505077FD-B989-42A6-9CA6-17703A3E7C86}" dt="2022-10-25T14:36:34.996" v="59" actId="2696"/>
          <pc:sldLayoutMkLst>
            <pc:docMk/>
            <pc:sldMasterMk cId="3588427678" sldId="2147484229"/>
            <pc:sldLayoutMk cId="3474357050" sldId="2147484843"/>
          </pc:sldLayoutMkLst>
        </pc:sldLayoutChg>
        <pc:sldLayoutChg chg="del">
          <pc:chgData name="Shriman Gurung" userId="d3b7c449-cc5f-4d98-b115-6122ad2e1258" providerId="ADAL" clId="{505077FD-B989-42A6-9CA6-17703A3E7C86}" dt="2022-10-25T14:36:31.722" v="15" actId="2696"/>
          <pc:sldLayoutMkLst>
            <pc:docMk/>
            <pc:sldMasterMk cId="3588427678" sldId="2147484229"/>
            <pc:sldLayoutMk cId="1572006585" sldId="2147484910"/>
          </pc:sldLayoutMkLst>
        </pc:sldLayoutChg>
        <pc:sldLayoutChg chg="del">
          <pc:chgData name="Shriman Gurung" userId="d3b7c449-cc5f-4d98-b115-6122ad2e1258" providerId="ADAL" clId="{505077FD-B989-42A6-9CA6-17703A3E7C86}" dt="2022-10-25T14:36:31.769" v="16" actId="2696"/>
          <pc:sldLayoutMkLst>
            <pc:docMk/>
            <pc:sldMasterMk cId="3588427678" sldId="2147484229"/>
            <pc:sldLayoutMk cId="533679714" sldId="2147484911"/>
          </pc:sldLayoutMkLst>
        </pc:sldLayoutChg>
        <pc:sldLayoutChg chg="del">
          <pc:chgData name="Shriman Gurung" userId="d3b7c449-cc5f-4d98-b115-6122ad2e1258" providerId="ADAL" clId="{505077FD-B989-42A6-9CA6-17703A3E7C86}" dt="2022-10-25T14:36:34.657" v="50" actId="2696"/>
          <pc:sldLayoutMkLst>
            <pc:docMk/>
            <pc:sldMasterMk cId="3588427678" sldId="2147484229"/>
            <pc:sldLayoutMk cId="3861443602" sldId="2147484922"/>
          </pc:sldLayoutMkLst>
        </pc:sldLayoutChg>
        <pc:sldLayoutChg chg="del">
          <pc:chgData name="Shriman Gurung" userId="d3b7c449-cc5f-4d98-b115-6122ad2e1258" providerId="ADAL" clId="{505077FD-B989-42A6-9CA6-17703A3E7C86}" dt="2022-10-25T14:36:34.682" v="51" actId="2696"/>
          <pc:sldLayoutMkLst>
            <pc:docMk/>
            <pc:sldMasterMk cId="3588427678" sldId="2147484229"/>
            <pc:sldLayoutMk cId="2603402083" sldId="2147484923"/>
          </pc:sldLayoutMkLst>
        </pc:sldLayoutChg>
        <pc:sldLayoutChg chg="del">
          <pc:chgData name="Shriman Gurung" userId="d3b7c449-cc5f-4d98-b115-6122ad2e1258" providerId="ADAL" clId="{505077FD-B989-42A6-9CA6-17703A3E7C86}" dt="2022-10-25T14:36:34.770" v="53" actId="2696"/>
          <pc:sldLayoutMkLst>
            <pc:docMk/>
            <pc:sldMasterMk cId="3588427678" sldId="2147484229"/>
            <pc:sldLayoutMk cId="1096866871" sldId="2147484924"/>
          </pc:sldLayoutMkLst>
        </pc:sldLayoutChg>
        <pc:sldLayoutChg chg="del">
          <pc:chgData name="Shriman Gurung" userId="d3b7c449-cc5f-4d98-b115-6122ad2e1258" providerId="ADAL" clId="{505077FD-B989-42A6-9CA6-17703A3E7C86}" dt="2022-10-25T14:36:35.027" v="60" actId="2696"/>
          <pc:sldLayoutMkLst>
            <pc:docMk/>
            <pc:sldMasterMk cId="3588427678" sldId="2147484229"/>
            <pc:sldLayoutMk cId="1624772569" sldId="2147484938"/>
          </pc:sldLayoutMkLst>
        </pc:sldLayoutChg>
        <pc:sldLayoutChg chg="del">
          <pc:chgData name="Shriman Gurung" userId="d3b7c449-cc5f-4d98-b115-6122ad2e1258" providerId="ADAL" clId="{505077FD-B989-42A6-9CA6-17703A3E7C86}" dt="2022-10-25T14:36:35.057" v="61" actId="2696"/>
          <pc:sldLayoutMkLst>
            <pc:docMk/>
            <pc:sldMasterMk cId="3588427678" sldId="2147484229"/>
            <pc:sldLayoutMk cId="2982817732" sldId="2147484939"/>
          </pc:sldLayoutMkLst>
        </pc:sldLayoutChg>
        <pc:sldLayoutChg chg="del">
          <pc:chgData name="Shriman Gurung" userId="d3b7c449-cc5f-4d98-b115-6122ad2e1258" providerId="ADAL" clId="{505077FD-B989-42A6-9CA6-17703A3E7C86}" dt="2022-10-25T14:36:35.088" v="62" actId="2696"/>
          <pc:sldLayoutMkLst>
            <pc:docMk/>
            <pc:sldMasterMk cId="3588427678" sldId="2147484229"/>
            <pc:sldLayoutMk cId="245299928" sldId="2147484940"/>
          </pc:sldLayoutMkLst>
        </pc:sldLayoutChg>
        <pc:sldLayoutChg chg="del">
          <pc:chgData name="Shriman Gurung" userId="d3b7c449-cc5f-4d98-b115-6122ad2e1258" providerId="ADAL" clId="{505077FD-B989-42A6-9CA6-17703A3E7C86}" dt="2022-10-25T14:36:31.857" v="19" actId="2696"/>
          <pc:sldLayoutMkLst>
            <pc:docMk/>
            <pc:sldMasterMk cId="3588427678" sldId="2147484229"/>
            <pc:sldLayoutMk cId="3696918344" sldId="2147484941"/>
          </pc:sldLayoutMkLst>
        </pc:sldLayoutChg>
        <pc:sldLayoutChg chg="del">
          <pc:chgData name="Shriman Gurung" userId="d3b7c449-cc5f-4d98-b115-6122ad2e1258" providerId="ADAL" clId="{505077FD-B989-42A6-9CA6-17703A3E7C86}" dt="2022-10-25T14:36:31.889" v="20" actId="2696"/>
          <pc:sldLayoutMkLst>
            <pc:docMk/>
            <pc:sldMasterMk cId="3588427678" sldId="2147484229"/>
            <pc:sldLayoutMk cId="1993881619" sldId="2147484942"/>
          </pc:sldLayoutMkLst>
        </pc:sldLayoutChg>
        <pc:sldLayoutChg chg="del">
          <pc:chgData name="Shriman Gurung" userId="d3b7c449-cc5f-4d98-b115-6122ad2e1258" providerId="ADAL" clId="{505077FD-B989-42A6-9CA6-17703A3E7C86}" dt="2022-10-25T14:36:33.129" v="22" actId="2696"/>
          <pc:sldLayoutMkLst>
            <pc:docMk/>
            <pc:sldMasterMk cId="3588427678" sldId="2147484229"/>
            <pc:sldLayoutMk cId="61338459" sldId="2147484943"/>
          </pc:sldLayoutMkLst>
        </pc:sldLayoutChg>
        <pc:sldLayoutChg chg="del">
          <pc:chgData name="Shriman Gurung" userId="d3b7c449-cc5f-4d98-b115-6122ad2e1258" providerId="ADAL" clId="{505077FD-B989-42A6-9CA6-17703A3E7C86}" dt="2022-10-25T14:36:35.440" v="70" actId="2696"/>
          <pc:sldLayoutMkLst>
            <pc:docMk/>
            <pc:sldMasterMk cId="3588427678" sldId="2147484229"/>
            <pc:sldLayoutMk cId="1796696161" sldId="2147484944"/>
          </pc:sldLayoutMkLst>
        </pc:sldLayoutChg>
        <pc:sldLayoutChg chg="del">
          <pc:chgData name="Shriman Gurung" userId="d3b7c449-cc5f-4d98-b115-6122ad2e1258" providerId="ADAL" clId="{505077FD-B989-42A6-9CA6-17703A3E7C86}" dt="2022-10-25T14:36:35.470" v="71" actId="2696"/>
          <pc:sldLayoutMkLst>
            <pc:docMk/>
            <pc:sldMasterMk cId="3588427678" sldId="2147484229"/>
            <pc:sldLayoutMk cId="3049640092" sldId="2147484945"/>
          </pc:sldLayoutMkLst>
        </pc:sldLayoutChg>
        <pc:sldLayoutChg chg="del">
          <pc:chgData name="Shriman Gurung" userId="d3b7c449-cc5f-4d98-b115-6122ad2e1258" providerId="ADAL" clId="{505077FD-B989-42A6-9CA6-17703A3E7C86}" dt="2022-10-25T14:36:31.796" v="17" actId="2696"/>
          <pc:sldLayoutMkLst>
            <pc:docMk/>
            <pc:sldMasterMk cId="3588427678" sldId="2147484229"/>
            <pc:sldLayoutMk cId="3288570195" sldId="2147485050"/>
          </pc:sldLayoutMkLst>
        </pc:sldLayoutChg>
        <pc:sldLayoutChg chg="del">
          <pc:chgData name="Shriman Gurung" userId="d3b7c449-cc5f-4d98-b115-6122ad2e1258" providerId="ADAL" clId="{505077FD-B989-42A6-9CA6-17703A3E7C86}" dt="2022-10-25T14:36:36.568" v="97" actId="2696"/>
          <pc:sldLayoutMkLst>
            <pc:docMk/>
            <pc:sldMasterMk cId="3588427678" sldId="2147484229"/>
            <pc:sldLayoutMk cId="2008029859" sldId="2147485137"/>
          </pc:sldLayoutMkLst>
        </pc:sldLayoutChg>
        <pc:sldLayoutChg chg="del">
          <pc:chgData name="Shriman Gurung" userId="d3b7c449-cc5f-4d98-b115-6122ad2e1258" providerId="ADAL" clId="{505077FD-B989-42A6-9CA6-17703A3E7C86}" dt="2022-10-25T14:36:37.079" v="98" actId="2696"/>
          <pc:sldLayoutMkLst>
            <pc:docMk/>
            <pc:sldMasterMk cId="3588427678" sldId="2147484229"/>
            <pc:sldLayoutMk cId="4243841037" sldId="2147485138"/>
          </pc:sldLayoutMkLst>
        </pc:sldLayoutChg>
        <pc:sldLayoutChg chg="del">
          <pc:chgData name="Shriman Gurung" userId="d3b7c449-cc5f-4d98-b115-6122ad2e1258" providerId="ADAL" clId="{505077FD-B989-42A6-9CA6-17703A3E7C86}" dt="2022-10-25T14:36:37.129" v="99" actId="2696"/>
          <pc:sldLayoutMkLst>
            <pc:docMk/>
            <pc:sldMasterMk cId="3588427678" sldId="2147484229"/>
            <pc:sldLayoutMk cId="978534164" sldId="2147485139"/>
          </pc:sldLayoutMkLst>
        </pc:sldLayoutChg>
        <pc:sldLayoutChg chg="del">
          <pc:chgData name="Shriman Gurung" userId="d3b7c449-cc5f-4d98-b115-6122ad2e1258" providerId="ADAL" clId="{505077FD-B989-42A6-9CA6-17703A3E7C86}" dt="2022-10-25T14:36:37.144" v="100" actId="2696"/>
          <pc:sldLayoutMkLst>
            <pc:docMk/>
            <pc:sldMasterMk cId="3588427678" sldId="2147484229"/>
            <pc:sldLayoutMk cId="1656685275" sldId="2147485140"/>
          </pc:sldLayoutMkLst>
        </pc:sldLayoutChg>
        <pc:sldLayoutChg chg="del">
          <pc:chgData name="Shriman Gurung" userId="d3b7c449-cc5f-4d98-b115-6122ad2e1258" providerId="ADAL" clId="{505077FD-B989-42A6-9CA6-17703A3E7C86}" dt="2022-10-25T14:36:37.168" v="101" actId="2696"/>
          <pc:sldLayoutMkLst>
            <pc:docMk/>
            <pc:sldMasterMk cId="3588427678" sldId="2147484229"/>
            <pc:sldLayoutMk cId="1206398337" sldId="2147485141"/>
          </pc:sldLayoutMkLst>
        </pc:sldLayoutChg>
        <pc:sldLayoutChg chg="del">
          <pc:chgData name="Shriman Gurung" userId="d3b7c449-cc5f-4d98-b115-6122ad2e1258" providerId="ADAL" clId="{505077FD-B989-42A6-9CA6-17703A3E7C86}" dt="2022-10-25T14:36:37.234" v="102" actId="2696"/>
          <pc:sldLayoutMkLst>
            <pc:docMk/>
            <pc:sldMasterMk cId="3588427678" sldId="2147484229"/>
            <pc:sldLayoutMk cId="3450951373" sldId="2147485142"/>
          </pc:sldLayoutMkLst>
        </pc:sldLayoutChg>
        <pc:sldLayoutChg chg="del">
          <pc:chgData name="Shriman Gurung" userId="d3b7c449-cc5f-4d98-b115-6122ad2e1258" providerId="ADAL" clId="{505077FD-B989-42A6-9CA6-17703A3E7C86}" dt="2022-10-25T14:36:35.146" v="64" actId="2696"/>
          <pc:sldLayoutMkLst>
            <pc:docMk/>
            <pc:sldMasterMk cId="3588427678" sldId="2147484229"/>
            <pc:sldLayoutMk cId="3561602646" sldId="2147485152"/>
          </pc:sldLayoutMkLst>
        </pc:sldLayoutChg>
        <pc:sldLayoutChg chg="del">
          <pc:chgData name="Shriman Gurung" userId="d3b7c449-cc5f-4d98-b115-6122ad2e1258" providerId="ADAL" clId="{505077FD-B989-42A6-9CA6-17703A3E7C86}" dt="2022-10-25T14:36:35.217" v="65" actId="2696"/>
          <pc:sldLayoutMkLst>
            <pc:docMk/>
            <pc:sldMasterMk cId="3588427678" sldId="2147484229"/>
            <pc:sldLayoutMk cId="667531690" sldId="2147485153"/>
          </pc:sldLayoutMkLst>
        </pc:sldLayoutChg>
        <pc:sldLayoutChg chg="del">
          <pc:chgData name="Shriman Gurung" userId="d3b7c449-cc5f-4d98-b115-6122ad2e1258" providerId="ADAL" clId="{505077FD-B989-42A6-9CA6-17703A3E7C86}" dt="2022-10-25T14:36:35.242" v="66" actId="2696"/>
          <pc:sldLayoutMkLst>
            <pc:docMk/>
            <pc:sldMasterMk cId="3588427678" sldId="2147484229"/>
            <pc:sldLayoutMk cId="4074646849" sldId="2147485154"/>
          </pc:sldLayoutMkLst>
        </pc:sldLayoutChg>
        <pc:sldLayoutChg chg="del">
          <pc:chgData name="Shriman Gurung" userId="d3b7c449-cc5f-4d98-b115-6122ad2e1258" providerId="ADAL" clId="{505077FD-B989-42A6-9CA6-17703A3E7C86}" dt="2022-10-25T14:36:35.122" v="63" actId="2696"/>
          <pc:sldLayoutMkLst>
            <pc:docMk/>
            <pc:sldMasterMk cId="3588427678" sldId="2147484229"/>
            <pc:sldLayoutMk cId="3605903995" sldId="2147485161"/>
          </pc:sldLayoutMkLst>
        </pc:sldLayoutChg>
        <pc:sldLayoutChg chg="del">
          <pc:chgData name="Shriman Gurung" userId="d3b7c449-cc5f-4d98-b115-6122ad2e1258" providerId="ADAL" clId="{505077FD-B989-42A6-9CA6-17703A3E7C86}" dt="2022-10-25T14:36:31.933" v="21" actId="2696"/>
          <pc:sldLayoutMkLst>
            <pc:docMk/>
            <pc:sldMasterMk cId="3588427678" sldId="2147484229"/>
            <pc:sldLayoutMk cId="3265518951" sldId="2147485162"/>
          </pc:sldLayoutMkLst>
        </pc:sldLayoutChg>
        <pc:sldLayoutChg chg="del">
          <pc:chgData name="Shriman Gurung" userId="d3b7c449-cc5f-4d98-b115-6122ad2e1258" providerId="ADAL" clId="{505077FD-B989-42A6-9CA6-17703A3E7C86}" dt="2022-10-25T14:36:31.822" v="18" actId="2696"/>
          <pc:sldLayoutMkLst>
            <pc:docMk/>
            <pc:sldMasterMk cId="3588427678" sldId="2147484229"/>
            <pc:sldLayoutMk cId="1010708830" sldId="2147485165"/>
          </pc:sldLayoutMkLst>
        </pc:sldLayoutChg>
        <pc:sldLayoutChg chg="del">
          <pc:chgData name="Shriman Gurung" userId="d3b7c449-cc5f-4d98-b115-6122ad2e1258" providerId="ADAL" clId="{505077FD-B989-42A6-9CA6-17703A3E7C86}" dt="2022-10-25T14:36:31.411" v="7" actId="2696"/>
          <pc:sldLayoutMkLst>
            <pc:docMk/>
            <pc:sldMasterMk cId="3588427678" sldId="2147484229"/>
            <pc:sldLayoutMk cId="4089969013" sldId="2147485286"/>
          </pc:sldLayoutMkLst>
        </pc:sldLayoutChg>
        <pc:sldLayoutChg chg="del">
          <pc:chgData name="Shriman Gurung" userId="d3b7c449-cc5f-4d98-b115-6122ad2e1258" providerId="ADAL" clId="{505077FD-B989-42A6-9CA6-17703A3E7C86}" dt="2022-10-25T14:36:34.710" v="52" actId="2696"/>
          <pc:sldLayoutMkLst>
            <pc:docMk/>
            <pc:sldMasterMk cId="3588427678" sldId="2147484229"/>
            <pc:sldLayoutMk cId="419094434" sldId="2147485287"/>
          </pc:sldLayoutMkLst>
        </pc:sldLayoutChg>
        <pc:sldLayoutChg chg="del">
          <pc:chgData name="Shriman Gurung" userId="d3b7c449-cc5f-4d98-b115-6122ad2e1258" providerId="ADAL" clId="{505077FD-B989-42A6-9CA6-17703A3E7C86}" dt="2022-10-25T14:36:37.433" v="105" actId="2696"/>
          <pc:sldLayoutMkLst>
            <pc:docMk/>
            <pc:sldMasterMk cId="3588427678" sldId="2147484229"/>
            <pc:sldLayoutMk cId="1577088196" sldId="2147485288"/>
          </pc:sldLayoutMkLst>
        </pc:sldLayoutChg>
        <pc:sldLayoutChg chg="del">
          <pc:chgData name="Shriman Gurung" userId="d3b7c449-cc5f-4d98-b115-6122ad2e1258" providerId="ADAL" clId="{505077FD-B989-42A6-9CA6-17703A3E7C86}" dt="2022-10-25T14:36:37.493" v="107" actId="2696"/>
          <pc:sldLayoutMkLst>
            <pc:docMk/>
            <pc:sldMasterMk cId="3588427678" sldId="2147484229"/>
            <pc:sldLayoutMk cId="749752841" sldId="2147485289"/>
          </pc:sldLayoutMkLst>
        </pc:sldLayoutChg>
        <pc:sldLayoutChg chg="del">
          <pc:chgData name="Shriman Gurung" userId="d3b7c449-cc5f-4d98-b115-6122ad2e1258" providerId="ADAL" clId="{505077FD-B989-42A6-9CA6-17703A3E7C86}" dt="2022-10-25T14:36:37.445" v="106" actId="2696"/>
          <pc:sldLayoutMkLst>
            <pc:docMk/>
            <pc:sldMasterMk cId="3588427678" sldId="2147484229"/>
            <pc:sldLayoutMk cId="2562577818" sldId="2147485290"/>
          </pc:sldLayoutMkLst>
        </pc:sldLayoutChg>
        <pc:sldLayoutChg chg="del">
          <pc:chgData name="Shriman Gurung" userId="d3b7c449-cc5f-4d98-b115-6122ad2e1258" providerId="ADAL" clId="{505077FD-B989-42A6-9CA6-17703A3E7C86}" dt="2022-10-25T14:36:37.512" v="108" actId="2696"/>
          <pc:sldLayoutMkLst>
            <pc:docMk/>
            <pc:sldMasterMk cId="3588427678" sldId="2147484229"/>
            <pc:sldLayoutMk cId="1166777664" sldId="2147485291"/>
          </pc:sldLayoutMkLst>
        </pc:sldLayoutChg>
        <pc:sldLayoutChg chg="del">
          <pc:chgData name="Shriman Gurung" userId="d3b7c449-cc5f-4d98-b115-6122ad2e1258" providerId="ADAL" clId="{505077FD-B989-42A6-9CA6-17703A3E7C86}" dt="2022-10-25T14:36:35.747" v="80" actId="2696"/>
          <pc:sldLayoutMkLst>
            <pc:docMk/>
            <pc:sldMasterMk cId="3588427678" sldId="2147484229"/>
            <pc:sldLayoutMk cId="1886443854" sldId="2147485292"/>
          </pc:sldLayoutMkLst>
        </pc:sldLayoutChg>
        <pc:sldLayoutChg chg="del">
          <pc:chgData name="Shriman Gurung" userId="d3b7c449-cc5f-4d98-b115-6122ad2e1258" providerId="ADAL" clId="{505077FD-B989-42A6-9CA6-17703A3E7C86}" dt="2022-10-25T14:36:35.793" v="81" actId="2696"/>
          <pc:sldLayoutMkLst>
            <pc:docMk/>
            <pc:sldMasterMk cId="3588427678" sldId="2147484229"/>
            <pc:sldLayoutMk cId="4053263407" sldId="2147485294"/>
          </pc:sldLayoutMkLst>
        </pc:sldLayoutChg>
        <pc:sldLayoutChg chg="del">
          <pc:chgData name="Shriman Gurung" userId="d3b7c449-cc5f-4d98-b115-6122ad2e1258" providerId="ADAL" clId="{505077FD-B989-42A6-9CA6-17703A3E7C86}" dt="2022-10-25T14:36:35.572" v="75" actId="2696"/>
          <pc:sldLayoutMkLst>
            <pc:docMk/>
            <pc:sldMasterMk cId="3588427678" sldId="2147484229"/>
            <pc:sldLayoutMk cId="1477707390" sldId="2147485296"/>
          </pc:sldLayoutMkLst>
        </pc:sldLayoutChg>
        <pc:sldLayoutChg chg="del">
          <pc:chgData name="Shriman Gurung" userId="d3b7c449-cc5f-4d98-b115-6122ad2e1258" providerId="ADAL" clId="{505077FD-B989-42A6-9CA6-17703A3E7C86}" dt="2022-10-25T14:36:33.687" v="24" actId="2696"/>
          <pc:sldLayoutMkLst>
            <pc:docMk/>
            <pc:sldMasterMk cId="3588427678" sldId="2147484229"/>
            <pc:sldLayoutMk cId="2589192910" sldId="2147485324"/>
          </pc:sldLayoutMkLst>
        </pc:sldLayoutChg>
        <pc:sldLayoutChg chg="del">
          <pc:chgData name="Shriman Gurung" userId="d3b7c449-cc5f-4d98-b115-6122ad2e1258" providerId="ADAL" clId="{505077FD-B989-42A6-9CA6-17703A3E7C86}" dt="2022-10-25T14:36:33.854" v="30" actId="2696"/>
          <pc:sldLayoutMkLst>
            <pc:docMk/>
            <pc:sldMasterMk cId="3588427678" sldId="2147484229"/>
            <pc:sldLayoutMk cId="4031251049" sldId="2147485325"/>
          </pc:sldLayoutMkLst>
        </pc:sldLayoutChg>
        <pc:sldLayoutChg chg="del">
          <pc:chgData name="Shriman Gurung" userId="d3b7c449-cc5f-4d98-b115-6122ad2e1258" providerId="ADAL" clId="{505077FD-B989-42A6-9CA6-17703A3E7C86}" dt="2022-10-25T14:36:33.720" v="25" actId="2696"/>
          <pc:sldLayoutMkLst>
            <pc:docMk/>
            <pc:sldMasterMk cId="3588427678" sldId="2147484229"/>
            <pc:sldLayoutMk cId="828703027" sldId="2147485326"/>
          </pc:sldLayoutMkLst>
        </pc:sldLayoutChg>
        <pc:sldLayoutChg chg="del">
          <pc:chgData name="Shriman Gurung" userId="d3b7c449-cc5f-4d98-b115-6122ad2e1258" providerId="ADAL" clId="{505077FD-B989-42A6-9CA6-17703A3E7C86}" dt="2022-10-25T14:36:33.740" v="26" actId="2696"/>
          <pc:sldLayoutMkLst>
            <pc:docMk/>
            <pc:sldMasterMk cId="3588427678" sldId="2147484229"/>
            <pc:sldLayoutMk cId="1065869351" sldId="2147485327"/>
          </pc:sldLayoutMkLst>
        </pc:sldLayoutChg>
        <pc:sldLayoutChg chg="del">
          <pc:chgData name="Shriman Gurung" userId="d3b7c449-cc5f-4d98-b115-6122ad2e1258" providerId="ADAL" clId="{505077FD-B989-42A6-9CA6-17703A3E7C86}" dt="2022-10-25T14:36:33.768" v="27" actId="2696"/>
          <pc:sldLayoutMkLst>
            <pc:docMk/>
            <pc:sldMasterMk cId="3588427678" sldId="2147484229"/>
            <pc:sldLayoutMk cId="1133306931" sldId="2147485328"/>
          </pc:sldLayoutMkLst>
        </pc:sldLayoutChg>
        <pc:sldLayoutChg chg="del">
          <pc:chgData name="Shriman Gurung" userId="d3b7c449-cc5f-4d98-b115-6122ad2e1258" providerId="ADAL" clId="{505077FD-B989-42A6-9CA6-17703A3E7C86}" dt="2022-10-25T14:36:33.796" v="28" actId="2696"/>
          <pc:sldLayoutMkLst>
            <pc:docMk/>
            <pc:sldMasterMk cId="3588427678" sldId="2147484229"/>
            <pc:sldLayoutMk cId="3422089322" sldId="2147485329"/>
          </pc:sldLayoutMkLst>
        </pc:sldLayoutChg>
        <pc:sldLayoutChg chg="del">
          <pc:chgData name="Shriman Gurung" userId="d3b7c449-cc5f-4d98-b115-6122ad2e1258" providerId="ADAL" clId="{505077FD-B989-42A6-9CA6-17703A3E7C86}" dt="2022-10-25T14:36:33.828" v="29" actId="2696"/>
          <pc:sldLayoutMkLst>
            <pc:docMk/>
            <pc:sldMasterMk cId="3588427678" sldId="2147484229"/>
            <pc:sldLayoutMk cId="3759968060" sldId="2147485330"/>
          </pc:sldLayoutMkLst>
        </pc:sldLayoutChg>
        <pc:sldLayoutChg chg="del">
          <pc:chgData name="Shriman Gurung" userId="d3b7c449-cc5f-4d98-b115-6122ad2e1258" providerId="ADAL" clId="{505077FD-B989-42A6-9CA6-17703A3E7C86}" dt="2022-10-25T14:36:33.910" v="31" actId="2696"/>
          <pc:sldLayoutMkLst>
            <pc:docMk/>
            <pc:sldMasterMk cId="3588427678" sldId="2147484229"/>
            <pc:sldLayoutMk cId="2085227412" sldId="2147485331"/>
          </pc:sldLayoutMkLst>
        </pc:sldLayoutChg>
        <pc:sldLayoutChg chg="del">
          <pc:chgData name="Shriman Gurung" userId="d3b7c449-cc5f-4d98-b115-6122ad2e1258" providerId="ADAL" clId="{505077FD-B989-42A6-9CA6-17703A3E7C86}" dt="2022-10-25T14:36:33.937" v="32" actId="2696"/>
          <pc:sldLayoutMkLst>
            <pc:docMk/>
            <pc:sldMasterMk cId="3588427678" sldId="2147484229"/>
            <pc:sldLayoutMk cId="1923318051" sldId="2147485332"/>
          </pc:sldLayoutMkLst>
        </pc:sldLayoutChg>
        <pc:sldLayoutChg chg="del">
          <pc:chgData name="Shriman Gurung" userId="d3b7c449-cc5f-4d98-b115-6122ad2e1258" providerId="ADAL" clId="{505077FD-B989-42A6-9CA6-17703A3E7C86}" dt="2022-10-25T14:36:33.992" v="34" actId="2696"/>
          <pc:sldLayoutMkLst>
            <pc:docMk/>
            <pc:sldMasterMk cId="3588427678" sldId="2147484229"/>
            <pc:sldLayoutMk cId="3521687910" sldId="2147485333"/>
          </pc:sldLayoutMkLst>
        </pc:sldLayoutChg>
        <pc:sldLayoutChg chg="del">
          <pc:chgData name="Shriman Gurung" userId="d3b7c449-cc5f-4d98-b115-6122ad2e1258" providerId="ADAL" clId="{505077FD-B989-42A6-9CA6-17703A3E7C86}" dt="2022-10-25T14:36:34.030" v="35" actId="2696"/>
          <pc:sldLayoutMkLst>
            <pc:docMk/>
            <pc:sldMasterMk cId="3588427678" sldId="2147484229"/>
            <pc:sldLayoutMk cId="3164675876" sldId="2147485334"/>
          </pc:sldLayoutMkLst>
        </pc:sldLayoutChg>
        <pc:sldLayoutChg chg="del">
          <pc:chgData name="Shriman Gurung" userId="d3b7c449-cc5f-4d98-b115-6122ad2e1258" providerId="ADAL" clId="{505077FD-B989-42A6-9CA6-17703A3E7C86}" dt="2022-10-25T14:36:35.821" v="82" actId="2696"/>
          <pc:sldLayoutMkLst>
            <pc:docMk/>
            <pc:sldMasterMk cId="3588427678" sldId="2147484229"/>
            <pc:sldLayoutMk cId="3455035362" sldId="2147485338"/>
          </pc:sldLayoutMkLst>
        </pc:sldLayoutChg>
        <pc:sldLayoutChg chg="del">
          <pc:chgData name="Shriman Gurung" userId="d3b7c449-cc5f-4d98-b115-6122ad2e1258" providerId="ADAL" clId="{505077FD-B989-42A6-9CA6-17703A3E7C86}" dt="2022-10-25T14:36:35.873" v="83" actId="2696"/>
          <pc:sldLayoutMkLst>
            <pc:docMk/>
            <pc:sldMasterMk cId="3588427678" sldId="2147484229"/>
            <pc:sldLayoutMk cId="835566677" sldId="2147485339"/>
          </pc:sldLayoutMkLst>
        </pc:sldLayoutChg>
        <pc:sldLayoutChg chg="del">
          <pc:chgData name="Shriman Gurung" userId="d3b7c449-cc5f-4d98-b115-6122ad2e1258" providerId="ADAL" clId="{505077FD-B989-42A6-9CA6-17703A3E7C86}" dt="2022-10-25T14:36:34.095" v="37" actId="2696"/>
          <pc:sldLayoutMkLst>
            <pc:docMk/>
            <pc:sldMasterMk cId="3588427678" sldId="2147484229"/>
            <pc:sldLayoutMk cId="227389043" sldId="2147485340"/>
          </pc:sldLayoutMkLst>
        </pc:sldLayoutChg>
        <pc:sldLayoutChg chg="del">
          <pc:chgData name="Shriman Gurung" userId="d3b7c449-cc5f-4d98-b115-6122ad2e1258" providerId="ADAL" clId="{505077FD-B989-42A6-9CA6-17703A3E7C86}" dt="2022-10-25T14:36:34.142" v="38" actId="2696"/>
          <pc:sldLayoutMkLst>
            <pc:docMk/>
            <pc:sldMasterMk cId="3588427678" sldId="2147484229"/>
            <pc:sldLayoutMk cId="3726888610" sldId="2147485346"/>
          </pc:sldLayoutMkLst>
        </pc:sldLayoutChg>
        <pc:sldLayoutChg chg="del">
          <pc:chgData name="Shriman Gurung" userId="d3b7c449-cc5f-4d98-b115-6122ad2e1258" providerId="ADAL" clId="{505077FD-B989-42A6-9CA6-17703A3E7C86}" dt="2022-10-25T14:36:34.192" v="39" actId="2696"/>
          <pc:sldLayoutMkLst>
            <pc:docMk/>
            <pc:sldMasterMk cId="3588427678" sldId="2147484229"/>
            <pc:sldLayoutMk cId="1514783843" sldId="2147485349"/>
          </pc:sldLayoutMkLst>
        </pc:sldLayoutChg>
        <pc:sldLayoutChg chg="del">
          <pc:chgData name="Shriman Gurung" userId="d3b7c449-cc5f-4d98-b115-6122ad2e1258" providerId="ADAL" clId="{505077FD-B989-42A6-9CA6-17703A3E7C86}" dt="2022-10-25T14:36:34.244" v="40" actId="2696"/>
          <pc:sldLayoutMkLst>
            <pc:docMk/>
            <pc:sldMasterMk cId="3588427678" sldId="2147484229"/>
            <pc:sldLayoutMk cId="3142137864" sldId="2147485351"/>
          </pc:sldLayoutMkLst>
        </pc:sldLayoutChg>
        <pc:sldLayoutChg chg="del">
          <pc:chgData name="Shriman Gurung" userId="d3b7c449-cc5f-4d98-b115-6122ad2e1258" providerId="ADAL" clId="{505077FD-B989-42A6-9CA6-17703A3E7C86}" dt="2022-10-25T14:36:36.001" v="87" actId="2696"/>
          <pc:sldLayoutMkLst>
            <pc:docMk/>
            <pc:sldMasterMk cId="3588427678" sldId="2147484229"/>
            <pc:sldLayoutMk cId="3092182116" sldId="2147485352"/>
          </pc:sldLayoutMkLst>
        </pc:sldLayoutChg>
        <pc:sldLayoutChg chg="del">
          <pc:chgData name="Shriman Gurung" userId="d3b7c449-cc5f-4d98-b115-6122ad2e1258" providerId="ADAL" clId="{505077FD-B989-42A6-9CA6-17703A3E7C86}" dt="2022-10-25T14:36:36.075" v="88" actId="2696"/>
          <pc:sldLayoutMkLst>
            <pc:docMk/>
            <pc:sldMasterMk cId="3588427678" sldId="2147484229"/>
            <pc:sldLayoutMk cId="2900633267" sldId="2147485353"/>
          </pc:sldLayoutMkLst>
        </pc:sldLayoutChg>
        <pc:sldLayoutChg chg="del">
          <pc:chgData name="Shriman Gurung" userId="d3b7c449-cc5f-4d98-b115-6122ad2e1258" providerId="ADAL" clId="{505077FD-B989-42A6-9CA6-17703A3E7C86}" dt="2022-10-25T14:36:36.103" v="89" actId="2696"/>
          <pc:sldLayoutMkLst>
            <pc:docMk/>
            <pc:sldMasterMk cId="3588427678" sldId="2147484229"/>
            <pc:sldLayoutMk cId="684738598" sldId="2147485354"/>
          </pc:sldLayoutMkLst>
        </pc:sldLayoutChg>
        <pc:sldLayoutChg chg="del">
          <pc:chgData name="Shriman Gurung" userId="d3b7c449-cc5f-4d98-b115-6122ad2e1258" providerId="ADAL" clId="{505077FD-B989-42A6-9CA6-17703A3E7C86}" dt="2022-10-25T14:36:36.130" v="90" actId="2696"/>
          <pc:sldLayoutMkLst>
            <pc:docMk/>
            <pc:sldMasterMk cId="3588427678" sldId="2147484229"/>
            <pc:sldLayoutMk cId="550351947" sldId="2147485355"/>
          </pc:sldLayoutMkLst>
        </pc:sldLayoutChg>
        <pc:sldLayoutChg chg="del">
          <pc:chgData name="Shriman Gurung" userId="d3b7c449-cc5f-4d98-b115-6122ad2e1258" providerId="ADAL" clId="{505077FD-B989-42A6-9CA6-17703A3E7C86}" dt="2022-10-25T14:36:36.154" v="91" actId="2696"/>
          <pc:sldLayoutMkLst>
            <pc:docMk/>
            <pc:sldMasterMk cId="3588427678" sldId="2147484229"/>
            <pc:sldLayoutMk cId="3772471374" sldId="2147485356"/>
          </pc:sldLayoutMkLst>
        </pc:sldLayoutChg>
        <pc:sldLayoutChg chg="del">
          <pc:chgData name="Shriman Gurung" userId="d3b7c449-cc5f-4d98-b115-6122ad2e1258" providerId="ADAL" clId="{505077FD-B989-42A6-9CA6-17703A3E7C86}" dt="2022-10-25T14:36:35.927" v="84" actId="2696"/>
          <pc:sldLayoutMkLst>
            <pc:docMk/>
            <pc:sldMasterMk cId="3588427678" sldId="2147484229"/>
            <pc:sldLayoutMk cId="648551354" sldId="2147485360"/>
          </pc:sldLayoutMkLst>
        </pc:sldLayoutChg>
        <pc:sldLayoutChg chg="del">
          <pc:chgData name="Shriman Gurung" userId="d3b7c449-cc5f-4d98-b115-6122ad2e1258" providerId="ADAL" clId="{505077FD-B989-42A6-9CA6-17703A3E7C86}" dt="2022-10-25T14:36:34.360" v="42" actId="2696"/>
          <pc:sldLayoutMkLst>
            <pc:docMk/>
            <pc:sldMasterMk cId="3588427678" sldId="2147484229"/>
            <pc:sldLayoutMk cId="1598530170" sldId="2147485363"/>
          </pc:sldLayoutMkLst>
        </pc:sldLayoutChg>
        <pc:sldLayoutChg chg="del">
          <pc:chgData name="Shriman Gurung" userId="d3b7c449-cc5f-4d98-b115-6122ad2e1258" providerId="ADAL" clId="{505077FD-B989-42A6-9CA6-17703A3E7C86}" dt="2022-10-25T14:36:35.956" v="85" actId="2696"/>
          <pc:sldLayoutMkLst>
            <pc:docMk/>
            <pc:sldMasterMk cId="3588427678" sldId="2147484229"/>
            <pc:sldLayoutMk cId="1562139400" sldId="2147485364"/>
          </pc:sldLayoutMkLst>
        </pc:sldLayoutChg>
        <pc:sldLayoutChg chg="del">
          <pc:chgData name="Shriman Gurung" userId="d3b7c449-cc5f-4d98-b115-6122ad2e1258" providerId="ADAL" clId="{505077FD-B989-42A6-9CA6-17703A3E7C86}" dt="2022-10-25T14:36:35.984" v="86" actId="2696"/>
          <pc:sldLayoutMkLst>
            <pc:docMk/>
            <pc:sldMasterMk cId="3588427678" sldId="2147484229"/>
            <pc:sldLayoutMk cId="3801178581" sldId="2147485365"/>
          </pc:sldLayoutMkLst>
        </pc:sldLayoutChg>
        <pc:sldLayoutChg chg="del">
          <pc:chgData name="Shriman Gurung" userId="d3b7c449-cc5f-4d98-b115-6122ad2e1258" providerId="ADAL" clId="{505077FD-B989-42A6-9CA6-17703A3E7C86}" dt="2022-10-25T14:36:33.963" v="33" actId="2696"/>
          <pc:sldLayoutMkLst>
            <pc:docMk/>
            <pc:sldMasterMk cId="3588427678" sldId="2147484229"/>
            <pc:sldLayoutMk cId="3697576135" sldId="2147485366"/>
          </pc:sldLayoutMkLst>
        </pc:sldLayoutChg>
        <pc:sldLayoutChg chg="del">
          <pc:chgData name="Shriman Gurung" userId="d3b7c449-cc5f-4d98-b115-6122ad2e1258" providerId="ADAL" clId="{505077FD-B989-42A6-9CA6-17703A3E7C86}" dt="2022-10-25T14:36:35.731" v="79" actId="2696"/>
          <pc:sldLayoutMkLst>
            <pc:docMk/>
            <pc:sldMasterMk cId="3588427678" sldId="2147484229"/>
            <pc:sldLayoutMk cId="475047256" sldId="2147485367"/>
          </pc:sldLayoutMkLst>
        </pc:sldLayoutChg>
        <pc:sldLayoutChg chg="del">
          <pc:chgData name="Shriman Gurung" userId="d3b7c449-cc5f-4d98-b115-6122ad2e1258" providerId="ADAL" clId="{505077FD-B989-42A6-9CA6-17703A3E7C86}" dt="2022-10-25T14:36:35.681" v="78" actId="2696"/>
          <pc:sldLayoutMkLst>
            <pc:docMk/>
            <pc:sldMasterMk cId="3588427678" sldId="2147484229"/>
            <pc:sldLayoutMk cId="3692486796" sldId="2147485368"/>
          </pc:sldLayoutMkLst>
        </pc:sldLayoutChg>
        <pc:sldLayoutChg chg="del">
          <pc:chgData name="Shriman Gurung" userId="d3b7c449-cc5f-4d98-b115-6122ad2e1258" providerId="ADAL" clId="{505077FD-B989-42A6-9CA6-17703A3E7C86}" dt="2022-10-25T14:36:34.302" v="41" actId="2696"/>
          <pc:sldLayoutMkLst>
            <pc:docMk/>
            <pc:sldMasterMk cId="3588427678" sldId="2147484229"/>
            <pc:sldLayoutMk cId="1185091634" sldId="2147485369"/>
          </pc:sldLayoutMkLst>
        </pc:sldLayoutChg>
        <pc:sldLayoutChg chg="del">
          <pc:chgData name="Shriman Gurung" userId="d3b7c449-cc5f-4d98-b115-6122ad2e1258" providerId="ADAL" clId="{505077FD-B989-42A6-9CA6-17703A3E7C86}" dt="2022-10-25T14:36:34.400" v="43" actId="2696"/>
          <pc:sldLayoutMkLst>
            <pc:docMk/>
            <pc:sldMasterMk cId="3588427678" sldId="2147484229"/>
            <pc:sldLayoutMk cId="3212407088" sldId="2147485370"/>
          </pc:sldLayoutMkLst>
        </pc:sldLayoutChg>
        <pc:sldLayoutChg chg="del">
          <pc:chgData name="Shriman Gurung" userId="d3b7c449-cc5f-4d98-b115-6122ad2e1258" providerId="ADAL" clId="{505077FD-B989-42A6-9CA6-17703A3E7C86}" dt="2022-10-25T14:36:35.493" v="72" actId="2696"/>
          <pc:sldLayoutMkLst>
            <pc:docMk/>
            <pc:sldMasterMk cId="3588427678" sldId="2147484229"/>
            <pc:sldLayoutMk cId="2783102025" sldId="2147485372"/>
          </pc:sldLayoutMkLst>
        </pc:sldLayoutChg>
        <pc:sldLayoutChg chg="del">
          <pc:chgData name="Shriman Gurung" userId="d3b7c449-cc5f-4d98-b115-6122ad2e1258" providerId="ADAL" clId="{505077FD-B989-42A6-9CA6-17703A3E7C86}" dt="2022-10-25T14:36:35.519" v="73" actId="2696"/>
          <pc:sldLayoutMkLst>
            <pc:docMk/>
            <pc:sldMasterMk cId="3588427678" sldId="2147484229"/>
            <pc:sldLayoutMk cId="814874672" sldId="2147485373"/>
          </pc:sldLayoutMkLst>
        </pc:sldLayoutChg>
        <pc:sldLayoutChg chg="del">
          <pc:chgData name="Shriman Gurung" userId="d3b7c449-cc5f-4d98-b115-6122ad2e1258" providerId="ADAL" clId="{505077FD-B989-42A6-9CA6-17703A3E7C86}" dt="2022-10-25T14:36:36.175" v="92" actId="2696"/>
          <pc:sldLayoutMkLst>
            <pc:docMk/>
            <pc:sldMasterMk cId="3588427678" sldId="2147484229"/>
            <pc:sldLayoutMk cId="744595937" sldId="2147485374"/>
          </pc:sldLayoutMkLst>
        </pc:sldLayoutChg>
        <pc:sldLayoutChg chg="del">
          <pc:chgData name="Shriman Gurung" userId="d3b7c449-cc5f-4d98-b115-6122ad2e1258" providerId="ADAL" clId="{505077FD-B989-42A6-9CA6-17703A3E7C86}" dt="2022-10-25T14:36:36.226" v="93" actId="2696"/>
          <pc:sldLayoutMkLst>
            <pc:docMk/>
            <pc:sldMasterMk cId="3588427678" sldId="2147484229"/>
            <pc:sldLayoutMk cId="2472283130" sldId="2147485375"/>
          </pc:sldLayoutMkLst>
        </pc:sldLayoutChg>
        <pc:sldLayoutChg chg="del">
          <pc:chgData name="Shriman Gurung" userId="d3b7c449-cc5f-4d98-b115-6122ad2e1258" providerId="ADAL" clId="{505077FD-B989-42A6-9CA6-17703A3E7C86}" dt="2022-10-25T14:36:36.240" v="94" actId="2696"/>
          <pc:sldLayoutMkLst>
            <pc:docMk/>
            <pc:sldMasterMk cId="3588427678" sldId="2147484229"/>
            <pc:sldLayoutMk cId="2577841612" sldId="2147485376"/>
          </pc:sldLayoutMkLst>
        </pc:sldLayoutChg>
        <pc:sldLayoutChg chg="del">
          <pc:chgData name="Shriman Gurung" userId="d3b7c449-cc5f-4d98-b115-6122ad2e1258" providerId="ADAL" clId="{505077FD-B989-42A6-9CA6-17703A3E7C86}" dt="2022-10-25T14:36:36.286" v="95" actId="2696"/>
          <pc:sldLayoutMkLst>
            <pc:docMk/>
            <pc:sldMasterMk cId="3588427678" sldId="2147484229"/>
            <pc:sldLayoutMk cId="3642287345" sldId="2147485377"/>
          </pc:sldLayoutMkLst>
        </pc:sldLayoutChg>
        <pc:sldLayoutChg chg="del">
          <pc:chgData name="Shriman Gurung" userId="d3b7c449-cc5f-4d98-b115-6122ad2e1258" providerId="ADAL" clId="{505077FD-B989-42A6-9CA6-17703A3E7C86}" dt="2022-10-25T14:36:36.303" v="96" actId="2696"/>
          <pc:sldLayoutMkLst>
            <pc:docMk/>
            <pc:sldMasterMk cId="3588427678" sldId="2147484229"/>
            <pc:sldLayoutMk cId="2589327193" sldId="2147485378"/>
          </pc:sldLayoutMkLst>
        </pc:sldLayoutChg>
        <pc:sldLayoutChg chg="del">
          <pc:chgData name="Shriman Gurung" userId="d3b7c449-cc5f-4d98-b115-6122ad2e1258" providerId="ADAL" clId="{505077FD-B989-42A6-9CA6-17703A3E7C86}" dt="2022-10-25T14:36:35.300" v="67" actId="2696"/>
          <pc:sldLayoutMkLst>
            <pc:docMk/>
            <pc:sldMasterMk cId="3588427678" sldId="2147484229"/>
            <pc:sldLayoutMk cId="3270563257" sldId="2147485379"/>
          </pc:sldLayoutMkLst>
        </pc:sldLayoutChg>
        <pc:sldLayoutChg chg="del">
          <pc:chgData name="Shriman Gurung" userId="d3b7c449-cc5f-4d98-b115-6122ad2e1258" providerId="ADAL" clId="{505077FD-B989-42A6-9CA6-17703A3E7C86}" dt="2022-10-25T14:36:35.338" v="68" actId="2696"/>
          <pc:sldLayoutMkLst>
            <pc:docMk/>
            <pc:sldMasterMk cId="3588427678" sldId="2147484229"/>
            <pc:sldLayoutMk cId="1606952312" sldId="2147485380"/>
          </pc:sldLayoutMkLst>
        </pc:sldLayoutChg>
        <pc:sldLayoutChg chg="del">
          <pc:chgData name="Shriman Gurung" userId="d3b7c449-cc5f-4d98-b115-6122ad2e1258" providerId="ADAL" clId="{505077FD-B989-42A6-9CA6-17703A3E7C86}" dt="2022-10-25T14:36:35.353" v="69" actId="2696"/>
          <pc:sldLayoutMkLst>
            <pc:docMk/>
            <pc:sldMasterMk cId="3588427678" sldId="2147484229"/>
            <pc:sldLayoutMk cId="1038616751" sldId="2147485381"/>
          </pc:sldLayoutMkLst>
        </pc:sldLayoutChg>
        <pc:sldLayoutChg chg="del">
          <pc:chgData name="Shriman Gurung" userId="d3b7c449-cc5f-4d98-b115-6122ad2e1258" providerId="ADAL" clId="{505077FD-B989-42A6-9CA6-17703A3E7C86}" dt="2022-10-25T14:36:34.638" v="49" actId="2696"/>
          <pc:sldLayoutMkLst>
            <pc:docMk/>
            <pc:sldMasterMk cId="3588427678" sldId="2147484229"/>
            <pc:sldLayoutMk cId="4179627729" sldId="2147485382"/>
          </pc:sldLayoutMkLst>
        </pc:sldLayoutChg>
        <pc:sldLayoutChg chg="del">
          <pc:chgData name="Shriman Gurung" userId="d3b7c449-cc5f-4d98-b115-6122ad2e1258" providerId="ADAL" clId="{505077FD-B989-42A6-9CA6-17703A3E7C86}" dt="2022-10-25T14:36:34.895" v="56" actId="2696"/>
          <pc:sldLayoutMkLst>
            <pc:docMk/>
            <pc:sldMasterMk cId="3588427678" sldId="2147484229"/>
            <pc:sldLayoutMk cId="4020587522" sldId="2147485383"/>
          </pc:sldLayoutMkLst>
        </pc:sldLayoutChg>
        <pc:sldLayoutChg chg="del">
          <pc:chgData name="Shriman Gurung" userId="d3b7c449-cc5f-4d98-b115-6122ad2e1258" providerId="ADAL" clId="{505077FD-B989-42A6-9CA6-17703A3E7C86}" dt="2022-10-25T14:36:34.526" v="47" actId="2696"/>
          <pc:sldLayoutMkLst>
            <pc:docMk/>
            <pc:sldMasterMk cId="3588427678" sldId="2147484229"/>
            <pc:sldLayoutMk cId="3843528494" sldId="2147485385"/>
          </pc:sldLayoutMkLst>
        </pc:sldLayoutChg>
        <pc:sldLayoutChg chg="del">
          <pc:chgData name="Shriman Gurung" userId="d3b7c449-cc5f-4d98-b115-6122ad2e1258" providerId="ADAL" clId="{505077FD-B989-42A6-9CA6-17703A3E7C86}" dt="2022-10-25T14:36:34.565" v="48" actId="2696"/>
          <pc:sldLayoutMkLst>
            <pc:docMk/>
            <pc:sldMasterMk cId="3588427678" sldId="2147484229"/>
            <pc:sldLayoutMk cId="1565167011" sldId="2147485387"/>
          </pc:sldLayoutMkLst>
        </pc:sldLayoutChg>
        <pc:sldLayoutChg chg="del">
          <pc:chgData name="Shriman Gurung" userId="d3b7c449-cc5f-4d98-b115-6122ad2e1258" providerId="ADAL" clId="{505077FD-B989-42A6-9CA6-17703A3E7C86}" dt="2022-10-25T14:36:35.541" v="74" actId="2696"/>
          <pc:sldLayoutMkLst>
            <pc:docMk/>
            <pc:sldMasterMk cId="3588427678" sldId="2147484229"/>
            <pc:sldLayoutMk cId="3851879971" sldId="2147485388"/>
          </pc:sldLayoutMkLst>
        </pc:sldLayoutChg>
        <pc:sldLayoutChg chg="del">
          <pc:chgData name="Shriman Gurung" userId="d3b7c449-cc5f-4d98-b115-6122ad2e1258" providerId="ADAL" clId="{505077FD-B989-42A6-9CA6-17703A3E7C86}" dt="2022-10-25T14:36:31.519" v="10" actId="2696"/>
          <pc:sldLayoutMkLst>
            <pc:docMk/>
            <pc:sldMasterMk cId="3588427678" sldId="2147484229"/>
            <pc:sldLayoutMk cId="867370405" sldId="2147485389"/>
          </pc:sldLayoutMkLst>
        </pc:sldLayoutChg>
        <pc:sldLayoutChg chg="del">
          <pc:chgData name="Shriman Gurung" userId="d3b7c449-cc5f-4d98-b115-6122ad2e1258" providerId="ADAL" clId="{505077FD-B989-42A6-9CA6-17703A3E7C86}" dt="2022-10-25T14:36:31.435" v="8" actId="2696"/>
          <pc:sldLayoutMkLst>
            <pc:docMk/>
            <pc:sldMasterMk cId="3588427678" sldId="2147484229"/>
            <pc:sldLayoutMk cId="3936989978" sldId="2147485390"/>
          </pc:sldLayoutMkLst>
        </pc:sldLayoutChg>
        <pc:sldLayoutChg chg="del">
          <pc:chgData name="Shriman Gurung" userId="d3b7c449-cc5f-4d98-b115-6122ad2e1258" providerId="ADAL" clId="{505077FD-B989-42A6-9CA6-17703A3E7C86}" dt="2022-10-25T14:36:37.683" v="113" actId="2696"/>
          <pc:sldLayoutMkLst>
            <pc:docMk/>
            <pc:sldMasterMk cId="3588427678" sldId="2147484229"/>
            <pc:sldLayoutMk cId="2353730380" sldId="2147485391"/>
          </pc:sldLayoutMkLst>
        </pc:sldLayoutChg>
        <pc:sldLayoutChg chg="del">
          <pc:chgData name="Shriman Gurung" userId="d3b7c449-cc5f-4d98-b115-6122ad2e1258" providerId="ADAL" clId="{505077FD-B989-42A6-9CA6-17703A3E7C86}" dt="2022-10-25T14:36:35.607" v="76" actId="2696"/>
          <pc:sldLayoutMkLst>
            <pc:docMk/>
            <pc:sldMasterMk cId="3588427678" sldId="2147484229"/>
            <pc:sldLayoutMk cId="3678369299" sldId="2147485392"/>
          </pc:sldLayoutMkLst>
        </pc:sldLayoutChg>
        <pc:sldLayoutChg chg="del">
          <pc:chgData name="Shriman Gurung" userId="d3b7c449-cc5f-4d98-b115-6122ad2e1258" providerId="ADAL" clId="{505077FD-B989-42A6-9CA6-17703A3E7C86}" dt="2022-10-25T14:36:35.636" v="77" actId="2696"/>
          <pc:sldLayoutMkLst>
            <pc:docMk/>
            <pc:sldMasterMk cId="3588427678" sldId="2147484229"/>
            <pc:sldLayoutMk cId="1523124432" sldId="2147485393"/>
          </pc:sldLayoutMkLst>
        </pc:sldLayoutChg>
        <pc:sldLayoutChg chg="del">
          <pc:chgData name="Shriman Gurung" userId="d3b7c449-cc5f-4d98-b115-6122ad2e1258" providerId="ADAL" clId="{505077FD-B989-42A6-9CA6-17703A3E7C86}" dt="2022-10-25T14:36:34.082" v="36" actId="2696"/>
          <pc:sldLayoutMkLst>
            <pc:docMk/>
            <pc:sldMasterMk cId="3588427678" sldId="2147484229"/>
            <pc:sldLayoutMk cId="2348708290" sldId="2147485394"/>
          </pc:sldLayoutMkLst>
        </pc:sldLayoutChg>
        <pc:sldLayoutChg chg="del">
          <pc:chgData name="Shriman Gurung" userId="d3b7c449-cc5f-4d98-b115-6122ad2e1258" providerId="ADAL" clId="{505077FD-B989-42A6-9CA6-17703A3E7C86}" dt="2022-10-25T14:36:31.573" v="11" actId="2696"/>
          <pc:sldLayoutMkLst>
            <pc:docMk/>
            <pc:sldMasterMk cId="3588427678" sldId="2147484229"/>
            <pc:sldLayoutMk cId="2599961878" sldId="2147485395"/>
          </pc:sldLayoutMkLst>
        </pc:sldLayoutChg>
        <pc:sldLayoutChg chg="del">
          <pc:chgData name="Shriman Gurung" userId="d3b7c449-cc5f-4d98-b115-6122ad2e1258" providerId="ADAL" clId="{505077FD-B989-42A6-9CA6-17703A3E7C86}" dt="2022-10-25T14:36:31.618" v="12" actId="2696"/>
          <pc:sldLayoutMkLst>
            <pc:docMk/>
            <pc:sldMasterMk cId="3588427678" sldId="2147484229"/>
            <pc:sldLayoutMk cId="1369457985" sldId="2147485396"/>
          </pc:sldLayoutMkLst>
        </pc:sldLayoutChg>
        <pc:sldLayoutChg chg="del">
          <pc:chgData name="Shriman Gurung" userId="d3b7c449-cc5f-4d98-b115-6122ad2e1258" providerId="ADAL" clId="{505077FD-B989-42A6-9CA6-17703A3E7C86}" dt="2022-10-25T14:36:01.127" v="2" actId="47"/>
          <pc:sldLayoutMkLst>
            <pc:docMk/>
            <pc:sldMasterMk cId="3588427678" sldId="2147484229"/>
            <pc:sldLayoutMk cId="2697577490" sldId="2147485397"/>
          </pc:sldLayoutMkLst>
        </pc:sldLayoutChg>
        <pc:sldLayoutChg chg="del">
          <pc:chgData name="Shriman Gurung" userId="d3b7c449-cc5f-4d98-b115-6122ad2e1258" providerId="ADAL" clId="{505077FD-B989-42A6-9CA6-17703A3E7C86}" dt="2022-10-25T14:36:37.822" v="116" actId="2696"/>
          <pc:sldLayoutMkLst>
            <pc:docMk/>
            <pc:sldMasterMk cId="3588427678" sldId="2147484229"/>
            <pc:sldLayoutMk cId="1087130035" sldId="2147485398"/>
          </pc:sldLayoutMkLst>
        </pc:sldLayoutChg>
        <pc:sldLayoutChg chg="del">
          <pc:chgData name="Shriman Gurung" userId="d3b7c449-cc5f-4d98-b115-6122ad2e1258" providerId="ADAL" clId="{505077FD-B989-42A6-9CA6-17703A3E7C86}" dt="2022-10-25T14:36:37.842" v="117" actId="2696"/>
          <pc:sldLayoutMkLst>
            <pc:docMk/>
            <pc:sldMasterMk cId="3588427678" sldId="2147484229"/>
            <pc:sldLayoutMk cId="2844342454" sldId="2147485399"/>
          </pc:sldLayoutMkLst>
        </pc:sldLayoutChg>
        <pc:sldLayoutChg chg="del">
          <pc:chgData name="Shriman Gurung" userId="d3b7c449-cc5f-4d98-b115-6122ad2e1258" providerId="ADAL" clId="{505077FD-B989-42A6-9CA6-17703A3E7C86}" dt="2022-10-25T14:36:37.860" v="118" actId="2696"/>
          <pc:sldLayoutMkLst>
            <pc:docMk/>
            <pc:sldMasterMk cId="3588427678" sldId="2147484229"/>
            <pc:sldLayoutMk cId="2315377740" sldId="2147485400"/>
          </pc:sldLayoutMkLst>
        </pc:sldLayoutChg>
        <pc:sldLayoutChg chg="del">
          <pc:chgData name="Shriman Gurung" userId="d3b7c449-cc5f-4d98-b115-6122ad2e1258" providerId="ADAL" clId="{505077FD-B989-42A6-9CA6-17703A3E7C86}" dt="2022-10-25T14:36:37.910" v="119" actId="2696"/>
          <pc:sldLayoutMkLst>
            <pc:docMk/>
            <pc:sldMasterMk cId="3588427678" sldId="2147484229"/>
            <pc:sldLayoutMk cId="3267363109" sldId="2147485401"/>
          </pc:sldLayoutMkLst>
        </pc:sldLayoutChg>
        <pc:sldLayoutChg chg="del">
          <pc:chgData name="Shriman Gurung" userId="d3b7c449-cc5f-4d98-b115-6122ad2e1258" providerId="ADAL" clId="{505077FD-B989-42A6-9CA6-17703A3E7C86}" dt="2022-10-25T14:36:01.127" v="2" actId="47"/>
          <pc:sldLayoutMkLst>
            <pc:docMk/>
            <pc:sldMasterMk cId="3588427678" sldId="2147484229"/>
            <pc:sldLayoutMk cId="2694990709" sldId="2147485402"/>
          </pc:sldLayoutMkLst>
        </pc:sldLayoutChg>
        <pc:sldLayoutChg chg="del">
          <pc:chgData name="Shriman Gurung" userId="d3b7c449-cc5f-4d98-b115-6122ad2e1258" providerId="ADAL" clId="{505077FD-B989-42A6-9CA6-17703A3E7C86}" dt="2022-10-25T14:36:01.127" v="2" actId="47"/>
          <pc:sldLayoutMkLst>
            <pc:docMk/>
            <pc:sldMasterMk cId="3588427678" sldId="2147484229"/>
            <pc:sldLayoutMk cId="1139442628" sldId="2147485403"/>
          </pc:sldLayoutMkLst>
        </pc:sldLayoutChg>
      </pc:sldMasterChg>
      <pc:sldMasterChg chg="del delSldLayout">
        <pc:chgData name="Shriman Gurung" userId="d3b7c449-cc5f-4d98-b115-6122ad2e1258" providerId="ADAL" clId="{505077FD-B989-42A6-9CA6-17703A3E7C86}" dt="2022-10-25T14:36:39.077" v="125" actId="2696"/>
        <pc:sldMasterMkLst>
          <pc:docMk/>
          <pc:sldMasterMk cId="2695419232" sldId="2147485404"/>
        </pc:sldMasterMkLst>
        <pc:sldLayoutChg chg="del">
          <pc:chgData name="Shriman Gurung" userId="d3b7c449-cc5f-4d98-b115-6122ad2e1258" providerId="ADAL" clId="{505077FD-B989-42A6-9CA6-17703A3E7C86}" dt="2022-10-25T14:36:38.979" v="120" actId="2696"/>
          <pc:sldLayoutMkLst>
            <pc:docMk/>
            <pc:sldMasterMk cId="2695419232" sldId="2147485404"/>
            <pc:sldLayoutMk cId="1381307336" sldId="2147485405"/>
          </pc:sldLayoutMkLst>
        </pc:sldLayoutChg>
        <pc:sldLayoutChg chg="del">
          <pc:chgData name="Shriman Gurung" userId="d3b7c449-cc5f-4d98-b115-6122ad2e1258" providerId="ADAL" clId="{505077FD-B989-42A6-9CA6-17703A3E7C86}" dt="2022-10-25T14:36:38.998" v="121" actId="2696"/>
          <pc:sldLayoutMkLst>
            <pc:docMk/>
            <pc:sldMasterMk cId="2695419232" sldId="2147485404"/>
            <pc:sldLayoutMk cId="2755600713" sldId="2147485406"/>
          </pc:sldLayoutMkLst>
        </pc:sldLayoutChg>
        <pc:sldLayoutChg chg="del">
          <pc:chgData name="Shriman Gurung" userId="d3b7c449-cc5f-4d98-b115-6122ad2e1258" providerId="ADAL" clId="{505077FD-B989-42A6-9CA6-17703A3E7C86}" dt="2022-10-25T14:36:39.019" v="122" actId="2696"/>
          <pc:sldLayoutMkLst>
            <pc:docMk/>
            <pc:sldMasterMk cId="2695419232" sldId="2147485404"/>
            <pc:sldLayoutMk cId="4128138574" sldId="2147485407"/>
          </pc:sldLayoutMkLst>
        </pc:sldLayoutChg>
        <pc:sldLayoutChg chg="del">
          <pc:chgData name="Shriman Gurung" userId="d3b7c449-cc5f-4d98-b115-6122ad2e1258" providerId="ADAL" clId="{505077FD-B989-42A6-9CA6-17703A3E7C86}" dt="2022-10-25T14:36:39.032" v="123" actId="2696"/>
          <pc:sldLayoutMkLst>
            <pc:docMk/>
            <pc:sldMasterMk cId="2695419232" sldId="2147485404"/>
            <pc:sldLayoutMk cId="3803400348" sldId="2147485408"/>
          </pc:sldLayoutMkLst>
        </pc:sldLayoutChg>
        <pc:sldLayoutChg chg="del">
          <pc:chgData name="Shriman Gurung" userId="d3b7c449-cc5f-4d98-b115-6122ad2e1258" providerId="ADAL" clId="{505077FD-B989-42A6-9CA6-17703A3E7C86}" dt="2022-10-25T14:35:48.928" v="1" actId="47"/>
          <pc:sldLayoutMkLst>
            <pc:docMk/>
            <pc:sldMasterMk cId="2695419232" sldId="2147485404"/>
            <pc:sldLayoutMk cId="2228438107" sldId="2147485409"/>
          </pc:sldLayoutMkLst>
        </pc:sldLayoutChg>
        <pc:sldLayoutChg chg="del">
          <pc:chgData name="Shriman Gurung" userId="d3b7c449-cc5f-4d98-b115-6122ad2e1258" providerId="ADAL" clId="{505077FD-B989-42A6-9CA6-17703A3E7C86}" dt="2022-10-25T14:36:39.048" v="124" actId="2696"/>
          <pc:sldLayoutMkLst>
            <pc:docMk/>
            <pc:sldMasterMk cId="2695419232" sldId="2147485404"/>
            <pc:sldLayoutMk cId="4036768075" sldId="2147485410"/>
          </pc:sldLayoutMkLst>
        </pc:sldLayoutChg>
        <pc:sldLayoutChg chg="del">
          <pc:chgData name="Shriman Gurung" userId="d3b7c449-cc5f-4d98-b115-6122ad2e1258" providerId="ADAL" clId="{505077FD-B989-42A6-9CA6-17703A3E7C86}" dt="2022-10-25T14:35:48.928" v="1" actId="47"/>
          <pc:sldLayoutMkLst>
            <pc:docMk/>
            <pc:sldMasterMk cId="2695419232" sldId="2147485404"/>
            <pc:sldLayoutMk cId="904276642" sldId="2147485411"/>
          </pc:sldLayoutMkLst>
        </pc:sldLayoutChg>
      </pc:sldMasterChg>
      <pc:sldMasterChg chg="del delSldLayout">
        <pc:chgData name="Shriman Gurung" userId="d3b7c449-cc5f-4d98-b115-6122ad2e1258" providerId="ADAL" clId="{505077FD-B989-42A6-9CA6-17703A3E7C86}" dt="2022-10-25T14:36:40.108" v="133" actId="2696"/>
        <pc:sldMasterMkLst>
          <pc:docMk/>
          <pc:sldMasterMk cId="940093025" sldId="2147485412"/>
        </pc:sldMasterMkLst>
        <pc:sldLayoutChg chg="del">
          <pc:chgData name="Shriman Gurung" userId="d3b7c449-cc5f-4d98-b115-6122ad2e1258" providerId="ADAL" clId="{505077FD-B989-42A6-9CA6-17703A3E7C86}" dt="2022-10-25T14:36:40.052" v="126" actId="2696"/>
          <pc:sldLayoutMkLst>
            <pc:docMk/>
            <pc:sldMasterMk cId="940093025" sldId="2147485412"/>
            <pc:sldLayoutMk cId="644371098" sldId="2147485413"/>
          </pc:sldLayoutMkLst>
        </pc:sldLayoutChg>
        <pc:sldLayoutChg chg="del">
          <pc:chgData name="Shriman Gurung" userId="d3b7c449-cc5f-4d98-b115-6122ad2e1258" providerId="ADAL" clId="{505077FD-B989-42A6-9CA6-17703A3E7C86}" dt="2022-10-25T14:36:40.060" v="127" actId="2696"/>
          <pc:sldLayoutMkLst>
            <pc:docMk/>
            <pc:sldMasterMk cId="940093025" sldId="2147485412"/>
            <pc:sldLayoutMk cId="4230971066" sldId="2147485414"/>
          </pc:sldLayoutMkLst>
        </pc:sldLayoutChg>
        <pc:sldLayoutChg chg="del">
          <pc:chgData name="Shriman Gurung" userId="d3b7c449-cc5f-4d98-b115-6122ad2e1258" providerId="ADAL" clId="{505077FD-B989-42A6-9CA6-17703A3E7C86}" dt="2022-10-25T14:36:40.068" v="128" actId="2696"/>
          <pc:sldLayoutMkLst>
            <pc:docMk/>
            <pc:sldMasterMk cId="940093025" sldId="2147485412"/>
            <pc:sldLayoutMk cId="2077098490" sldId="2147485415"/>
          </pc:sldLayoutMkLst>
        </pc:sldLayoutChg>
        <pc:sldLayoutChg chg="del">
          <pc:chgData name="Shriman Gurung" userId="d3b7c449-cc5f-4d98-b115-6122ad2e1258" providerId="ADAL" clId="{505077FD-B989-42A6-9CA6-17703A3E7C86}" dt="2022-10-25T14:36:40.074" v="129" actId="2696"/>
          <pc:sldLayoutMkLst>
            <pc:docMk/>
            <pc:sldMasterMk cId="940093025" sldId="2147485412"/>
            <pc:sldLayoutMk cId="3226296225" sldId="2147485416"/>
          </pc:sldLayoutMkLst>
        </pc:sldLayoutChg>
        <pc:sldLayoutChg chg="del">
          <pc:chgData name="Shriman Gurung" userId="d3b7c449-cc5f-4d98-b115-6122ad2e1258" providerId="ADAL" clId="{505077FD-B989-42A6-9CA6-17703A3E7C86}" dt="2022-10-25T14:36:40.083" v="130" actId="2696"/>
          <pc:sldLayoutMkLst>
            <pc:docMk/>
            <pc:sldMasterMk cId="940093025" sldId="2147485412"/>
            <pc:sldLayoutMk cId="3480614331" sldId="2147485417"/>
          </pc:sldLayoutMkLst>
        </pc:sldLayoutChg>
        <pc:sldLayoutChg chg="del">
          <pc:chgData name="Shriman Gurung" userId="d3b7c449-cc5f-4d98-b115-6122ad2e1258" providerId="ADAL" clId="{505077FD-B989-42A6-9CA6-17703A3E7C86}" dt="2022-10-25T14:36:40.088" v="131" actId="2696"/>
          <pc:sldLayoutMkLst>
            <pc:docMk/>
            <pc:sldMasterMk cId="940093025" sldId="2147485412"/>
            <pc:sldLayoutMk cId="2250774710" sldId="2147485418"/>
          </pc:sldLayoutMkLst>
        </pc:sldLayoutChg>
        <pc:sldLayoutChg chg="del">
          <pc:chgData name="Shriman Gurung" userId="d3b7c449-cc5f-4d98-b115-6122ad2e1258" providerId="ADAL" clId="{505077FD-B989-42A6-9CA6-17703A3E7C86}" dt="2022-10-25T14:36:40.094" v="132" actId="2696"/>
          <pc:sldLayoutMkLst>
            <pc:docMk/>
            <pc:sldMasterMk cId="940093025" sldId="2147485412"/>
            <pc:sldLayoutMk cId="3159461942" sldId="2147485419"/>
          </pc:sldLayoutMkLst>
        </pc:sldLayoutChg>
        <pc:sldLayoutChg chg="del">
          <pc:chgData name="Shriman Gurung" userId="d3b7c449-cc5f-4d98-b115-6122ad2e1258" providerId="ADAL" clId="{505077FD-B989-42A6-9CA6-17703A3E7C86}" dt="2022-10-25T14:36:01.127" v="2" actId="47"/>
          <pc:sldLayoutMkLst>
            <pc:docMk/>
            <pc:sldMasterMk cId="940093025" sldId="2147485412"/>
            <pc:sldLayoutMk cId="922149852" sldId="2147485420"/>
          </pc:sldLayoutMkLst>
        </pc:sldLayoutChg>
      </pc:sldMasterChg>
      <pc:sldMasterChg chg="del delSldLayout">
        <pc:chgData name="Shriman Gurung" userId="d3b7c449-cc5f-4d98-b115-6122ad2e1258" providerId="ADAL" clId="{505077FD-B989-42A6-9CA6-17703A3E7C86}" dt="2022-10-25T14:36:41.768" v="201" actId="2696"/>
        <pc:sldMasterMkLst>
          <pc:docMk/>
          <pc:sldMasterMk cId="2177435532" sldId="2147485421"/>
        </pc:sldMasterMkLst>
        <pc:sldLayoutChg chg="del">
          <pc:chgData name="Shriman Gurung" userId="d3b7c449-cc5f-4d98-b115-6122ad2e1258" providerId="ADAL" clId="{505077FD-B989-42A6-9CA6-17703A3E7C86}" dt="2022-10-25T14:36:40.981" v="134" actId="2696"/>
          <pc:sldLayoutMkLst>
            <pc:docMk/>
            <pc:sldMasterMk cId="2177435532" sldId="2147485421"/>
            <pc:sldLayoutMk cId="1831243858" sldId="2147485422"/>
          </pc:sldLayoutMkLst>
        </pc:sldLayoutChg>
        <pc:sldLayoutChg chg="del">
          <pc:chgData name="Shriman Gurung" userId="d3b7c449-cc5f-4d98-b115-6122ad2e1258" providerId="ADAL" clId="{505077FD-B989-42A6-9CA6-17703A3E7C86}" dt="2022-10-25T14:36:41.115" v="135" actId="2696"/>
          <pc:sldLayoutMkLst>
            <pc:docMk/>
            <pc:sldMasterMk cId="2177435532" sldId="2147485421"/>
            <pc:sldLayoutMk cId="3613272241" sldId="2147485423"/>
          </pc:sldLayoutMkLst>
        </pc:sldLayoutChg>
        <pc:sldLayoutChg chg="del">
          <pc:chgData name="Shriman Gurung" userId="d3b7c449-cc5f-4d98-b115-6122ad2e1258" providerId="ADAL" clId="{505077FD-B989-42A6-9CA6-17703A3E7C86}" dt="2022-10-25T14:36:41.127" v="136" actId="2696"/>
          <pc:sldLayoutMkLst>
            <pc:docMk/>
            <pc:sldMasterMk cId="2177435532" sldId="2147485421"/>
            <pc:sldLayoutMk cId="4198506974" sldId="2147485424"/>
          </pc:sldLayoutMkLst>
        </pc:sldLayoutChg>
        <pc:sldLayoutChg chg="del">
          <pc:chgData name="Shriman Gurung" userId="d3b7c449-cc5f-4d98-b115-6122ad2e1258" providerId="ADAL" clId="{505077FD-B989-42A6-9CA6-17703A3E7C86}" dt="2022-10-25T14:36:41.139" v="137" actId="2696"/>
          <pc:sldLayoutMkLst>
            <pc:docMk/>
            <pc:sldMasterMk cId="2177435532" sldId="2147485421"/>
            <pc:sldLayoutMk cId="274255569" sldId="2147485425"/>
          </pc:sldLayoutMkLst>
        </pc:sldLayoutChg>
        <pc:sldLayoutChg chg="del">
          <pc:chgData name="Shriman Gurung" userId="d3b7c449-cc5f-4d98-b115-6122ad2e1258" providerId="ADAL" clId="{505077FD-B989-42A6-9CA6-17703A3E7C86}" dt="2022-10-25T14:36:41.157" v="138" actId="2696"/>
          <pc:sldLayoutMkLst>
            <pc:docMk/>
            <pc:sldMasterMk cId="2177435532" sldId="2147485421"/>
            <pc:sldLayoutMk cId="2083280168" sldId="2147485426"/>
          </pc:sldLayoutMkLst>
        </pc:sldLayoutChg>
        <pc:sldLayoutChg chg="del">
          <pc:chgData name="Shriman Gurung" userId="d3b7c449-cc5f-4d98-b115-6122ad2e1258" providerId="ADAL" clId="{505077FD-B989-42A6-9CA6-17703A3E7C86}" dt="2022-10-25T14:36:41.174" v="139" actId="2696"/>
          <pc:sldLayoutMkLst>
            <pc:docMk/>
            <pc:sldMasterMk cId="2177435532" sldId="2147485421"/>
            <pc:sldLayoutMk cId="2951303670" sldId="2147485427"/>
          </pc:sldLayoutMkLst>
        </pc:sldLayoutChg>
        <pc:sldLayoutChg chg="del">
          <pc:chgData name="Shriman Gurung" userId="d3b7c449-cc5f-4d98-b115-6122ad2e1258" providerId="ADAL" clId="{505077FD-B989-42A6-9CA6-17703A3E7C86}" dt="2022-10-25T14:36:41.187" v="140" actId="2696"/>
          <pc:sldLayoutMkLst>
            <pc:docMk/>
            <pc:sldMasterMk cId="2177435532" sldId="2147485421"/>
            <pc:sldLayoutMk cId="2090315538" sldId="2147485428"/>
          </pc:sldLayoutMkLst>
        </pc:sldLayoutChg>
        <pc:sldLayoutChg chg="del">
          <pc:chgData name="Shriman Gurung" userId="d3b7c449-cc5f-4d98-b115-6122ad2e1258" providerId="ADAL" clId="{505077FD-B989-42A6-9CA6-17703A3E7C86}" dt="2022-10-25T14:36:41.202" v="141" actId="2696"/>
          <pc:sldLayoutMkLst>
            <pc:docMk/>
            <pc:sldMasterMk cId="2177435532" sldId="2147485421"/>
            <pc:sldLayoutMk cId="1669488952" sldId="2147485429"/>
          </pc:sldLayoutMkLst>
        </pc:sldLayoutChg>
        <pc:sldLayoutChg chg="del">
          <pc:chgData name="Shriman Gurung" userId="d3b7c449-cc5f-4d98-b115-6122ad2e1258" providerId="ADAL" clId="{505077FD-B989-42A6-9CA6-17703A3E7C86}" dt="2022-10-25T14:36:41.211" v="142" actId="2696"/>
          <pc:sldLayoutMkLst>
            <pc:docMk/>
            <pc:sldMasterMk cId="2177435532" sldId="2147485421"/>
            <pc:sldLayoutMk cId="1072201275" sldId="2147485430"/>
          </pc:sldLayoutMkLst>
        </pc:sldLayoutChg>
        <pc:sldLayoutChg chg="del">
          <pc:chgData name="Shriman Gurung" userId="d3b7c449-cc5f-4d98-b115-6122ad2e1258" providerId="ADAL" clId="{505077FD-B989-42A6-9CA6-17703A3E7C86}" dt="2022-10-25T14:36:41.227" v="143" actId="2696"/>
          <pc:sldLayoutMkLst>
            <pc:docMk/>
            <pc:sldMasterMk cId="2177435532" sldId="2147485421"/>
            <pc:sldLayoutMk cId="3215936213" sldId="2147485431"/>
          </pc:sldLayoutMkLst>
        </pc:sldLayoutChg>
        <pc:sldLayoutChg chg="del">
          <pc:chgData name="Shriman Gurung" userId="d3b7c449-cc5f-4d98-b115-6122ad2e1258" providerId="ADAL" clId="{505077FD-B989-42A6-9CA6-17703A3E7C86}" dt="2022-10-25T14:36:41.239" v="144" actId="2696"/>
          <pc:sldLayoutMkLst>
            <pc:docMk/>
            <pc:sldMasterMk cId="2177435532" sldId="2147485421"/>
            <pc:sldLayoutMk cId="1999282223" sldId="2147485432"/>
          </pc:sldLayoutMkLst>
        </pc:sldLayoutChg>
        <pc:sldLayoutChg chg="del">
          <pc:chgData name="Shriman Gurung" userId="d3b7c449-cc5f-4d98-b115-6122ad2e1258" providerId="ADAL" clId="{505077FD-B989-42A6-9CA6-17703A3E7C86}" dt="2022-10-25T14:36:41.250" v="145" actId="2696"/>
          <pc:sldLayoutMkLst>
            <pc:docMk/>
            <pc:sldMasterMk cId="2177435532" sldId="2147485421"/>
            <pc:sldLayoutMk cId="4210816646" sldId="2147485433"/>
          </pc:sldLayoutMkLst>
        </pc:sldLayoutChg>
        <pc:sldLayoutChg chg="del">
          <pc:chgData name="Shriman Gurung" userId="d3b7c449-cc5f-4d98-b115-6122ad2e1258" providerId="ADAL" clId="{505077FD-B989-42A6-9CA6-17703A3E7C86}" dt="2022-10-25T14:36:41.260" v="146" actId="2696"/>
          <pc:sldLayoutMkLst>
            <pc:docMk/>
            <pc:sldMasterMk cId="2177435532" sldId="2147485421"/>
            <pc:sldLayoutMk cId="1252575440" sldId="2147485434"/>
          </pc:sldLayoutMkLst>
        </pc:sldLayoutChg>
        <pc:sldLayoutChg chg="del">
          <pc:chgData name="Shriman Gurung" userId="d3b7c449-cc5f-4d98-b115-6122ad2e1258" providerId="ADAL" clId="{505077FD-B989-42A6-9CA6-17703A3E7C86}" dt="2022-10-25T14:36:41.271" v="147" actId="2696"/>
          <pc:sldLayoutMkLst>
            <pc:docMk/>
            <pc:sldMasterMk cId="2177435532" sldId="2147485421"/>
            <pc:sldLayoutMk cId="2660257163" sldId="2147485435"/>
          </pc:sldLayoutMkLst>
        </pc:sldLayoutChg>
        <pc:sldLayoutChg chg="del">
          <pc:chgData name="Shriman Gurung" userId="d3b7c449-cc5f-4d98-b115-6122ad2e1258" providerId="ADAL" clId="{505077FD-B989-42A6-9CA6-17703A3E7C86}" dt="2022-10-25T14:36:41.281" v="148" actId="2696"/>
          <pc:sldLayoutMkLst>
            <pc:docMk/>
            <pc:sldMasterMk cId="2177435532" sldId="2147485421"/>
            <pc:sldLayoutMk cId="964562618" sldId="2147485436"/>
          </pc:sldLayoutMkLst>
        </pc:sldLayoutChg>
        <pc:sldLayoutChg chg="del">
          <pc:chgData name="Shriman Gurung" userId="d3b7c449-cc5f-4d98-b115-6122ad2e1258" providerId="ADAL" clId="{505077FD-B989-42A6-9CA6-17703A3E7C86}" dt="2022-10-25T14:36:41.290" v="149" actId="2696"/>
          <pc:sldLayoutMkLst>
            <pc:docMk/>
            <pc:sldMasterMk cId="2177435532" sldId="2147485421"/>
            <pc:sldLayoutMk cId="1761230986" sldId="2147485437"/>
          </pc:sldLayoutMkLst>
        </pc:sldLayoutChg>
        <pc:sldLayoutChg chg="del">
          <pc:chgData name="Shriman Gurung" userId="d3b7c449-cc5f-4d98-b115-6122ad2e1258" providerId="ADAL" clId="{505077FD-B989-42A6-9CA6-17703A3E7C86}" dt="2022-10-25T14:36:41.301" v="150" actId="2696"/>
          <pc:sldLayoutMkLst>
            <pc:docMk/>
            <pc:sldMasterMk cId="2177435532" sldId="2147485421"/>
            <pc:sldLayoutMk cId="3681815093" sldId="2147485438"/>
          </pc:sldLayoutMkLst>
        </pc:sldLayoutChg>
        <pc:sldLayoutChg chg="del">
          <pc:chgData name="Shriman Gurung" userId="d3b7c449-cc5f-4d98-b115-6122ad2e1258" providerId="ADAL" clId="{505077FD-B989-42A6-9CA6-17703A3E7C86}" dt="2022-10-25T14:36:41.312" v="151" actId="2696"/>
          <pc:sldLayoutMkLst>
            <pc:docMk/>
            <pc:sldMasterMk cId="2177435532" sldId="2147485421"/>
            <pc:sldLayoutMk cId="853104646" sldId="2147485439"/>
          </pc:sldLayoutMkLst>
        </pc:sldLayoutChg>
        <pc:sldLayoutChg chg="del">
          <pc:chgData name="Shriman Gurung" userId="d3b7c449-cc5f-4d98-b115-6122ad2e1258" providerId="ADAL" clId="{505077FD-B989-42A6-9CA6-17703A3E7C86}" dt="2022-10-25T14:36:41.324" v="152" actId="2696"/>
          <pc:sldLayoutMkLst>
            <pc:docMk/>
            <pc:sldMasterMk cId="2177435532" sldId="2147485421"/>
            <pc:sldLayoutMk cId="3559935629" sldId="2147485440"/>
          </pc:sldLayoutMkLst>
        </pc:sldLayoutChg>
        <pc:sldLayoutChg chg="del">
          <pc:chgData name="Shriman Gurung" userId="d3b7c449-cc5f-4d98-b115-6122ad2e1258" providerId="ADAL" clId="{505077FD-B989-42A6-9CA6-17703A3E7C86}" dt="2022-10-25T14:36:41.335" v="153" actId="2696"/>
          <pc:sldLayoutMkLst>
            <pc:docMk/>
            <pc:sldMasterMk cId="2177435532" sldId="2147485421"/>
            <pc:sldLayoutMk cId="3521355298" sldId="2147485441"/>
          </pc:sldLayoutMkLst>
        </pc:sldLayoutChg>
        <pc:sldLayoutChg chg="del">
          <pc:chgData name="Shriman Gurung" userId="d3b7c449-cc5f-4d98-b115-6122ad2e1258" providerId="ADAL" clId="{505077FD-B989-42A6-9CA6-17703A3E7C86}" dt="2022-10-25T14:36:41.345" v="154" actId="2696"/>
          <pc:sldLayoutMkLst>
            <pc:docMk/>
            <pc:sldMasterMk cId="2177435532" sldId="2147485421"/>
            <pc:sldLayoutMk cId="2699119000" sldId="2147485442"/>
          </pc:sldLayoutMkLst>
        </pc:sldLayoutChg>
        <pc:sldLayoutChg chg="del">
          <pc:chgData name="Shriman Gurung" userId="d3b7c449-cc5f-4d98-b115-6122ad2e1258" providerId="ADAL" clId="{505077FD-B989-42A6-9CA6-17703A3E7C86}" dt="2022-10-25T14:36:41.356" v="155" actId="2696"/>
          <pc:sldLayoutMkLst>
            <pc:docMk/>
            <pc:sldMasterMk cId="2177435532" sldId="2147485421"/>
            <pc:sldLayoutMk cId="3103736952" sldId="2147485443"/>
          </pc:sldLayoutMkLst>
        </pc:sldLayoutChg>
        <pc:sldLayoutChg chg="del">
          <pc:chgData name="Shriman Gurung" userId="d3b7c449-cc5f-4d98-b115-6122ad2e1258" providerId="ADAL" clId="{505077FD-B989-42A6-9CA6-17703A3E7C86}" dt="2022-10-25T14:36:41.368" v="156" actId="2696"/>
          <pc:sldLayoutMkLst>
            <pc:docMk/>
            <pc:sldMasterMk cId="2177435532" sldId="2147485421"/>
            <pc:sldLayoutMk cId="683875852" sldId="2147485444"/>
          </pc:sldLayoutMkLst>
        </pc:sldLayoutChg>
        <pc:sldLayoutChg chg="del">
          <pc:chgData name="Shriman Gurung" userId="d3b7c449-cc5f-4d98-b115-6122ad2e1258" providerId="ADAL" clId="{505077FD-B989-42A6-9CA6-17703A3E7C86}" dt="2022-10-25T14:36:41.378" v="157" actId="2696"/>
          <pc:sldLayoutMkLst>
            <pc:docMk/>
            <pc:sldMasterMk cId="2177435532" sldId="2147485421"/>
            <pc:sldLayoutMk cId="590728636" sldId="2147485445"/>
          </pc:sldLayoutMkLst>
        </pc:sldLayoutChg>
        <pc:sldLayoutChg chg="del">
          <pc:chgData name="Shriman Gurung" userId="d3b7c449-cc5f-4d98-b115-6122ad2e1258" providerId="ADAL" clId="{505077FD-B989-42A6-9CA6-17703A3E7C86}" dt="2022-10-25T14:36:41.388" v="158" actId="2696"/>
          <pc:sldLayoutMkLst>
            <pc:docMk/>
            <pc:sldMasterMk cId="2177435532" sldId="2147485421"/>
            <pc:sldLayoutMk cId="1472619691" sldId="2147485446"/>
          </pc:sldLayoutMkLst>
        </pc:sldLayoutChg>
        <pc:sldLayoutChg chg="del">
          <pc:chgData name="Shriman Gurung" userId="d3b7c449-cc5f-4d98-b115-6122ad2e1258" providerId="ADAL" clId="{505077FD-B989-42A6-9CA6-17703A3E7C86}" dt="2022-10-25T14:36:41.397" v="159" actId="2696"/>
          <pc:sldLayoutMkLst>
            <pc:docMk/>
            <pc:sldMasterMk cId="2177435532" sldId="2147485421"/>
            <pc:sldLayoutMk cId="2255457373" sldId="2147485447"/>
          </pc:sldLayoutMkLst>
        </pc:sldLayoutChg>
        <pc:sldLayoutChg chg="del">
          <pc:chgData name="Shriman Gurung" userId="d3b7c449-cc5f-4d98-b115-6122ad2e1258" providerId="ADAL" clId="{505077FD-B989-42A6-9CA6-17703A3E7C86}" dt="2022-10-25T14:36:41.407" v="160" actId="2696"/>
          <pc:sldLayoutMkLst>
            <pc:docMk/>
            <pc:sldMasterMk cId="2177435532" sldId="2147485421"/>
            <pc:sldLayoutMk cId="3922267910" sldId="2147485448"/>
          </pc:sldLayoutMkLst>
        </pc:sldLayoutChg>
        <pc:sldLayoutChg chg="del">
          <pc:chgData name="Shriman Gurung" userId="d3b7c449-cc5f-4d98-b115-6122ad2e1258" providerId="ADAL" clId="{505077FD-B989-42A6-9CA6-17703A3E7C86}" dt="2022-10-25T14:36:41.416" v="161" actId="2696"/>
          <pc:sldLayoutMkLst>
            <pc:docMk/>
            <pc:sldMasterMk cId="2177435532" sldId="2147485421"/>
            <pc:sldLayoutMk cId="2748734263" sldId="2147485449"/>
          </pc:sldLayoutMkLst>
        </pc:sldLayoutChg>
        <pc:sldLayoutChg chg="del">
          <pc:chgData name="Shriman Gurung" userId="d3b7c449-cc5f-4d98-b115-6122ad2e1258" providerId="ADAL" clId="{505077FD-B989-42A6-9CA6-17703A3E7C86}" dt="2022-10-25T14:36:41.425" v="162" actId="2696"/>
          <pc:sldLayoutMkLst>
            <pc:docMk/>
            <pc:sldMasterMk cId="2177435532" sldId="2147485421"/>
            <pc:sldLayoutMk cId="680630440" sldId="2147485450"/>
          </pc:sldLayoutMkLst>
        </pc:sldLayoutChg>
        <pc:sldLayoutChg chg="del">
          <pc:chgData name="Shriman Gurung" userId="d3b7c449-cc5f-4d98-b115-6122ad2e1258" providerId="ADAL" clId="{505077FD-B989-42A6-9CA6-17703A3E7C86}" dt="2022-10-25T14:36:41.435" v="163" actId="2696"/>
          <pc:sldLayoutMkLst>
            <pc:docMk/>
            <pc:sldMasterMk cId="2177435532" sldId="2147485421"/>
            <pc:sldLayoutMk cId="1490764408" sldId="2147485451"/>
          </pc:sldLayoutMkLst>
        </pc:sldLayoutChg>
        <pc:sldLayoutChg chg="del">
          <pc:chgData name="Shriman Gurung" userId="d3b7c449-cc5f-4d98-b115-6122ad2e1258" providerId="ADAL" clId="{505077FD-B989-42A6-9CA6-17703A3E7C86}" dt="2022-10-25T14:36:41.444" v="164" actId="2696"/>
          <pc:sldLayoutMkLst>
            <pc:docMk/>
            <pc:sldMasterMk cId="2177435532" sldId="2147485421"/>
            <pc:sldLayoutMk cId="620650663" sldId="2147485452"/>
          </pc:sldLayoutMkLst>
        </pc:sldLayoutChg>
        <pc:sldLayoutChg chg="del">
          <pc:chgData name="Shriman Gurung" userId="d3b7c449-cc5f-4d98-b115-6122ad2e1258" providerId="ADAL" clId="{505077FD-B989-42A6-9CA6-17703A3E7C86}" dt="2022-10-25T14:36:41.453" v="165" actId="2696"/>
          <pc:sldLayoutMkLst>
            <pc:docMk/>
            <pc:sldMasterMk cId="2177435532" sldId="2147485421"/>
            <pc:sldLayoutMk cId="1712018842" sldId="2147485453"/>
          </pc:sldLayoutMkLst>
        </pc:sldLayoutChg>
        <pc:sldLayoutChg chg="del">
          <pc:chgData name="Shriman Gurung" userId="d3b7c449-cc5f-4d98-b115-6122ad2e1258" providerId="ADAL" clId="{505077FD-B989-42A6-9CA6-17703A3E7C86}" dt="2022-10-25T14:36:41.460" v="166" actId="2696"/>
          <pc:sldLayoutMkLst>
            <pc:docMk/>
            <pc:sldMasterMk cId="2177435532" sldId="2147485421"/>
            <pc:sldLayoutMk cId="4000293773" sldId="2147485454"/>
          </pc:sldLayoutMkLst>
        </pc:sldLayoutChg>
        <pc:sldLayoutChg chg="del">
          <pc:chgData name="Shriman Gurung" userId="d3b7c449-cc5f-4d98-b115-6122ad2e1258" providerId="ADAL" clId="{505077FD-B989-42A6-9CA6-17703A3E7C86}" dt="2022-10-25T14:36:41.470" v="167" actId="2696"/>
          <pc:sldLayoutMkLst>
            <pc:docMk/>
            <pc:sldMasterMk cId="2177435532" sldId="2147485421"/>
            <pc:sldLayoutMk cId="656475748" sldId="2147485455"/>
          </pc:sldLayoutMkLst>
        </pc:sldLayoutChg>
        <pc:sldLayoutChg chg="del">
          <pc:chgData name="Shriman Gurung" userId="d3b7c449-cc5f-4d98-b115-6122ad2e1258" providerId="ADAL" clId="{505077FD-B989-42A6-9CA6-17703A3E7C86}" dt="2022-10-25T14:36:41.479" v="168" actId="2696"/>
          <pc:sldLayoutMkLst>
            <pc:docMk/>
            <pc:sldMasterMk cId="2177435532" sldId="2147485421"/>
            <pc:sldLayoutMk cId="2337978225" sldId="2147485456"/>
          </pc:sldLayoutMkLst>
        </pc:sldLayoutChg>
        <pc:sldLayoutChg chg="del">
          <pc:chgData name="Shriman Gurung" userId="d3b7c449-cc5f-4d98-b115-6122ad2e1258" providerId="ADAL" clId="{505077FD-B989-42A6-9CA6-17703A3E7C86}" dt="2022-10-25T14:36:41.489" v="169" actId="2696"/>
          <pc:sldLayoutMkLst>
            <pc:docMk/>
            <pc:sldMasterMk cId="2177435532" sldId="2147485421"/>
            <pc:sldLayoutMk cId="928325152" sldId="2147485457"/>
          </pc:sldLayoutMkLst>
        </pc:sldLayoutChg>
        <pc:sldLayoutChg chg="del">
          <pc:chgData name="Shriman Gurung" userId="d3b7c449-cc5f-4d98-b115-6122ad2e1258" providerId="ADAL" clId="{505077FD-B989-42A6-9CA6-17703A3E7C86}" dt="2022-10-25T14:36:41.496" v="170" actId="2696"/>
          <pc:sldLayoutMkLst>
            <pc:docMk/>
            <pc:sldMasterMk cId="2177435532" sldId="2147485421"/>
            <pc:sldLayoutMk cId="3978717690" sldId="2147485458"/>
          </pc:sldLayoutMkLst>
        </pc:sldLayoutChg>
        <pc:sldLayoutChg chg="del">
          <pc:chgData name="Shriman Gurung" userId="d3b7c449-cc5f-4d98-b115-6122ad2e1258" providerId="ADAL" clId="{505077FD-B989-42A6-9CA6-17703A3E7C86}" dt="2022-10-25T14:36:41.507" v="171" actId="2696"/>
          <pc:sldLayoutMkLst>
            <pc:docMk/>
            <pc:sldMasterMk cId="2177435532" sldId="2147485421"/>
            <pc:sldLayoutMk cId="2145421100" sldId="2147485459"/>
          </pc:sldLayoutMkLst>
        </pc:sldLayoutChg>
        <pc:sldLayoutChg chg="del">
          <pc:chgData name="Shriman Gurung" userId="d3b7c449-cc5f-4d98-b115-6122ad2e1258" providerId="ADAL" clId="{505077FD-B989-42A6-9CA6-17703A3E7C86}" dt="2022-10-25T14:36:41.516" v="172" actId="2696"/>
          <pc:sldLayoutMkLst>
            <pc:docMk/>
            <pc:sldMasterMk cId="2177435532" sldId="2147485421"/>
            <pc:sldLayoutMk cId="569749813" sldId="2147485460"/>
          </pc:sldLayoutMkLst>
        </pc:sldLayoutChg>
        <pc:sldLayoutChg chg="del">
          <pc:chgData name="Shriman Gurung" userId="d3b7c449-cc5f-4d98-b115-6122ad2e1258" providerId="ADAL" clId="{505077FD-B989-42A6-9CA6-17703A3E7C86}" dt="2022-10-25T14:36:41.526" v="173" actId="2696"/>
          <pc:sldLayoutMkLst>
            <pc:docMk/>
            <pc:sldMasterMk cId="2177435532" sldId="2147485421"/>
            <pc:sldLayoutMk cId="1380025579" sldId="2147485461"/>
          </pc:sldLayoutMkLst>
        </pc:sldLayoutChg>
        <pc:sldLayoutChg chg="del">
          <pc:chgData name="Shriman Gurung" userId="d3b7c449-cc5f-4d98-b115-6122ad2e1258" providerId="ADAL" clId="{505077FD-B989-42A6-9CA6-17703A3E7C86}" dt="2022-10-25T14:36:41.539" v="174" actId="2696"/>
          <pc:sldLayoutMkLst>
            <pc:docMk/>
            <pc:sldMasterMk cId="2177435532" sldId="2147485421"/>
            <pc:sldLayoutMk cId="2797059186" sldId="2147485462"/>
          </pc:sldLayoutMkLst>
        </pc:sldLayoutChg>
        <pc:sldLayoutChg chg="del">
          <pc:chgData name="Shriman Gurung" userId="d3b7c449-cc5f-4d98-b115-6122ad2e1258" providerId="ADAL" clId="{505077FD-B989-42A6-9CA6-17703A3E7C86}" dt="2022-10-25T14:36:41.548" v="175" actId="2696"/>
          <pc:sldLayoutMkLst>
            <pc:docMk/>
            <pc:sldMasterMk cId="2177435532" sldId="2147485421"/>
            <pc:sldLayoutMk cId="1205468083" sldId="2147485463"/>
          </pc:sldLayoutMkLst>
        </pc:sldLayoutChg>
        <pc:sldLayoutChg chg="del">
          <pc:chgData name="Shriman Gurung" userId="d3b7c449-cc5f-4d98-b115-6122ad2e1258" providerId="ADAL" clId="{505077FD-B989-42A6-9CA6-17703A3E7C86}" dt="2022-10-25T14:36:41.561" v="176" actId="2696"/>
          <pc:sldLayoutMkLst>
            <pc:docMk/>
            <pc:sldMasterMk cId="2177435532" sldId="2147485421"/>
            <pc:sldLayoutMk cId="76030030" sldId="2147485464"/>
          </pc:sldLayoutMkLst>
        </pc:sldLayoutChg>
        <pc:sldLayoutChg chg="del">
          <pc:chgData name="Shriman Gurung" userId="d3b7c449-cc5f-4d98-b115-6122ad2e1258" providerId="ADAL" clId="{505077FD-B989-42A6-9CA6-17703A3E7C86}" dt="2022-10-25T14:36:41.573" v="177" actId="2696"/>
          <pc:sldLayoutMkLst>
            <pc:docMk/>
            <pc:sldMasterMk cId="2177435532" sldId="2147485421"/>
            <pc:sldLayoutMk cId="3917366246" sldId="2147485465"/>
          </pc:sldLayoutMkLst>
        </pc:sldLayoutChg>
        <pc:sldLayoutChg chg="del">
          <pc:chgData name="Shriman Gurung" userId="d3b7c449-cc5f-4d98-b115-6122ad2e1258" providerId="ADAL" clId="{505077FD-B989-42A6-9CA6-17703A3E7C86}" dt="2022-10-25T14:36:41.583" v="178" actId="2696"/>
          <pc:sldLayoutMkLst>
            <pc:docMk/>
            <pc:sldMasterMk cId="2177435532" sldId="2147485421"/>
            <pc:sldLayoutMk cId="34808437" sldId="2147485466"/>
          </pc:sldLayoutMkLst>
        </pc:sldLayoutChg>
        <pc:sldLayoutChg chg="del">
          <pc:chgData name="Shriman Gurung" userId="d3b7c449-cc5f-4d98-b115-6122ad2e1258" providerId="ADAL" clId="{505077FD-B989-42A6-9CA6-17703A3E7C86}" dt="2022-10-25T14:36:41.593" v="179" actId="2696"/>
          <pc:sldLayoutMkLst>
            <pc:docMk/>
            <pc:sldMasterMk cId="2177435532" sldId="2147485421"/>
            <pc:sldLayoutMk cId="3555115883" sldId="2147485467"/>
          </pc:sldLayoutMkLst>
        </pc:sldLayoutChg>
        <pc:sldLayoutChg chg="del">
          <pc:chgData name="Shriman Gurung" userId="d3b7c449-cc5f-4d98-b115-6122ad2e1258" providerId="ADAL" clId="{505077FD-B989-42A6-9CA6-17703A3E7C86}" dt="2022-10-25T14:36:41.606" v="180" actId="2696"/>
          <pc:sldLayoutMkLst>
            <pc:docMk/>
            <pc:sldMasterMk cId="2177435532" sldId="2147485421"/>
            <pc:sldLayoutMk cId="163884236" sldId="2147485468"/>
          </pc:sldLayoutMkLst>
        </pc:sldLayoutChg>
        <pc:sldLayoutChg chg="del">
          <pc:chgData name="Shriman Gurung" userId="d3b7c449-cc5f-4d98-b115-6122ad2e1258" providerId="ADAL" clId="{505077FD-B989-42A6-9CA6-17703A3E7C86}" dt="2022-10-25T14:36:41.617" v="181" actId="2696"/>
          <pc:sldLayoutMkLst>
            <pc:docMk/>
            <pc:sldMasterMk cId="2177435532" sldId="2147485421"/>
            <pc:sldLayoutMk cId="335261008" sldId="2147485469"/>
          </pc:sldLayoutMkLst>
        </pc:sldLayoutChg>
        <pc:sldLayoutChg chg="del">
          <pc:chgData name="Shriman Gurung" userId="d3b7c449-cc5f-4d98-b115-6122ad2e1258" providerId="ADAL" clId="{505077FD-B989-42A6-9CA6-17703A3E7C86}" dt="2022-10-25T14:36:41.625" v="182" actId="2696"/>
          <pc:sldLayoutMkLst>
            <pc:docMk/>
            <pc:sldMasterMk cId="2177435532" sldId="2147485421"/>
            <pc:sldLayoutMk cId="2822260980" sldId="2147485470"/>
          </pc:sldLayoutMkLst>
        </pc:sldLayoutChg>
        <pc:sldLayoutChg chg="del">
          <pc:chgData name="Shriman Gurung" userId="d3b7c449-cc5f-4d98-b115-6122ad2e1258" providerId="ADAL" clId="{505077FD-B989-42A6-9CA6-17703A3E7C86}" dt="2022-10-25T14:36:41.636" v="183" actId="2696"/>
          <pc:sldLayoutMkLst>
            <pc:docMk/>
            <pc:sldMasterMk cId="2177435532" sldId="2147485421"/>
            <pc:sldLayoutMk cId="1872134825" sldId="2147485471"/>
          </pc:sldLayoutMkLst>
        </pc:sldLayoutChg>
        <pc:sldLayoutChg chg="del">
          <pc:chgData name="Shriman Gurung" userId="d3b7c449-cc5f-4d98-b115-6122ad2e1258" providerId="ADAL" clId="{505077FD-B989-42A6-9CA6-17703A3E7C86}" dt="2022-10-25T14:36:41.644" v="184" actId="2696"/>
          <pc:sldLayoutMkLst>
            <pc:docMk/>
            <pc:sldMasterMk cId="2177435532" sldId="2147485421"/>
            <pc:sldLayoutMk cId="436591865" sldId="2147485472"/>
          </pc:sldLayoutMkLst>
        </pc:sldLayoutChg>
        <pc:sldLayoutChg chg="del">
          <pc:chgData name="Shriman Gurung" userId="d3b7c449-cc5f-4d98-b115-6122ad2e1258" providerId="ADAL" clId="{505077FD-B989-42A6-9CA6-17703A3E7C86}" dt="2022-10-25T14:36:41.650" v="185" actId="2696"/>
          <pc:sldLayoutMkLst>
            <pc:docMk/>
            <pc:sldMasterMk cId="2177435532" sldId="2147485421"/>
            <pc:sldLayoutMk cId="2095753996" sldId="2147485473"/>
          </pc:sldLayoutMkLst>
        </pc:sldLayoutChg>
        <pc:sldLayoutChg chg="del">
          <pc:chgData name="Shriman Gurung" userId="d3b7c449-cc5f-4d98-b115-6122ad2e1258" providerId="ADAL" clId="{505077FD-B989-42A6-9CA6-17703A3E7C86}" dt="2022-10-25T14:36:41.658" v="186" actId="2696"/>
          <pc:sldLayoutMkLst>
            <pc:docMk/>
            <pc:sldMasterMk cId="2177435532" sldId="2147485421"/>
            <pc:sldLayoutMk cId="1016943680" sldId="2147485474"/>
          </pc:sldLayoutMkLst>
        </pc:sldLayoutChg>
        <pc:sldLayoutChg chg="del">
          <pc:chgData name="Shriman Gurung" userId="d3b7c449-cc5f-4d98-b115-6122ad2e1258" providerId="ADAL" clId="{505077FD-B989-42A6-9CA6-17703A3E7C86}" dt="2022-10-25T14:36:41.663" v="187" actId="2696"/>
          <pc:sldLayoutMkLst>
            <pc:docMk/>
            <pc:sldMasterMk cId="2177435532" sldId="2147485421"/>
            <pc:sldLayoutMk cId="585296634" sldId="2147485475"/>
          </pc:sldLayoutMkLst>
        </pc:sldLayoutChg>
        <pc:sldLayoutChg chg="del">
          <pc:chgData name="Shriman Gurung" userId="d3b7c449-cc5f-4d98-b115-6122ad2e1258" providerId="ADAL" clId="{505077FD-B989-42A6-9CA6-17703A3E7C86}" dt="2022-10-25T14:36:41.672" v="188" actId="2696"/>
          <pc:sldLayoutMkLst>
            <pc:docMk/>
            <pc:sldMasterMk cId="2177435532" sldId="2147485421"/>
            <pc:sldLayoutMk cId="4016197964" sldId="2147485476"/>
          </pc:sldLayoutMkLst>
        </pc:sldLayoutChg>
        <pc:sldLayoutChg chg="del">
          <pc:chgData name="Shriman Gurung" userId="d3b7c449-cc5f-4d98-b115-6122ad2e1258" providerId="ADAL" clId="{505077FD-B989-42A6-9CA6-17703A3E7C86}" dt="2022-10-25T14:36:41.678" v="189" actId="2696"/>
          <pc:sldLayoutMkLst>
            <pc:docMk/>
            <pc:sldMasterMk cId="2177435532" sldId="2147485421"/>
            <pc:sldLayoutMk cId="1231701299" sldId="2147485477"/>
          </pc:sldLayoutMkLst>
        </pc:sldLayoutChg>
        <pc:sldLayoutChg chg="del">
          <pc:chgData name="Shriman Gurung" userId="d3b7c449-cc5f-4d98-b115-6122ad2e1258" providerId="ADAL" clId="{505077FD-B989-42A6-9CA6-17703A3E7C86}" dt="2022-10-25T14:36:41.686" v="190" actId="2696"/>
          <pc:sldLayoutMkLst>
            <pc:docMk/>
            <pc:sldMasterMk cId="2177435532" sldId="2147485421"/>
            <pc:sldLayoutMk cId="973405358" sldId="2147485478"/>
          </pc:sldLayoutMkLst>
        </pc:sldLayoutChg>
        <pc:sldLayoutChg chg="del">
          <pc:chgData name="Shriman Gurung" userId="d3b7c449-cc5f-4d98-b115-6122ad2e1258" providerId="ADAL" clId="{505077FD-B989-42A6-9CA6-17703A3E7C86}" dt="2022-10-25T14:36:41.693" v="191" actId="2696"/>
          <pc:sldLayoutMkLst>
            <pc:docMk/>
            <pc:sldMasterMk cId="2177435532" sldId="2147485421"/>
            <pc:sldLayoutMk cId="1905604691" sldId="2147485479"/>
          </pc:sldLayoutMkLst>
        </pc:sldLayoutChg>
        <pc:sldLayoutChg chg="del">
          <pc:chgData name="Shriman Gurung" userId="d3b7c449-cc5f-4d98-b115-6122ad2e1258" providerId="ADAL" clId="{505077FD-B989-42A6-9CA6-17703A3E7C86}" dt="2022-10-25T14:36:41.700" v="192" actId="2696"/>
          <pc:sldLayoutMkLst>
            <pc:docMk/>
            <pc:sldMasterMk cId="2177435532" sldId="2147485421"/>
            <pc:sldLayoutMk cId="564354445" sldId="2147485480"/>
          </pc:sldLayoutMkLst>
        </pc:sldLayoutChg>
        <pc:sldLayoutChg chg="del">
          <pc:chgData name="Shriman Gurung" userId="d3b7c449-cc5f-4d98-b115-6122ad2e1258" providerId="ADAL" clId="{505077FD-B989-42A6-9CA6-17703A3E7C86}" dt="2022-10-25T14:36:41.706" v="193" actId="2696"/>
          <pc:sldLayoutMkLst>
            <pc:docMk/>
            <pc:sldMasterMk cId="2177435532" sldId="2147485421"/>
            <pc:sldLayoutMk cId="2717623525" sldId="2147485481"/>
          </pc:sldLayoutMkLst>
        </pc:sldLayoutChg>
        <pc:sldLayoutChg chg="del">
          <pc:chgData name="Shriman Gurung" userId="d3b7c449-cc5f-4d98-b115-6122ad2e1258" providerId="ADAL" clId="{505077FD-B989-42A6-9CA6-17703A3E7C86}" dt="2022-10-25T14:36:41.717" v="194" actId="2696"/>
          <pc:sldLayoutMkLst>
            <pc:docMk/>
            <pc:sldMasterMk cId="2177435532" sldId="2147485421"/>
            <pc:sldLayoutMk cId="1033583828" sldId="2147485482"/>
          </pc:sldLayoutMkLst>
        </pc:sldLayoutChg>
        <pc:sldLayoutChg chg="del">
          <pc:chgData name="Shriman Gurung" userId="d3b7c449-cc5f-4d98-b115-6122ad2e1258" providerId="ADAL" clId="{505077FD-B989-42A6-9CA6-17703A3E7C86}" dt="2022-10-25T14:36:41.725" v="195" actId="2696"/>
          <pc:sldLayoutMkLst>
            <pc:docMk/>
            <pc:sldMasterMk cId="2177435532" sldId="2147485421"/>
            <pc:sldLayoutMk cId="2668232036" sldId="2147485483"/>
          </pc:sldLayoutMkLst>
        </pc:sldLayoutChg>
        <pc:sldLayoutChg chg="del">
          <pc:chgData name="Shriman Gurung" userId="d3b7c449-cc5f-4d98-b115-6122ad2e1258" providerId="ADAL" clId="{505077FD-B989-42A6-9CA6-17703A3E7C86}" dt="2022-10-25T14:36:41.733" v="196" actId="2696"/>
          <pc:sldLayoutMkLst>
            <pc:docMk/>
            <pc:sldMasterMk cId="2177435532" sldId="2147485421"/>
            <pc:sldLayoutMk cId="2438662954" sldId="2147485484"/>
          </pc:sldLayoutMkLst>
        </pc:sldLayoutChg>
        <pc:sldLayoutChg chg="del">
          <pc:chgData name="Shriman Gurung" userId="d3b7c449-cc5f-4d98-b115-6122ad2e1258" providerId="ADAL" clId="{505077FD-B989-42A6-9CA6-17703A3E7C86}" dt="2022-10-25T14:36:41.742" v="197" actId="2696"/>
          <pc:sldLayoutMkLst>
            <pc:docMk/>
            <pc:sldMasterMk cId="2177435532" sldId="2147485421"/>
            <pc:sldLayoutMk cId="528337601" sldId="2147485485"/>
          </pc:sldLayoutMkLst>
        </pc:sldLayoutChg>
        <pc:sldLayoutChg chg="del">
          <pc:chgData name="Shriman Gurung" userId="d3b7c449-cc5f-4d98-b115-6122ad2e1258" providerId="ADAL" clId="{505077FD-B989-42A6-9CA6-17703A3E7C86}" dt="2022-10-25T14:36:41.747" v="198" actId="2696"/>
          <pc:sldLayoutMkLst>
            <pc:docMk/>
            <pc:sldMasterMk cId="2177435532" sldId="2147485421"/>
            <pc:sldLayoutMk cId="1728815720" sldId="2147485486"/>
          </pc:sldLayoutMkLst>
        </pc:sldLayoutChg>
        <pc:sldLayoutChg chg="del">
          <pc:chgData name="Shriman Gurung" userId="d3b7c449-cc5f-4d98-b115-6122ad2e1258" providerId="ADAL" clId="{505077FD-B989-42A6-9CA6-17703A3E7C86}" dt="2022-10-25T14:36:41.755" v="199" actId="2696"/>
          <pc:sldLayoutMkLst>
            <pc:docMk/>
            <pc:sldMasterMk cId="2177435532" sldId="2147485421"/>
            <pc:sldLayoutMk cId="2570474103" sldId="2147485487"/>
          </pc:sldLayoutMkLst>
        </pc:sldLayoutChg>
        <pc:sldLayoutChg chg="del">
          <pc:chgData name="Shriman Gurung" userId="d3b7c449-cc5f-4d98-b115-6122ad2e1258" providerId="ADAL" clId="{505077FD-B989-42A6-9CA6-17703A3E7C86}" dt="2022-10-25T14:36:41.759" v="200" actId="2696"/>
          <pc:sldLayoutMkLst>
            <pc:docMk/>
            <pc:sldMasterMk cId="2177435532" sldId="2147485421"/>
            <pc:sldLayoutMk cId="1110786751" sldId="214748548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67"/>
            <a:ext cx="3037840" cy="464820"/>
          </a:xfrm>
          <a:prstGeom prst="rect">
            <a:avLst/>
          </a:prstGeom>
        </p:spPr>
        <p:txBody>
          <a:bodyPr vert="horz" lIns="93177" tIns="46589" rIns="93177" bIns="46589"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460F9EC6-89FF-47E1-8594-1A32E3B45134}" type="datetime8">
              <a:rPr lang="en-US" smtClean="0">
                <a:latin typeface="Segoe UI" pitchFamily="34" charset="0"/>
              </a:rPr>
              <a:t>10/26/2022 2:45 PM</a:t>
            </a:fld>
            <a:endParaRPr lang="en-US" dirty="0">
              <a:latin typeface="Segoe UI" pitchFamily="34" charset="0"/>
            </a:endParaRPr>
          </a:p>
        </p:txBody>
      </p:sp>
      <p:sp>
        <p:nvSpPr>
          <p:cNvPr id="8" name="Footer Placeholder 7"/>
          <p:cNvSpPr>
            <a:spLocks noGrp="1"/>
          </p:cNvSpPr>
          <p:nvPr>
            <p:ph type="ftr" sz="quarter" idx="2"/>
          </p:nvPr>
        </p:nvSpPr>
        <p:spPr>
          <a:xfrm>
            <a:off x="0" y="8829966"/>
            <a:ext cx="5923788" cy="337975"/>
          </a:xfrm>
          <a:prstGeom prst="rect">
            <a:avLst/>
          </a:prstGeom>
        </p:spPr>
        <p:txBody>
          <a:bodyPr vert="horz" lIns="93177" tIns="46589" rIns="93177" bIns="46589" rtlCol="0" anchor="b"/>
          <a:lstStyle>
            <a:lvl1pPr algn="l">
              <a:defRPr sz="1200"/>
            </a:lvl1pPr>
          </a:lstStyle>
          <a:p>
            <a:pPr marL="406034" defTabSz="931467"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12103" y="8829967"/>
            <a:ext cx="1096674" cy="464820"/>
          </a:xfrm>
          <a:prstGeom prst="rect">
            <a:avLst/>
          </a:prstGeom>
        </p:spPr>
        <p:txBody>
          <a:bodyPr vert="horz" lIns="93177" tIns="46589" rIns="93177" bIns="46589"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10" name="Footer Placeholder 9"/>
          <p:cNvSpPr>
            <a:spLocks noGrp="1"/>
          </p:cNvSpPr>
          <p:nvPr>
            <p:ph type="ftr" sz="quarter" idx="4"/>
          </p:nvPr>
        </p:nvSpPr>
        <p:spPr>
          <a:xfrm>
            <a:off x="0" y="8831580"/>
            <a:ext cx="6052312" cy="361897"/>
          </a:xfrm>
          <a:prstGeom prst="rect">
            <a:avLst/>
          </a:prstGeom>
        </p:spPr>
        <p:txBody>
          <a:bodyPr vert="horz" lIns="93177" tIns="46589" rIns="93177" bIns="46589" rtlCol="0" anchor="b"/>
          <a:lstStyle>
            <a:lvl1pPr marL="582359" indent="0" algn="l">
              <a:defRPr sz="1200"/>
            </a:lvl1p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Segoe UI" pitchFamily="34" charset="0"/>
              </a:defRPr>
            </a:lvl1pPr>
          </a:lstStyle>
          <a:p>
            <a:fld id="{386CE63F-9E7F-4C04-9D0D-FCA25A8E9E86}" type="datetime8">
              <a:rPr lang="en-US" smtClean="0"/>
              <a:t>10/26/2022 2:45 PM</a:t>
            </a:fld>
            <a:endParaRPr lang="en-US" dirty="0"/>
          </a:p>
        </p:txBody>
      </p:sp>
      <p:sp>
        <p:nvSpPr>
          <p:cNvPr id="12" name="Notes Placeholder 11"/>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6040627" y="8829967"/>
            <a:ext cx="968150" cy="464820"/>
          </a:xfrm>
          <a:prstGeom prst="rect">
            <a:avLst/>
          </a:prstGeom>
        </p:spPr>
        <p:txBody>
          <a:bodyPr vert="horz" lIns="93177" tIns="46589" rIns="93177" bIns="46589"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3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5FB7272F-6601-D690-15E4-CB763C2DC2E5}"/>
              </a:ext>
            </a:extLst>
          </p:cNvPr>
          <p:cNvGrpSpPr/>
          <p:nvPr/>
        </p:nvGrpSpPr>
        <p:grpSpPr>
          <a:xfrm>
            <a:off x="2212418" y="2758611"/>
            <a:ext cx="5891422" cy="1437021"/>
            <a:chOff x="401373" y="1133997"/>
            <a:chExt cx="5891422" cy="1437021"/>
          </a:xfrm>
        </p:grpSpPr>
        <p:pic>
          <p:nvPicPr>
            <p:cNvPr id="5" name="Graphic 4" descr="Cell Tower with solid fill">
              <a:extLst>
                <a:ext uri="{FF2B5EF4-FFF2-40B4-BE49-F238E27FC236}">
                  <a16:creationId xmlns:a16="http://schemas.microsoft.com/office/drawing/2014/main" id="{1C359C38-70D1-D3D3-8123-9576A36E8C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7606" y="1510207"/>
              <a:ext cx="548640" cy="548640"/>
            </a:xfrm>
            <a:prstGeom prst="rect">
              <a:avLst/>
            </a:prstGeom>
          </p:spPr>
        </p:pic>
        <p:pic>
          <p:nvPicPr>
            <p:cNvPr id="31" name="Graphic 30" descr="Tractor with solid fill">
              <a:extLst>
                <a:ext uri="{FF2B5EF4-FFF2-40B4-BE49-F238E27FC236}">
                  <a16:creationId xmlns:a16="http://schemas.microsoft.com/office/drawing/2014/main" id="{E6CB7AA2-C3E7-06B1-938E-71EBFCE83D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1373" y="1518068"/>
              <a:ext cx="548640" cy="548640"/>
            </a:xfrm>
            <a:prstGeom prst="rect">
              <a:avLst/>
            </a:prstGeom>
          </p:spPr>
        </p:pic>
        <p:cxnSp>
          <p:nvCxnSpPr>
            <p:cNvPr id="104" name="Straight Connector 103">
              <a:extLst>
                <a:ext uri="{FF2B5EF4-FFF2-40B4-BE49-F238E27FC236}">
                  <a16:creationId xmlns:a16="http://schemas.microsoft.com/office/drawing/2014/main" id="{A4A95B29-1530-7E03-BB56-89ED296DDF5A}"/>
                </a:ext>
              </a:extLst>
            </p:cNvPr>
            <p:cNvCxnSpPr>
              <a:cxnSpLocks/>
              <a:stCxn id="5" idx="3"/>
              <a:endCxn id="19" idx="1"/>
            </p:cNvCxnSpPr>
            <p:nvPr/>
          </p:nvCxnSpPr>
          <p:spPr>
            <a:xfrm>
              <a:off x="2406246" y="1784527"/>
              <a:ext cx="871422" cy="786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AEA81F-1B8B-4F24-5AE3-5F047DD580E5}"/>
                </a:ext>
              </a:extLst>
            </p:cNvPr>
            <p:cNvCxnSpPr>
              <a:cxnSpLocks/>
              <a:stCxn id="5" idx="1"/>
              <a:endCxn id="31" idx="3"/>
            </p:cNvCxnSpPr>
            <p:nvPr/>
          </p:nvCxnSpPr>
          <p:spPr>
            <a:xfrm flipH="1">
              <a:off x="950013" y="1784527"/>
              <a:ext cx="907593" cy="7861"/>
            </a:xfrm>
            <a:prstGeom prst="line">
              <a:avLst/>
            </a:prstGeom>
            <a:ln>
              <a:solidFill>
                <a:schemeClr val="accent1"/>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37F6A070-2D82-2100-1C8F-F126A4B07F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77668" y="1518068"/>
              <a:ext cx="548640" cy="548640"/>
            </a:xfrm>
            <a:prstGeom prst="rect">
              <a:avLst/>
            </a:prstGeom>
          </p:spPr>
        </p:pic>
        <p:pic>
          <p:nvPicPr>
            <p:cNvPr id="28" name="Graphic 27">
              <a:extLst>
                <a:ext uri="{FF2B5EF4-FFF2-40B4-BE49-F238E27FC236}">
                  <a16:creationId xmlns:a16="http://schemas.microsoft.com/office/drawing/2014/main" id="{DA107FE6-2F81-9BC1-0AAE-F16A72788C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47360" y="1516189"/>
              <a:ext cx="548640" cy="548640"/>
            </a:xfrm>
            <a:prstGeom prst="rect">
              <a:avLst/>
            </a:prstGeom>
          </p:spPr>
        </p:pic>
        <p:cxnSp>
          <p:nvCxnSpPr>
            <p:cNvPr id="44" name="Straight Connector 43">
              <a:extLst>
                <a:ext uri="{FF2B5EF4-FFF2-40B4-BE49-F238E27FC236}">
                  <a16:creationId xmlns:a16="http://schemas.microsoft.com/office/drawing/2014/main" id="{E76F46E3-E511-A071-FDF1-4A0B023D0264}"/>
                </a:ext>
              </a:extLst>
            </p:cNvPr>
            <p:cNvCxnSpPr>
              <a:cxnSpLocks/>
              <a:stCxn id="28" idx="1"/>
              <a:endCxn id="19" idx="3"/>
            </p:cNvCxnSpPr>
            <p:nvPr/>
          </p:nvCxnSpPr>
          <p:spPr>
            <a:xfrm flipH="1">
              <a:off x="3826308" y="1790509"/>
              <a:ext cx="1721052" cy="1879"/>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7E4DDAD-B6DD-84D3-ABE7-F7AEF86B9C2B}"/>
                </a:ext>
              </a:extLst>
            </p:cNvPr>
            <p:cNvCxnSpPr>
              <a:cxnSpLocks/>
            </p:cNvCxnSpPr>
            <p:nvPr/>
          </p:nvCxnSpPr>
          <p:spPr>
            <a:xfrm>
              <a:off x="4629150" y="1133997"/>
              <a:ext cx="0" cy="1437021"/>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534E3F2-23A4-84DE-8C4E-7196FB95889C}"/>
                </a:ext>
              </a:extLst>
            </p:cNvPr>
            <p:cNvSpPr txBox="1"/>
            <p:nvPr/>
          </p:nvSpPr>
          <p:spPr>
            <a:xfrm>
              <a:off x="4801925" y="1194155"/>
              <a:ext cx="1490870" cy="215444"/>
            </a:xfrm>
            <a:prstGeom prst="rect">
              <a:avLst/>
            </a:prstGeom>
            <a:noFill/>
            <a:ln>
              <a:noFill/>
            </a:ln>
          </p:spPr>
          <p:txBody>
            <a:bodyPr wrap="square" lIns="0" tIns="0" rIns="0" bIns="0" rtlCol="0">
              <a:spAutoFit/>
            </a:bodyPr>
            <a:lstStyle/>
            <a:p>
              <a:pPr algn="l"/>
              <a:r>
                <a:rPr lang="en-US" sz="1400" dirty="0">
                  <a:latin typeface="+mj-lt"/>
                </a:rPr>
                <a:t>Azure region</a:t>
              </a:r>
              <a:endParaRPr lang="en-US" sz="2000" dirty="0">
                <a:latin typeface="+mj-lt"/>
              </a:endParaRPr>
            </a:p>
          </p:txBody>
        </p:sp>
        <p:sp>
          <p:nvSpPr>
            <p:cNvPr id="78" name="TextBox 77">
              <a:extLst>
                <a:ext uri="{FF2B5EF4-FFF2-40B4-BE49-F238E27FC236}">
                  <a16:creationId xmlns:a16="http://schemas.microsoft.com/office/drawing/2014/main" id="{12AA494F-D014-75A6-AAC3-E2CD8F398B28}"/>
                </a:ext>
              </a:extLst>
            </p:cNvPr>
            <p:cNvSpPr txBox="1"/>
            <p:nvPr/>
          </p:nvSpPr>
          <p:spPr>
            <a:xfrm>
              <a:off x="2980683" y="1193312"/>
              <a:ext cx="1490870" cy="215444"/>
            </a:xfrm>
            <a:prstGeom prst="rect">
              <a:avLst/>
            </a:prstGeom>
            <a:noFill/>
            <a:ln>
              <a:noFill/>
            </a:ln>
          </p:spPr>
          <p:txBody>
            <a:bodyPr wrap="square" lIns="0" tIns="0" rIns="0" bIns="0" rtlCol="0">
              <a:spAutoFit/>
            </a:bodyPr>
            <a:lstStyle/>
            <a:p>
              <a:pPr algn="r"/>
              <a:r>
                <a:rPr lang="en-US" sz="1400" dirty="0">
                  <a:latin typeface="+mj-lt"/>
                </a:rPr>
                <a:t>Site</a:t>
              </a:r>
              <a:endParaRPr lang="en-US" sz="2000" dirty="0">
                <a:latin typeface="+mj-lt"/>
              </a:endParaRPr>
            </a:p>
          </p:txBody>
        </p:sp>
      </p:grpSp>
      <p:sp>
        <p:nvSpPr>
          <p:cNvPr id="2" name="TextBox 1">
            <a:extLst>
              <a:ext uri="{FF2B5EF4-FFF2-40B4-BE49-F238E27FC236}">
                <a16:creationId xmlns:a16="http://schemas.microsoft.com/office/drawing/2014/main" id="{F237BB94-F70C-5FDA-2CFE-9AAB2E091A96}"/>
              </a:ext>
            </a:extLst>
          </p:cNvPr>
          <p:cNvSpPr txBox="1"/>
          <p:nvPr/>
        </p:nvSpPr>
        <p:spPr>
          <a:xfrm>
            <a:off x="1860724" y="3683461"/>
            <a:ext cx="1252027" cy="400110"/>
          </a:xfrm>
          <a:prstGeom prst="rect">
            <a:avLst/>
          </a:prstGeom>
          <a:noFill/>
        </p:spPr>
        <p:txBody>
          <a:bodyPr wrap="square" lIns="0" tIns="0" rIns="0" bIns="0" rtlCol="0">
            <a:spAutoFit/>
          </a:bodyPr>
          <a:lstStyle/>
          <a:p>
            <a:pPr algn="ctr"/>
            <a:r>
              <a:rPr lang="en-GB" sz="1300" dirty="0"/>
              <a:t>User equipment (UEs) with SIMs</a:t>
            </a:r>
            <a:endParaRPr lang="en-US" sz="1300" dirty="0" err="1"/>
          </a:p>
        </p:txBody>
      </p:sp>
      <p:sp>
        <p:nvSpPr>
          <p:cNvPr id="3" name="TextBox 2">
            <a:extLst>
              <a:ext uri="{FF2B5EF4-FFF2-40B4-BE49-F238E27FC236}">
                <a16:creationId xmlns:a16="http://schemas.microsoft.com/office/drawing/2014/main" id="{AF636D33-D390-D7DB-E95A-BA946D1F61D5}"/>
              </a:ext>
            </a:extLst>
          </p:cNvPr>
          <p:cNvSpPr txBox="1"/>
          <p:nvPr/>
        </p:nvSpPr>
        <p:spPr>
          <a:xfrm>
            <a:off x="3316957" y="3694502"/>
            <a:ext cx="1252027" cy="400110"/>
          </a:xfrm>
          <a:prstGeom prst="rect">
            <a:avLst/>
          </a:prstGeom>
          <a:noFill/>
        </p:spPr>
        <p:txBody>
          <a:bodyPr wrap="square" lIns="0" tIns="0" rIns="0" bIns="0" rtlCol="0">
            <a:spAutoFit/>
          </a:bodyPr>
          <a:lstStyle/>
          <a:p>
            <a:pPr algn="ctr"/>
            <a:r>
              <a:rPr lang="en-GB" sz="1300" dirty="0"/>
              <a:t>Radio access network (RAN)</a:t>
            </a:r>
            <a:endParaRPr lang="en-US" sz="1300" dirty="0" err="1"/>
          </a:p>
        </p:txBody>
      </p:sp>
      <p:sp>
        <p:nvSpPr>
          <p:cNvPr id="4" name="TextBox 3">
            <a:extLst>
              <a:ext uri="{FF2B5EF4-FFF2-40B4-BE49-F238E27FC236}">
                <a16:creationId xmlns:a16="http://schemas.microsoft.com/office/drawing/2014/main" id="{60A45CE9-2A6F-AC37-2C15-889FC96B4B56}"/>
              </a:ext>
            </a:extLst>
          </p:cNvPr>
          <p:cNvSpPr txBox="1"/>
          <p:nvPr/>
        </p:nvSpPr>
        <p:spPr>
          <a:xfrm>
            <a:off x="4730819" y="3794530"/>
            <a:ext cx="1252027" cy="200055"/>
          </a:xfrm>
          <a:prstGeom prst="rect">
            <a:avLst/>
          </a:prstGeom>
          <a:noFill/>
        </p:spPr>
        <p:txBody>
          <a:bodyPr wrap="square" lIns="0" tIns="0" rIns="0" bIns="0" rtlCol="0">
            <a:spAutoFit/>
          </a:bodyPr>
          <a:lstStyle/>
          <a:p>
            <a:pPr algn="ctr"/>
            <a:r>
              <a:rPr lang="en-GB" sz="1300" dirty="0"/>
              <a:t>Packet core</a:t>
            </a:r>
            <a:endParaRPr lang="en-US" sz="1300" dirty="0" err="1"/>
          </a:p>
        </p:txBody>
      </p:sp>
      <p:sp>
        <p:nvSpPr>
          <p:cNvPr id="6" name="TextBox 5">
            <a:extLst>
              <a:ext uri="{FF2B5EF4-FFF2-40B4-BE49-F238E27FC236}">
                <a16:creationId xmlns:a16="http://schemas.microsoft.com/office/drawing/2014/main" id="{EC2A1124-C791-DAE4-5782-6C00305F7A1B}"/>
              </a:ext>
            </a:extLst>
          </p:cNvPr>
          <p:cNvSpPr txBox="1"/>
          <p:nvPr/>
        </p:nvSpPr>
        <p:spPr>
          <a:xfrm>
            <a:off x="7006711" y="3794530"/>
            <a:ext cx="1252027" cy="200055"/>
          </a:xfrm>
          <a:prstGeom prst="rect">
            <a:avLst/>
          </a:prstGeom>
          <a:noFill/>
        </p:spPr>
        <p:txBody>
          <a:bodyPr wrap="square" lIns="0" tIns="0" rIns="0" bIns="0" rtlCol="0">
            <a:spAutoFit/>
          </a:bodyPr>
          <a:lstStyle/>
          <a:p>
            <a:pPr algn="ctr"/>
            <a:r>
              <a:rPr lang="en-GB" sz="1300" dirty="0"/>
              <a:t>Online services</a:t>
            </a:r>
            <a:endParaRPr lang="en-US" sz="1300" dirty="0" err="1"/>
          </a:p>
        </p:txBody>
      </p:sp>
    </p:spTree>
    <p:extLst>
      <p:ext uri="{BB962C8B-B14F-4D97-AF65-F5344CB8AC3E}">
        <p14:creationId xmlns:p14="http://schemas.microsoft.com/office/powerpoint/2010/main" val="2243057350"/>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694507a-1de0-45b5-9d85-28644df7f1fc">
      <UserInfo>
        <DisplayName/>
        <AccountId xsi:nil="true"/>
        <AccountType/>
      </UserInfo>
    </SharedWithUsers>
    <lcf76f155ced4ddcb4097134ff3c332f xmlns="a4c6dace-dddb-4dff-a5d9-38f42570c9d0">
      <Terms xmlns="http://schemas.microsoft.com/office/infopath/2007/PartnerControls"/>
    </lcf76f155ced4ddcb4097134ff3c332f>
    <TaxCatchAll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EB76379BF89B44A6E473420134295A" ma:contentTypeVersion="17" ma:contentTypeDescription="Create a new document." ma:contentTypeScope="" ma:versionID="a25b5ecf49b1e851704f5968aecee275">
  <xsd:schema xmlns:xsd="http://www.w3.org/2001/XMLSchema" xmlns:xs="http://www.w3.org/2001/XMLSchema" xmlns:p="http://schemas.microsoft.com/office/2006/metadata/properties" xmlns:ns1="http://schemas.microsoft.com/sharepoint/v3" xmlns:ns2="a4c6dace-dddb-4dff-a5d9-38f42570c9d0" xmlns:ns3="1694507a-1de0-45b5-9d85-28644df7f1fc" xmlns:ns4="230e9df3-be65-4c73-a93b-d1236ebd677e" targetNamespace="http://schemas.microsoft.com/office/2006/metadata/properties" ma:root="true" ma:fieldsID="3af0aaf9cf4652338b114c60abe7316b" ns1:_="" ns2:_="" ns3:_="" ns4:_="">
    <xsd:import namespace="http://schemas.microsoft.com/sharepoint/v3"/>
    <xsd:import namespace="a4c6dace-dddb-4dff-a5d9-38f42570c9d0"/>
    <xsd:import namespace="1694507a-1de0-45b5-9d85-28644df7f1fc"/>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4:TaxCatchAll" minOccurs="0"/>
                <xsd:element ref="ns2:MediaServiceDateTaken" minOccurs="0"/>
                <xsd:element ref="ns2: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c6dace-dddb-4dff-a5d9-38f42570c9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694507a-1de0-45b5-9d85-28644df7f1f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3b371bf5-c5b4-4bee-9382-9496595ad9d7}" ma:internalName="TaxCatchAll" ma:showField="CatchAllData" ma:web="1694507a-1de0-45b5-9d85-28644df7f1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C626BC-AE23-4B62-8212-FBB0355FBDB4}">
  <ds:schemaRefs>
    <ds:schemaRef ds:uri="http://schemas.microsoft.com/sharepoint/v3/contenttype/forms"/>
  </ds:schemaRefs>
</ds:datastoreItem>
</file>

<file path=customXml/itemProps2.xml><?xml version="1.0" encoding="utf-8"?>
<ds:datastoreItem xmlns:ds="http://schemas.openxmlformats.org/officeDocument/2006/customXml" ds:itemID="{0FA37546-88E3-49B6-8B97-0C55A60BBAC5}">
  <ds:schemaRefs>
    <ds:schemaRef ds:uri="http://purl.org/dc/terms/"/>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http://schemas.microsoft.com/office/2006/metadata/properties"/>
    <ds:schemaRef ds:uri="1694507a-1de0-45b5-9d85-28644df7f1fc"/>
    <ds:schemaRef ds:uri="http://schemas.openxmlformats.org/package/2006/metadata/core-properties"/>
    <ds:schemaRef ds:uri="230e9df3-be65-4c73-a93b-d1236ebd677e"/>
    <ds:schemaRef ds:uri="a4c6dace-dddb-4dff-a5d9-38f42570c9d0"/>
    <ds:schemaRef ds:uri="http://schemas.microsoft.com/sharepoint/v3"/>
  </ds:schemaRefs>
</ds:datastoreItem>
</file>

<file path=customXml/itemProps3.xml><?xml version="1.0" encoding="utf-8"?>
<ds:datastoreItem xmlns:ds="http://schemas.openxmlformats.org/officeDocument/2006/customXml" ds:itemID="{B90FBE53-92F1-413A-831B-475612759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4c6dace-dddb-4dff-a5d9-38f42570c9d0"/>
    <ds:schemaRef ds:uri="1694507a-1de0-45b5-9d85-28644df7f1fc"/>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20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Segoe UI</vt:lpstr>
      <vt:lpstr>Segoe UI Semibold</vt:lpstr>
      <vt:lpstr>Wingdings</vt:lpstr>
      <vt:lpstr>White Template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 deck</dc:title>
  <dc:subject/>
  <dc:creator>Shriman Gurung</dc:creator>
  <cp:keywords/>
  <dc:description/>
  <cp:lastModifiedBy>Bianca Branco</cp:lastModifiedBy>
  <cp:revision>24</cp:revision>
  <cp:lastPrinted>2022-07-08T23:06:26Z</cp:lastPrinted>
  <dcterms:created xsi:type="dcterms:W3CDTF">2021-03-03T01:32:51Z</dcterms:created>
  <dcterms:modified xsi:type="dcterms:W3CDTF">2022-10-26T13:45:46Z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0x010100C8EB76379BF89B44A6E473420134295A</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ies>
</file>