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7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5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D00"/>
    <a:srgbClr val="B4571E"/>
    <a:srgbClr val="663300"/>
    <a:srgbClr val="FF6600"/>
    <a:srgbClr val="630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3F7B1-0399-4D13-A376-87BC8882432A}" v="9" dt="2023-07-26T16:31:44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Mallick (LTIMINDTREE LIMITED)" userId="b542ce54-1470-4a4c-b14e-028f6231f26a" providerId="ADAL" clId="{6503F7B1-0399-4D13-A376-87BC8882432A}"/>
    <pc:docChg chg="custSel addSld modSld">
      <pc:chgData name="Abhishek Mallick (LTIMINDTREE LIMITED)" userId="b542ce54-1470-4a4c-b14e-028f6231f26a" providerId="ADAL" clId="{6503F7B1-0399-4D13-A376-87BC8882432A}" dt="2023-07-26T16:32:33.800" v="92" actId="1076"/>
      <pc:docMkLst>
        <pc:docMk/>
      </pc:docMkLst>
      <pc:sldChg chg="modSp mod">
        <pc:chgData name="Abhishek Mallick (LTIMINDTREE LIMITED)" userId="b542ce54-1470-4a4c-b14e-028f6231f26a" providerId="ADAL" clId="{6503F7B1-0399-4D13-A376-87BC8882432A}" dt="2023-07-26T16:32:10.221" v="90" actId="20577"/>
        <pc:sldMkLst>
          <pc:docMk/>
          <pc:sldMk cId="2438525371" sldId="257"/>
        </pc:sldMkLst>
        <pc:spChg chg="mod">
          <ac:chgData name="Abhishek Mallick (LTIMINDTREE LIMITED)" userId="b542ce54-1470-4a4c-b14e-028f6231f26a" providerId="ADAL" clId="{6503F7B1-0399-4D13-A376-87BC8882432A}" dt="2023-07-26T16:32:10.221" v="90" actId="20577"/>
          <ac:spMkLst>
            <pc:docMk/>
            <pc:sldMk cId="2438525371" sldId="257"/>
            <ac:spMk id="3" creationId="{0EEFAEF6-EE7C-E727-4327-B521155EDCDF}"/>
          </ac:spMkLst>
        </pc:spChg>
        <pc:picChg chg="mod">
          <ac:chgData name="Abhishek Mallick (LTIMINDTREE LIMITED)" userId="b542ce54-1470-4a4c-b14e-028f6231f26a" providerId="ADAL" clId="{6503F7B1-0399-4D13-A376-87BC8882432A}" dt="2023-07-26T16:31:44.384" v="81" actId="1076"/>
          <ac:picMkLst>
            <pc:docMk/>
            <pc:sldMk cId="2438525371" sldId="257"/>
            <ac:picMk id="3074" creationId="{A5D63293-6584-3015-3EF9-5D483708D6D6}"/>
          </ac:picMkLst>
        </pc:picChg>
      </pc:sldChg>
      <pc:sldChg chg="modSp mod">
        <pc:chgData name="Abhishek Mallick (LTIMINDTREE LIMITED)" userId="b542ce54-1470-4a4c-b14e-028f6231f26a" providerId="ADAL" clId="{6503F7B1-0399-4D13-A376-87BC8882432A}" dt="2023-07-26T16:32:33.800" v="92" actId="1076"/>
        <pc:sldMkLst>
          <pc:docMk/>
          <pc:sldMk cId="3329074" sldId="261"/>
        </pc:sldMkLst>
        <pc:spChg chg="mod">
          <ac:chgData name="Abhishek Mallick (LTIMINDTREE LIMITED)" userId="b542ce54-1470-4a4c-b14e-028f6231f26a" providerId="ADAL" clId="{6503F7B1-0399-4D13-A376-87BC8882432A}" dt="2023-07-26T16:32:33.800" v="92" actId="1076"/>
          <ac:spMkLst>
            <pc:docMk/>
            <pc:sldMk cId="3329074" sldId="261"/>
            <ac:spMk id="7" creationId="{BB0DBCC8-EE9F-18C3-991F-F4C8250436F8}"/>
          </ac:spMkLst>
        </pc:spChg>
        <pc:spChg chg="mod">
          <ac:chgData name="Abhishek Mallick (LTIMINDTREE LIMITED)" userId="b542ce54-1470-4a4c-b14e-028f6231f26a" providerId="ADAL" clId="{6503F7B1-0399-4D13-A376-87BC8882432A}" dt="2023-07-26T16:32:30.673" v="91" actId="1076"/>
          <ac:spMkLst>
            <pc:docMk/>
            <pc:sldMk cId="3329074" sldId="261"/>
            <ac:spMk id="20" creationId="{60571F2A-BE7E-122B-A90C-D8C5C7C49197}"/>
          </ac:spMkLst>
        </pc:spChg>
      </pc:sldChg>
      <pc:sldChg chg="addSp modSp new mod">
        <pc:chgData name="Abhishek Mallick (LTIMINDTREE LIMITED)" userId="b542ce54-1470-4a4c-b14e-028f6231f26a" providerId="ADAL" clId="{6503F7B1-0399-4D13-A376-87BC8882432A}" dt="2023-07-26T16:22:05.361" v="22" actId="1076"/>
        <pc:sldMkLst>
          <pc:docMk/>
          <pc:sldMk cId="3770208585" sldId="273"/>
        </pc:sldMkLst>
        <pc:spChg chg="add mod">
          <ac:chgData name="Abhishek Mallick (LTIMINDTREE LIMITED)" userId="b542ce54-1470-4a4c-b14e-028f6231f26a" providerId="ADAL" clId="{6503F7B1-0399-4D13-A376-87BC8882432A}" dt="2023-07-26T16:21:53.262" v="19" actId="20577"/>
          <ac:spMkLst>
            <pc:docMk/>
            <pc:sldMk cId="3770208585" sldId="273"/>
            <ac:spMk id="3" creationId="{691D7AC9-4253-4F3B-9305-76005AC6C2B0}"/>
          </ac:spMkLst>
        </pc:spChg>
        <pc:spChg chg="add mod">
          <ac:chgData name="Abhishek Mallick (LTIMINDTREE LIMITED)" userId="b542ce54-1470-4a4c-b14e-028f6231f26a" providerId="ADAL" clId="{6503F7B1-0399-4D13-A376-87BC8882432A}" dt="2023-07-26T16:22:05.361" v="22" actId="1076"/>
          <ac:spMkLst>
            <pc:docMk/>
            <pc:sldMk cId="3770208585" sldId="273"/>
            <ac:spMk id="5" creationId="{B6F096B2-76B3-52DF-972F-75A12F5EE883}"/>
          </ac:spMkLst>
        </pc:spChg>
      </pc:sldChg>
      <pc:sldChg chg="addSp modSp new mod">
        <pc:chgData name="Abhishek Mallick (LTIMINDTREE LIMITED)" userId="b542ce54-1470-4a4c-b14e-028f6231f26a" providerId="ADAL" clId="{6503F7B1-0399-4D13-A376-87BC8882432A}" dt="2023-07-26T16:23:08.004" v="32" actId="1076"/>
        <pc:sldMkLst>
          <pc:docMk/>
          <pc:sldMk cId="4190867724" sldId="274"/>
        </pc:sldMkLst>
        <pc:spChg chg="add mod">
          <ac:chgData name="Abhishek Mallick (LTIMINDTREE LIMITED)" userId="b542ce54-1470-4a4c-b14e-028f6231f26a" providerId="ADAL" clId="{6503F7B1-0399-4D13-A376-87BC8882432A}" dt="2023-07-26T16:22:51.317" v="29" actId="255"/>
          <ac:spMkLst>
            <pc:docMk/>
            <pc:sldMk cId="4190867724" sldId="274"/>
            <ac:spMk id="3" creationId="{C1D0863B-A2A7-3060-1481-40969F2C56C2}"/>
          </ac:spMkLst>
        </pc:spChg>
        <pc:spChg chg="add mod">
          <ac:chgData name="Abhishek Mallick (LTIMINDTREE LIMITED)" userId="b542ce54-1470-4a4c-b14e-028f6231f26a" providerId="ADAL" clId="{6503F7B1-0399-4D13-A376-87BC8882432A}" dt="2023-07-26T16:23:08.004" v="32" actId="1076"/>
          <ac:spMkLst>
            <pc:docMk/>
            <pc:sldMk cId="4190867724" sldId="274"/>
            <ac:spMk id="5" creationId="{C4BEB784-12D8-8302-D264-E0E326C67625}"/>
          </ac:spMkLst>
        </pc:spChg>
      </pc:sldChg>
      <pc:sldChg chg="addSp modSp new mod">
        <pc:chgData name="Abhishek Mallick (LTIMINDTREE LIMITED)" userId="b542ce54-1470-4a4c-b14e-028f6231f26a" providerId="ADAL" clId="{6503F7B1-0399-4D13-A376-87BC8882432A}" dt="2023-07-26T16:25:45.862" v="39" actId="255"/>
        <pc:sldMkLst>
          <pc:docMk/>
          <pc:sldMk cId="3919510648" sldId="275"/>
        </pc:sldMkLst>
        <pc:spChg chg="add mod">
          <ac:chgData name="Abhishek Mallick (LTIMINDTREE LIMITED)" userId="b542ce54-1470-4a4c-b14e-028f6231f26a" providerId="ADAL" clId="{6503F7B1-0399-4D13-A376-87BC8882432A}" dt="2023-07-26T16:25:26.863" v="36" actId="255"/>
          <ac:spMkLst>
            <pc:docMk/>
            <pc:sldMk cId="3919510648" sldId="275"/>
            <ac:spMk id="3" creationId="{EA5B696A-3135-DC59-A440-4F8993710358}"/>
          </ac:spMkLst>
        </pc:spChg>
        <pc:spChg chg="add mod">
          <ac:chgData name="Abhishek Mallick (LTIMINDTREE LIMITED)" userId="b542ce54-1470-4a4c-b14e-028f6231f26a" providerId="ADAL" clId="{6503F7B1-0399-4D13-A376-87BC8882432A}" dt="2023-07-26T16:25:45.862" v="39" actId="255"/>
          <ac:spMkLst>
            <pc:docMk/>
            <pc:sldMk cId="3919510648" sldId="275"/>
            <ac:spMk id="5" creationId="{AAEC2C02-98C5-AA8F-777E-E074DBD7E7A8}"/>
          </ac:spMkLst>
        </pc:spChg>
      </pc:sldChg>
      <pc:sldChg chg="addSp modSp new mod">
        <pc:chgData name="Abhishek Mallick (LTIMINDTREE LIMITED)" userId="b542ce54-1470-4a4c-b14e-028f6231f26a" providerId="ADAL" clId="{6503F7B1-0399-4D13-A376-87BC8882432A}" dt="2023-07-26T16:27:28.204" v="47" actId="255"/>
        <pc:sldMkLst>
          <pc:docMk/>
          <pc:sldMk cId="3510911464" sldId="276"/>
        </pc:sldMkLst>
        <pc:spChg chg="add mod">
          <ac:chgData name="Abhishek Mallick (LTIMINDTREE LIMITED)" userId="b542ce54-1470-4a4c-b14e-028f6231f26a" providerId="ADAL" clId="{6503F7B1-0399-4D13-A376-87BC8882432A}" dt="2023-07-26T16:27:23.615" v="46" actId="255"/>
          <ac:spMkLst>
            <pc:docMk/>
            <pc:sldMk cId="3510911464" sldId="276"/>
            <ac:spMk id="3" creationId="{15C3DCC2-882B-6C64-5699-D86442C6C166}"/>
          </ac:spMkLst>
        </pc:spChg>
        <pc:spChg chg="add mod">
          <ac:chgData name="Abhishek Mallick (LTIMINDTREE LIMITED)" userId="b542ce54-1470-4a4c-b14e-028f6231f26a" providerId="ADAL" clId="{6503F7B1-0399-4D13-A376-87BC8882432A}" dt="2023-07-26T16:27:28.204" v="47" actId="255"/>
          <ac:spMkLst>
            <pc:docMk/>
            <pc:sldMk cId="3510911464" sldId="276"/>
            <ac:spMk id="5" creationId="{36B85318-D1A1-830E-C5B5-458D7F4A2BB9}"/>
          </ac:spMkLst>
        </pc:spChg>
      </pc:sldChg>
      <pc:sldChg chg="addSp delSp modSp new mod">
        <pc:chgData name="Abhishek Mallick (LTIMINDTREE LIMITED)" userId="b542ce54-1470-4a4c-b14e-028f6231f26a" providerId="ADAL" clId="{6503F7B1-0399-4D13-A376-87BC8882432A}" dt="2023-07-26T16:30:59.057" v="80" actId="1076"/>
        <pc:sldMkLst>
          <pc:docMk/>
          <pc:sldMk cId="2272094601" sldId="277"/>
        </pc:sldMkLst>
        <pc:spChg chg="add mod">
          <ac:chgData name="Abhishek Mallick (LTIMINDTREE LIMITED)" userId="b542ce54-1470-4a4c-b14e-028f6231f26a" providerId="ADAL" clId="{6503F7B1-0399-4D13-A376-87BC8882432A}" dt="2023-07-26T16:28:46.626" v="55" actId="20577"/>
          <ac:spMkLst>
            <pc:docMk/>
            <pc:sldMk cId="2272094601" sldId="277"/>
            <ac:spMk id="3" creationId="{F3FFA18A-170D-E731-F84D-C038904F5699}"/>
          </ac:spMkLst>
        </pc:spChg>
        <pc:spChg chg="add mod">
          <ac:chgData name="Abhishek Mallick (LTIMINDTREE LIMITED)" userId="b542ce54-1470-4a4c-b14e-028f6231f26a" providerId="ADAL" clId="{6503F7B1-0399-4D13-A376-87BC8882432A}" dt="2023-07-26T16:29:04.227" v="59" actId="1076"/>
          <ac:spMkLst>
            <pc:docMk/>
            <pc:sldMk cId="2272094601" sldId="277"/>
            <ac:spMk id="5" creationId="{C53D7F3D-F9C5-B677-47C0-142206E01AFB}"/>
          </ac:spMkLst>
        </pc:spChg>
        <pc:spChg chg="add mod">
          <ac:chgData name="Abhishek Mallick (LTIMINDTREE LIMITED)" userId="b542ce54-1470-4a4c-b14e-028f6231f26a" providerId="ADAL" clId="{6503F7B1-0399-4D13-A376-87BC8882432A}" dt="2023-07-26T16:30:59.057" v="80" actId="1076"/>
          <ac:spMkLst>
            <pc:docMk/>
            <pc:sldMk cId="2272094601" sldId="277"/>
            <ac:spMk id="8" creationId="{4583A145-5972-492D-361D-A5E28E45334A}"/>
          </ac:spMkLst>
        </pc:spChg>
        <pc:picChg chg="add mod">
          <ac:chgData name="Abhishek Mallick (LTIMINDTREE LIMITED)" userId="b542ce54-1470-4a4c-b14e-028f6231f26a" providerId="ADAL" clId="{6503F7B1-0399-4D13-A376-87BC8882432A}" dt="2023-07-26T16:29:11.505" v="63" actId="14100"/>
          <ac:picMkLst>
            <pc:docMk/>
            <pc:sldMk cId="2272094601" sldId="277"/>
            <ac:picMk id="4" creationId="{08BFE637-8098-14B7-3449-79AF2AA88C1E}"/>
          </ac:picMkLst>
        </pc:picChg>
        <pc:picChg chg="add del mod">
          <ac:chgData name="Abhishek Mallick (LTIMINDTREE LIMITED)" userId="b542ce54-1470-4a4c-b14e-028f6231f26a" providerId="ADAL" clId="{6503F7B1-0399-4D13-A376-87BC8882432A}" dt="2023-07-26T16:29:58.641" v="70" actId="478"/>
          <ac:picMkLst>
            <pc:docMk/>
            <pc:sldMk cId="2272094601" sldId="277"/>
            <ac:picMk id="6" creationId="{B2B14A3E-46E6-361F-1BDD-7AF889241646}"/>
          </ac:picMkLst>
        </pc:picChg>
        <pc:picChg chg="add mod">
          <ac:chgData name="Abhishek Mallick (LTIMINDTREE LIMITED)" userId="b542ce54-1470-4a4c-b14e-028f6231f26a" providerId="ADAL" clId="{6503F7B1-0399-4D13-A376-87BC8882432A}" dt="2023-07-26T16:30:11.544" v="75" actId="14100"/>
          <ac:picMkLst>
            <pc:docMk/>
            <pc:sldMk cId="2272094601" sldId="277"/>
            <ac:picMk id="10242" creationId="{680AF12C-B47A-D237-9CF5-66E6116312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0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4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7/27/2023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564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99AC9-36F1-2A01-3653-015FEFE137C2}"/>
              </a:ext>
            </a:extLst>
          </p:cNvPr>
          <p:cNvSpPr txBox="1"/>
          <p:nvPr/>
        </p:nvSpPr>
        <p:spPr>
          <a:xfrm>
            <a:off x="574168" y="1255479"/>
            <a:ext cx="4814748" cy="267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Fun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July 2023</a:t>
            </a:r>
          </a:p>
        </p:txBody>
      </p:sp>
      <p:pic>
        <p:nvPicPr>
          <p:cNvPr id="1028" name="Picture 4" descr="Fun Activities Images - Free Download on Freepik">
            <a:extLst>
              <a:ext uri="{FF2B5EF4-FFF2-40B4-BE49-F238E27FC236}">
                <a16:creationId xmlns:a16="http://schemas.microsoft.com/office/drawing/2014/main" id="{A902747F-B137-4DD7-8F73-28010379E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37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3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3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17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9668-8FC5-C0C8-2BE6-9748D3B0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Guess it!!!!!</a:t>
            </a:r>
          </a:p>
        </p:txBody>
      </p:sp>
      <p:pic>
        <p:nvPicPr>
          <p:cNvPr id="4" name="Picture 3" descr="Buy Xpert Care 6.5 kg 5 Star Front Load Washing Machine With Heater -  Whirlpool India">
            <a:extLst>
              <a:ext uri="{FF2B5EF4-FFF2-40B4-BE49-F238E27FC236}">
                <a16:creationId xmlns:a16="http://schemas.microsoft.com/office/drawing/2014/main" id="{EDC5C1A5-278B-E881-79D8-B22F81FCE1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50" y="1945303"/>
            <a:ext cx="2092125" cy="20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eavy Weight vector icon isolated on transparent background, Heavy Weight  transparency concept can be used web and mobile Stock Vector | Adobe Stock">
            <a:extLst>
              <a:ext uri="{FF2B5EF4-FFF2-40B4-BE49-F238E27FC236}">
                <a16:creationId xmlns:a16="http://schemas.microsoft.com/office/drawing/2014/main" id="{FF8F1E17-E3E1-83DB-4AA8-D5ACA6B44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24" y="2085609"/>
            <a:ext cx="2330475" cy="19518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E77F6317-F21E-C3FA-1C88-DBF13511DFC1}"/>
              </a:ext>
            </a:extLst>
          </p:cNvPr>
          <p:cNvSpPr>
            <a:spLocks/>
          </p:cNvSpPr>
          <p:nvPr/>
        </p:nvSpPr>
        <p:spPr>
          <a:xfrm>
            <a:off x="3841568" y="2647353"/>
            <a:ext cx="914400" cy="914400"/>
          </a:xfrm>
          <a:prstGeom prst="plus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2441C-FEC9-573B-E21D-B9603D9FCC9E}"/>
              </a:ext>
            </a:extLst>
          </p:cNvPr>
          <p:cNvSpPr txBox="1"/>
          <p:nvPr/>
        </p:nvSpPr>
        <p:spPr>
          <a:xfrm>
            <a:off x="968350" y="5432608"/>
            <a:ext cx="6098344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Washington</a:t>
            </a:r>
          </a:p>
        </p:txBody>
      </p:sp>
    </p:spTree>
    <p:extLst>
      <p:ext uri="{BB962C8B-B14F-4D97-AF65-F5344CB8AC3E}">
        <p14:creationId xmlns:p14="http://schemas.microsoft.com/office/powerpoint/2010/main" val="7564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DBCC8-EE9F-18C3-991F-F4C8250436F8}"/>
              </a:ext>
            </a:extLst>
          </p:cNvPr>
          <p:cNvSpPr txBox="1"/>
          <p:nvPr/>
        </p:nvSpPr>
        <p:spPr>
          <a:xfrm>
            <a:off x="7018680" y="5053340"/>
            <a:ext cx="268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Goldilocks 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Zone</a:t>
            </a:r>
            <a:endParaRPr lang="en-US" sz="2800" b="1" dirty="0"/>
          </a:p>
        </p:txBody>
      </p:sp>
      <p:pic>
        <p:nvPicPr>
          <p:cNvPr id="14" name="Picture 13" descr="A couple of gold rings&#10;&#10;Description automatically generated">
            <a:extLst>
              <a:ext uri="{FF2B5EF4-FFF2-40B4-BE49-F238E27FC236}">
                <a16:creationId xmlns:a16="http://schemas.microsoft.com/office/drawing/2014/main" id="{A823A208-840A-F1A7-F528-91561F95D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4" y="2785356"/>
            <a:ext cx="3069837" cy="159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ross 15">
            <a:extLst>
              <a:ext uri="{FF2B5EF4-FFF2-40B4-BE49-F238E27FC236}">
                <a16:creationId xmlns:a16="http://schemas.microsoft.com/office/drawing/2014/main" id="{9E48FC4F-6C78-181D-AEDD-F6753720F166}"/>
              </a:ext>
            </a:extLst>
          </p:cNvPr>
          <p:cNvSpPr>
            <a:spLocks/>
          </p:cNvSpPr>
          <p:nvPr/>
        </p:nvSpPr>
        <p:spPr>
          <a:xfrm>
            <a:off x="4204166" y="3127415"/>
            <a:ext cx="914400" cy="914400"/>
          </a:xfrm>
          <a:prstGeom prst="plus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Hotel Icon Vector Art, Icons, and Graphics for Free Download">
            <a:extLst>
              <a:ext uri="{FF2B5EF4-FFF2-40B4-BE49-F238E27FC236}">
                <a16:creationId xmlns:a16="http://schemas.microsoft.com/office/drawing/2014/main" id="{4E6BD544-1DCA-6F91-7BC9-539E33334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18" y="2850811"/>
            <a:ext cx="1339118" cy="133911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DAABF50E-249E-B0D0-634B-E880503EB387}"/>
              </a:ext>
            </a:extLst>
          </p:cNvPr>
          <p:cNvSpPr>
            <a:spLocks/>
          </p:cNvSpPr>
          <p:nvPr/>
        </p:nvSpPr>
        <p:spPr>
          <a:xfrm>
            <a:off x="8060133" y="3077475"/>
            <a:ext cx="914400" cy="914400"/>
          </a:xfrm>
          <a:prstGeom prst="plus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71F2A-BE7E-122B-A90C-D8C5C7C49197}"/>
              </a:ext>
            </a:extLst>
          </p:cNvPr>
          <p:cNvSpPr txBox="1"/>
          <p:nvPr/>
        </p:nvSpPr>
        <p:spPr>
          <a:xfrm>
            <a:off x="817687" y="782783"/>
            <a:ext cx="6135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osition in cosmos that supports life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47D2F5-8C1B-BDA4-FC94-E12F4DA1E971}"/>
              </a:ext>
            </a:extLst>
          </p:cNvPr>
          <p:cNvSpPr/>
          <p:nvPr/>
        </p:nvSpPr>
        <p:spPr>
          <a:xfrm>
            <a:off x="9681984" y="3000467"/>
            <a:ext cx="1569896" cy="9434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ZONE</a:t>
            </a:r>
          </a:p>
        </p:txBody>
      </p:sp>
    </p:spTree>
    <p:extLst>
      <p:ext uri="{BB962C8B-B14F-4D97-AF65-F5344CB8AC3E}">
        <p14:creationId xmlns:p14="http://schemas.microsoft.com/office/powerpoint/2010/main" val="1650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AFFE-8008-CFA9-1DF6-5876ABA3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8" y="1825625"/>
            <a:ext cx="10959662" cy="206845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has a face and two hands, but no arms or legs?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7A8BC-33B9-987C-9C58-051271BC813F}"/>
              </a:ext>
            </a:extLst>
          </p:cNvPr>
          <p:cNvSpPr txBox="1"/>
          <p:nvPr/>
        </p:nvSpPr>
        <p:spPr>
          <a:xfrm>
            <a:off x="1560786" y="5230787"/>
            <a:ext cx="7476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4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5F42-77AC-9D50-36B7-76D548B0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71" y="761099"/>
            <a:ext cx="10515600" cy="2148356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goes up but never ever comes down?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9BA5E-B991-0261-D7B9-CF7D63AC30C4}"/>
              </a:ext>
            </a:extLst>
          </p:cNvPr>
          <p:cNvSpPr txBox="1"/>
          <p:nvPr/>
        </p:nvSpPr>
        <p:spPr>
          <a:xfrm>
            <a:off x="4638501" y="3243874"/>
            <a:ext cx="4501341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a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163464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FCB0-B89D-64C8-CBA8-8D6BEE25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27" y="802043"/>
            <a:ext cx="10515600" cy="2207164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you have one, you want to share it. But once you share it, you do not have it. What is it?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D3387-37A5-D503-8CAF-600F69DA30E7}"/>
              </a:ext>
            </a:extLst>
          </p:cNvPr>
          <p:cNvSpPr txBox="1"/>
          <p:nvPr/>
        </p:nvSpPr>
        <p:spPr>
          <a:xfrm>
            <a:off x="3046615" y="3243874"/>
            <a:ext cx="6093228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secret</a:t>
            </a:r>
          </a:p>
        </p:txBody>
      </p:sp>
    </p:spTree>
    <p:extLst>
      <p:ext uri="{BB962C8B-B14F-4D97-AF65-F5344CB8AC3E}">
        <p14:creationId xmlns:p14="http://schemas.microsoft.com/office/powerpoint/2010/main" val="15319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n - Free art icons">
            <a:extLst>
              <a:ext uri="{FF2B5EF4-FFF2-40B4-BE49-F238E27FC236}">
                <a16:creationId xmlns:a16="http://schemas.microsoft.com/office/drawing/2014/main" id="{9FF2FFA0-CA55-74C8-BEC9-3D008383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01" y="2047165"/>
            <a:ext cx="1632969" cy="1381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oy train icon Royalty Free Vector Image - VectorStock">
            <a:extLst>
              <a:ext uri="{FF2B5EF4-FFF2-40B4-BE49-F238E27FC236}">
                <a16:creationId xmlns:a16="http://schemas.microsoft.com/office/drawing/2014/main" id="{09B5FE1D-4B84-AD59-4901-B19A4F2CE3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1" t="10683" r="-1" b="25010"/>
          <a:stretch/>
        </p:blipFill>
        <p:spPr bwMode="auto">
          <a:xfrm>
            <a:off x="5297676" y="2020810"/>
            <a:ext cx="2863685" cy="15139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B35C6A02-26B7-2CA8-C111-FDE7B658C857}"/>
              </a:ext>
            </a:extLst>
          </p:cNvPr>
          <p:cNvSpPr>
            <a:spLocks/>
          </p:cNvSpPr>
          <p:nvPr/>
        </p:nvSpPr>
        <p:spPr>
          <a:xfrm>
            <a:off x="3290176" y="2366962"/>
            <a:ext cx="914400" cy="914400"/>
          </a:xfrm>
          <a:prstGeom prst="plus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142F8-5DE7-249D-8297-D5EF50381F4B}"/>
              </a:ext>
            </a:extLst>
          </p:cNvPr>
          <p:cNvSpPr txBox="1"/>
          <p:nvPr/>
        </p:nvSpPr>
        <p:spPr>
          <a:xfrm>
            <a:off x="1157714" y="718295"/>
            <a:ext cx="6093724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Guess it !!!!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A0027-CC31-5CB3-3A8B-0288D908D4EF}"/>
              </a:ext>
            </a:extLst>
          </p:cNvPr>
          <p:cNvSpPr txBox="1"/>
          <p:nvPr/>
        </p:nvSpPr>
        <p:spPr>
          <a:xfrm>
            <a:off x="985055" y="4972340"/>
            <a:ext cx="6093724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Pentagon</a:t>
            </a:r>
          </a:p>
        </p:txBody>
      </p:sp>
    </p:spTree>
    <p:extLst>
      <p:ext uri="{BB962C8B-B14F-4D97-AF65-F5344CB8AC3E}">
        <p14:creationId xmlns:p14="http://schemas.microsoft.com/office/powerpoint/2010/main" val="15109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ABBC-CD97-FE0D-01B5-FECA3A7E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282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 invented magnifying glass?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Issac Newton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Roger Bacon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Gherardo di Gherardo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Benjamin Franklin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DC672-84A9-ED53-7FF7-93E2B34AA8A8}"/>
              </a:ext>
            </a:extLst>
          </p:cNvPr>
          <p:cNvSpPr txBox="1"/>
          <p:nvPr/>
        </p:nvSpPr>
        <p:spPr>
          <a:xfrm>
            <a:off x="3961263" y="503695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Roger Bacon, 1250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B27D-8657-31A6-5C6C-20F9DB9F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Guess the movie!</a:t>
            </a:r>
          </a:p>
        </p:txBody>
      </p:sp>
      <p:pic>
        <p:nvPicPr>
          <p:cNvPr id="4" name="Content Placeholder 3" descr="Premium Vector | Rats icon logo design illustration">
            <a:extLst>
              <a:ext uri="{FF2B5EF4-FFF2-40B4-BE49-F238E27FC236}">
                <a16:creationId xmlns:a16="http://schemas.microsoft.com/office/drawing/2014/main" id="{C29186E8-02E2-58E9-CE26-3A7AE4C8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6" y="2067952"/>
            <a:ext cx="1772702" cy="18991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E184412D-D310-D714-EE2D-9FFA86E6AAE2}"/>
              </a:ext>
            </a:extLst>
          </p:cNvPr>
          <p:cNvSpPr>
            <a:spLocks/>
          </p:cNvSpPr>
          <p:nvPr/>
        </p:nvSpPr>
        <p:spPr>
          <a:xfrm>
            <a:off x="3670004" y="2775566"/>
            <a:ext cx="914400" cy="914400"/>
          </a:xfrm>
          <a:prstGeom prst="plus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430+ About Us Icon Illustrations, Royalty-Free Vector ...">
            <a:extLst>
              <a:ext uri="{FF2B5EF4-FFF2-40B4-BE49-F238E27FC236}">
                <a16:creationId xmlns:a16="http://schemas.microsoft.com/office/drawing/2014/main" id="{76A12CCB-AFA3-B8E2-F4E8-5EB679D44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067952"/>
            <a:ext cx="2159298" cy="189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20CAEF-C475-6FB9-7B2E-8DE8BB5B95DB}"/>
              </a:ext>
            </a:extLst>
          </p:cNvPr>
          <p:cNvSpPr txBox="1"/>
          <p:nvPr/>
        </p:nvSpPr>
        <p:spPr>
          <a:xfrm>
            <a:off x="1738987" y="5162934"/>
            <a:ext cx="6098344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Ratatouille</a:t>
            </a:r>
          </a:p>
        </p:txBody>
      </p:sp>
    </p:spTree>
    <p:extLst>
      <p:ext uri="{BB962C8B-B14F-4D97-AF65-F5344CB8AC3E}">
        <p14:creationId xmlns:p14="http://schemas.microsoft.com/office/powerpoint/2010/main" val="33800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584-2C40-C5A3-E746-4C1D0936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 two keys can’t open any door?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C6BC-7E21-69B9-DF0E-898E0B2C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87494"/>
          </a:xfrm>
        </p:spPr>
        <p:txBody>
          <a:bodyPr/>
          <a:lstStyle/>
          <a:p>
            <a:pPr marL="0" indent="0"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85F3B-7DBE-89FB-F733-4A524470C296}"/>
              </a:ext>
            </a:extLst>
          </p:cNvPr>
          <p:cNvSpPr txBox="1"/>
          <p:nvPr/>
        </p:nvSpPr>
        <p:spPr>
          <a:xfrm>
            <a:off x="3046615" y="324849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monkey and a donkey</a:t>
            </a:r>
          </a:p>
        </p:txBody>
      </p:sp>
    </p:spTree>
    <p:extLst>
      <p:ext uri="{BB962C8B-B14F-4D97-AF65-F5344CB8AC3E}">
        <p14:creationId xmlns:p14="http://schemas.microsoft.com/office/powerpoint/2010/main" val="21818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5B696A-3135-DC59-A440-4F8993710358}"/>
              </a:ext>
            </a:extLst>
          </p:cNvPr>
          <p:cNvSpPr txBox="1"/>
          <p:nvPr/>
        </p:nvSpPr>
        <p:spPr>
          <a:xfrm>
            <a:off x="1545609" y="868419"/>
            <a:ext cx="6093724" cy="869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 is bigger, Mr. Bigger, Mrs. Bigger, or their baby?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C2C02-98C5-AA8F-777E-E074DBD7E7A8}"/>
              </a:ext>
            </a:extLst>
          </p:cNvPr>
          <p:cNvSpPr txBox="1"/>
          <p:nvPr/>
        </p:nvSpPr>
        <p:spPr>
          <a:xfrm>
            <a:off x="1566080" y="3625267"/>
            <a:ext cx="6093724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baby, since he is a little Bigger.</a:t>
            </a:r>
          </a:p>
        </p:txBody>
      </p:sp>
    </p:spTree>
    <p:extLst>
      <p:ext uri="{BB962C8B-B14F-4D97-AF65-F5344CB8AC3E}">
        <p14:creationId xmlns:p14="http://schemas.microsoft.com/office/powerpoint/2010/main" val="39195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F2E771-C01F-6EBE-ED32-4B242F28FE45}"/>
              </a:ext>
            </a:extLst>
          </p:cNvPr>
          <p:cNvSpPr txBox="1"/>
          <p:nvPr/>
        </p:nvSpPr>
        <p:spPr>
          <a:xfrm>
            <a:off x="1709383" y="963954"/>
            <a:ext cx="6093724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Guess who?</a:t>
            </a:r>
          </a:p>
        </p:txBody>
      </p:sp>
      <p:pic>
        <p:nvPicPr>
          <p:cNvPr id="6" name="Picture 5" descr="lalu prasad yadav bihar ex chief minister 72 birthday lalu yadav funny  videos chunavi speech photo parliament funny debates bjp rjd | B'Day  Special: हंसते-हंसाते राजनीति खेलना ही है लालू यादव का">
            <a:extLst>
              <a:ext uri="{FF2B5EF4-FFF2-40B4-BE49-F238E27FC236}">
                <a16:creationId xmlns:a16="http://schemas.microsoft.com/office/drawing/2014/main" id="{4676C16D-6D3B-B26E-24B0-CEF94E86CD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9" t="2323" r="4057"/>
          <a:stretch/>
        </p:blipFill>
        <p:spPr bwMode="auto">
          <a:xfrm>
            <a:off x="2073000" y="1967373"/>
            <a:ext cx="2313940" cy="2104390"/>
          </a:xfrm>
          <a:prstGeom prst="rtTriangl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lalu prasad yadav bihar ex chief minister 72 birthday lalu yadav funny  videos chunavi speech photo parliament funny debates bjp rjd | B'Day  Special: हंसते-हंसाते राजनीति खेलना ही है लालू यादव का">
            <a:extLst>
              <a:ext uri="{FF2B5EF4-FFF2-40B4-BE49-F238E27FC236}">
                <a16:creationId xmlns:a16="http://schemas.microsoft.com/office/drawing/2014/main" id="{F957717F-2B82-8F6F-FAF5-20094ED2EF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9" t="2323" r="4057"/>
          <a:stretch/>
        </p:blipFill>
        <p:spPr bwMode="auto">
          <a:xfrm>
            <a:off x="7606070" y="1967373"/>
            <a:ext cx="2313940" cy="2104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429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1D7AC9-4253-4F3B-9305-76005AC6C2B0}"/>
              </a:ext>
            </a:extLst>
          </p:cNvPr>
          <p:cNvSpPr txBox="1"/>
          <p:nvPr/>
        </p:nvSpPr>
        <p:spPr>
          <a:xfrm>
            <a:off x="1531962" y="485056"/>
            <a:ext cx="9113292" cy="87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start out tall, but the longer I stand, shorter I grow. What am I 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96B2-76B3-52DF-972F-75A12F5EE883}"/>
              </a:ext>
            </a:extLst>
          </p:cNvPr>
          <p:cNvSpPr txBox="1"/>
          <p:nvPr/>
        </p:nvSpPr>
        <p:spPr>
          <a:xfrm>
            <a:off x="3674661" y="3666211"/>
            <a:ext cx="6093724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candle</a:t>
            </a:r>
          </a:p>
        </p:txBody>
      </p:sp>
    </p:spTree>
    <p:extLst>
      <p:ext uri="{BB962C8B-B14F-4D97-AF65-F5344CB8AC3E}">
        <p14:creationId xmlns:p14="http://schemas.microsoft.com/office/powerpoint/2010/main" val="37702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D0863B-A2A7-3060-1481-40969F2C56C2}"/>
              </a:ext>
            </a:extLst>
          </p:cNvPr>
          <p:cNvSpPr txBox="1"/>
          <p:nvPr/>
        </p:nvSpPr>
        <p:spPr>
          <a:xfrm>
            <a:off x="1299950" y="798954"/>
            <a:ext cx="6093724" cy="1271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can the pocket of your pants be empty, but still have something in it?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EB784-12D8-8302-D264-E0E326C67625}"/>
              </a:ext>
            </a:extLst>
          </p:cNvPr>
          <p:cNvSpPr txBox="1"/>
          <p:nvPr/>
        </p:nvSpPr>
        <p:spPr>
          <a:xfrm>
            <a:off x="1572904" y="3911871"/>
            <a:ext cx="6093724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the something is a hole.</a:t>
            </a:r>
          </a:p>
        </p:txBody>
      </p:sp>
    </p:spTree>
    <p:extLst>
      <p:ext uri="{BB962C8B-B14F-4D97-AF65-F5344CB8AC3E}">
        <p14:creationId xmlns:p14="http://schemas.microsoft.com/office/powerpoint/2010/main" val="419086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7EDCA-9D24-D22E-EACE-C48260F22175}"/>
              </a:ext>
            </a:extLst>
          </p:cNvPr>
          <p:cNvSpPr txBox="1"/>
          <p:nvPr/>
        </p:nvSpPr>
        <p:spPr>
          <a:xfrm>
            <a:off x="3049386" y="2583471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 you!!!</a:t>
            </a:r>
          </a:p>
        </p:txBody>
      </p:sp>
    </p:spTree>
    <p:extLst>
      <p:ext uri="{BB962C8B-B14F-4D97-AF65-F5344CB8AC3E}">
        <p14:creationId xmlns:p14="http://schemas.microsoft.com/office/powerpoint/2010/main" val="6548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FFA18A-170D-E731-F84D-C038904F5699}"/>
              </a:ext>
            </a:extLst>
          </p:cNvPr>
          <p:cNvSpPr txBox="1"/>
          <p:nvPr/>
        </p:nvSpPr>
        <p:spPr>
          <a:xfrm>
            <a:off x="2050577" y="99586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Guess the place !  </a:t>
            </a:r>
            <a:endParaRPr lang="en-US" sz="2800" dirty="0"/>
          </a:p>
        </p:txBody>
      </p:sp>
      <p:pic>
        <p:nvPicPr>
          <p:cNvPr id="4" name="Picture 3" descr="Tea cup icon Royalty Free Vector Image - VectorStock">
            <a:extLst>
              <a:ext uri="{FF2B5EF4-FFF2-40B4-BE49-F238E27FC236}">
                <a16:creationId xmlns:a16="http://schemas.microsoft.com/office/drawing/2014/main" id="{08BFE637-8098-14B7-3449-79AF2AA8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49" y="2511188"/>
            <a:ext cx="1719618" cy="1924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C53D7F3D-F9C5-B677-47C0-142206E01AFB}"/>
              </a:ext>
            </a:extLst>
          </p:cNvPr>
          <p:cNvSpPr>
            <a:spLocks/>
          </p:cNvSpPr>
          <p:nvPr/>
        </p:nvSpPr>
        <p:spPr>
          <a:xfrm>
            <a:off x="3942959" y="2971800"/>
            <a:ext cx="914400" cy="914400"/>
          </a:xfrm>
          <a:prstGeom prst="plus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Types of garden in your home - Times of India">
            <a:extLst>
              <a:ext uri="{FF2B5EF4-FFF2-40B4-BE49-F238E27FC236}">
                <a16:creationId xmlns:a16="http://schemas.microsoft.com/office/drawing/2014/main" id="{680AF12C-B47A-D237-9CF5-66E611631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8" y="2511189"/>
            <a:ext cx="2495550" cy="19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83A145-5972-492D-361D-A5E28E45334A}"/>
              </a:ext>
            </a:extLst>
          </p:cNvPr>
          <p:cNvSpPr txBox="1"/>
          <p:nvPr/>
        </p:nvSpPr>
        <p:spPr>
          <a:xfrm>
            <a:off x="3248167" y="5683052"/>
            <a:ext cx="6093724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 Garden</a:t>
            </a:r>
          </a:p>
        </p:txBody>
      </p:sp>
    </p:spTree>
    <p:extLst>
      <p:ext uri="{BB962C8B-B14F-4D97-AF65-F5344CB8AC3E}">
        <p14:creationId xmlns:p14="http://schemas.microsoft.com/office/powerpoint/2010/main" val="227209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FAEF6-EE7C-E727-4327-B521155EDCDF}"/>
              </a:ext>
            </a:extLst>
          </p:cNvPr>
          <p:cNvSpPr txBox="1"/>
          <p:nvPr/>
        </p:nvSpPr>
        <p:spPr>
          <a:xfrm>
            <a:off x="1688609" y="1430139"/>
            <a:ext cx="6098344" cy="309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 can help us to find truffles?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Squirrels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Parrot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Pigs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D63293-6584-3015-3EF9-5D483708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978" y="2319425"/>
            <a:ext cx="1266825" cy="131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52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DBCC8-EE9F-18C3-991F-F4C8250436F8}"/>
              </a:ext>
            </a:extLst>
          </p:cNvPr>
          <p:cNvSpPr txBox="1"/>
          <p:nvPr/>
        </p:nvSpPr>
        <p:spPr>
          <a:xfrm>
            <a:off x="7004612" y="5053340"/>
            <a:ext cx="1889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Alohomora</a:t>
            </a:r>
            <a:endParaRPr lang="en-US" sz="2800" b="1" dirty="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9E48FC4F-6C78-181D-AEDD-F6753720F166}"/>
              </a:ext>
            </a:extLst>
          </p:cNvPr>
          <p:cNvSpPr>
            <a:spLocks/>
          </p:cNvSpPr>
          <p:nvPr/>
        </p:nvSpPr>
        <p:spPr>
          <a:xfrm>
            <a:off x="3841568" y="2647353"/>
            <a:ext cx="914400" cy="914400"/>
          </a:xfrm>
          <a:prstGeom prst="plus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71F2A-BE7E-122B-A90C-D8C5C7C49197}"/>
              </a:ext>
            </a:extLst>
          </p:cNvPr>
          <p:cNvSpPr txBox="1"/>
          <p:nvPr/>
        </p:nvSpPr>
        <p:spPr>
          <a:xfrm>
            <a:off x="817687" y="782783"/>
            <a:ext cx="348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Guess Harry's spell</a:t>
            </a:r>
            <a:endParaRPr lang="en-US" dirty="0"/>
          </a:p>
        </p:txBody>
      </p:sp>
      <p:pic>
        <p:nvPicPr>
          <p:cNvPr id="4" name="Picture 3" descr="Unlocking Charm | Harry Potter Wiki | Fandom">
            <a:extLst>
              <a:ext uri="{FF2B5EF4-FFF2-40B4-BE49-F238E27FC236}">
                <a16:creationId xmlns:a16="http://schemas.microsoft.com/office/drawing/2014/main" id="{8FDDB65E-0169-1F34-EE1C-286CF388C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7" y="2197854"/>
            <a:ext cx="1916374" cy="165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50+ Harry Potter Spells Everyone Should Know (and What They Do)">
            <a:extLst>
              <a:ext uri="{FF2B5EF4-FFF2-40B4-BE49-F238E27FC236}">
                <a16:creationId xmlns:a16="http://schemas.microsoft.com/office/drawing/2014/main" id="{25A81E6E-4911-3957-7D57-741F55142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33" y="2534269"/>
            <a:ext cx="2216150" cy="1163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6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DBCC8-EE9F-18C3-991F-F4C8250436F8}"/>
              </a:ext>
            </a:extLst>
          </p:cNvPr>
          <p:cNvSpPr txBox="1"/>
          <p:nvPr/>
        </p:nvSpPr>
        <p:spPr>
          <a:xfrm>
            <a:off x="7288557" y="3167390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Cellphone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71F2A-BE7E-122B-A90C-D8C5C7C49197}"/>
              </a:ext>
            </a:extLst>
          </p:cNvPr>
          <p:cNvSpPr txBox="1"/>
          <p:nvPr/>
        </p:nvSpPr>
        <p:spPr>
          <a:xfrm>
            <a:off x="817687" y="782783"/>
            <a:ext cx="9808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never asks a question but gets answered all the time?</a:t>
            </a:r>
            <a:endParaRPr lang="en-US" dirty="0"/>
          </a:p>
        </p:txBody>
      </p:sp>
      <p:pic>
        <p:nvPicPr>
          <p:cNvPr id="6146" name="Picture 2" descr="Thinking - Free user icons">
            <a:extLst>
              <a:ext uri="{FF2B5EF4-FFF2-40B4-BE49-F238E27FC236}">
                <a16:creationId xmlns:a16="http://schemas.microsoft.com/office/drawing/2014/main" id="{7029810E-C554-13F0-B24A-77F67C08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20" y="1663629"/>
            <a:ext cx="4339243" cy="35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DBCC8-EE9F-18C3-991F-F4C8250436F8}"/>
              </a:ext>
            </a:extLst>
          </p:cNvPr>
          <p:cNvSpPr txBox="1"/>
          <p:nvPr/>
        </p:nvSpPr>
        <p:spPr>
          <a:xfrm>
            <a:off x="3971701" y="4507429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 envelope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71F2A-BE7E-122B-A90C-D8C5C7C49197}"/>
              </a:ext>
            </a:extLst>
          </p:cNvPr>
          <p:cNvSpPr txBox="1"/>
          <p:nvPr/>
        </p:nvSpPr>
        <p:spPr>
          <a:xfrm>
            <a:off x="844983" y="1019830"/>
            <a:ext cx="10985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starts with “e” and ends with “e” but only has one letter in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DBCC8-EE9F-18C3-991F-F4C8250436F8}"/>
              </a:ext>
            </a:extLst>
          </p:cNvPr>
          <p:cNvSpPr txBox="1"/>
          <p:nvPr/>
        </p:nvSpPr>
        <p:spPr>
          <a:xfrm>
            <a:off x="7004612" y="5053340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There are no stairs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71F2A-BE7E-122B-A90C-D8C5C7C49197}"/>
              </a:ext>
            </a:extLst>
          </p:cNvPr>
          <p:cNvSpPr txBox="1"/>
          <p:nvPr/>
        </p:nvSpPr>
        <p:spPr>
          <a:xfrm>
            <a:off x="817687" y="782783"/>
            <a:ext cx="103757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Mrs. John’s one-story house is decorated completely in pink, </a:t>
            </a:r>
          </a:p>
          <a:p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the walls, carpet, and furniture all shades of pink, </a:t>
            </a:r>
          </a:p>
          <a:p>
            <a:r>
              <a:rPr lang="en-US" sz="2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color are the stairs?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8553-AC59-3871-DD00-A78D719A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Guess who?</a:t>
            </a:r>
            <a:b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4" name="Content Placeholder 3" descr="adsgads">
            <a:extLst>
              <a:ext uri="{FF2B5EF4-FFF2-40B4-BE49-F238E27FC236}">
                <a16:creationId xmlns:a16="http://schemas.microsoft.com/office/drawing/2014/main" id="{FB762D35-177C-FC05-8CE8-A0E96F834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9" t="4505" r="32347" b="41202"/>
          <a:stretch/>
        </p:blipFill>
        <p:spPr bwMode="auto">
          <a:xfrm>
            <a:off x="1125406" y="1993132"/>
            <a:ext cx="2544101" cy="2078342"/>
          </a:xfrm>
          <a:prstGeom prst="diagStrip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dsgads">
            <a:extLst>
              <a:ext uri="{FF2B5EF4-FFF2-40B4-BE49-F238E27FC236}">
                <a16:creationId xmlns:a16="http://schemas.microsoft.com/office/drawing/2014/main" id="{80BFB70C-CAEA-EFAA-17E7-53764CCA3C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9" t="4505" r="32347" b="41202"/>
          <a:stretch/>
        </p:blipFill>
        <p:spPr bwMode="auto">
          <a:xfrm>
            <a:off x="7250272" y="1690688"/>
            <a:ext cx="2544445" cy="2078355"/>
          </a:xfrm>
          <a:prstGeom prst="snipRound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44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294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Source Sans Pro</vt:lpstr>
      <vt:lpstr>FunkyShapesDarkVTI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Guess who? </vt:lpstr>
      <vt:lpstr>Guess it!!!!!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Guess the movie!</vt:lpstr>
      <vt:lpstr>Which  two keys can’t open any door?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Mallick (LTIMINDTREE LIMITED)</dc:creator>
  <cp:lastModifiedBy>Abhishek Mallick</cp:lastModifiedBy>
  <cp:revision>6</cp:revision>
  <dcterms:created xsi:type="dcterms:W3CDTF">2023-07-26T12:11:39Z</dcterms:created>
  <dcterms:modified xsi:type="dcterms:W3CDTF">2023-07-27T09:39:00Z</dcterms:modified>
</cp:coreProperties>
</file>