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489" r:id="rId5"/>
    <p:sldId id="2541" r:id="rId6"/>
    <p:sldId id="2513" r:id="rId7"/>
    <p:sldId id="2514" r:id="rId8"/>
    <p:sldId id="2512" r:id="rId9"/>
    <p:sldId id="2511" r:id="rId10"/>
    <p:sldId id="2510" r:id="rId11"/>
    <p:sldId id="2515" r:id="rId12"/>
    <p:sldId id="2516" r:id="rId13"/>
    <p:sldId id="25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2AE68-9A14-344A-B9FC-9B16ABFA1E59}">
          <p14:sldIdLst>
            <p14:sldId id="2489"/>
            <p14:sldId id="2541"/>
            <p14:sldId id="2513"/>
            <p14:sldId id="2514"/>
            <p14:sldId id="2512"/>
            <p14:sldId id="2511"/>
            <p14:sldId id="2510"/>
            <p14:sldId id="2515"/>
            <p14:sldId id="2516"/>
          </p14:sldIdLst>
        </p14:section>
        <p14:section name="appendix" id="{8F240D2B-F01D-CD4D-883B-3F859F84E5F4}">
          <p14:sldIdLst>
            <p14:sldId id="2542"/>
          </p14:sldIdLst>
        </p14:section>
        <p14:section name="obsolete" id="{8644BCFA-98FE-CC41-825E-BE51F2F97B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8B"/>
    <a:srgbClr val="FFA600"/>
    <a:srgbClr val="FA9B00"/>
    <a:srgbClr val="942092"/>
    <a:srgbClr val="2B2B2B"/>
    <a:srgbClr val="FFB300"/>
    <a:srgbClr val="FFFFFF"/>
    <a:srgbClr val="2099D8"/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2" autoAdjust="0"/>
    <p:restoredTop sz="83741" autoAdjust="0"/>
  </p:normalViewPr>
  <p:slideViewPr>
    <p:cSldViewPr snapToGrid="0">
      <p:cViewPr varScale="1">
        <p:scale>
          <a:sx n="184" d="100"/>
          <a:sy n="184" d="100"/>
        </p:scale>
        <p:origin x="96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2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A467A-DDAB-9E45-97ED-66445AFA3FA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EA8671-4B09-D647-8969-971EE12F82F0}">
      <dgm:prSet phldrT="[Text]" custT="1"/>
      <dgm:spPr/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インフラ構築</a:t>
          </a:r>
          <a:r>
            <a:rPr lang="ja-JP" altLang="en-US" sz="90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rPr>
            <a:t>(terraform)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F072A24F-F0EF-5A42-8D10-7EB823F6C8EF}" type="parTrans" cxnId="{0EC0D958-DBD6-FB4E-B3B1-C2EFC245C8CA}">
      <dgm:prSet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C939B04-5801-EC41-B8D2-E81A02CA951D}" type="sibTrans" cxnId="{0EC0D958-DBD6-FB4E-B3B1-C2EFC245C8CA}">
      <dgm:prSet custT="1"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CE9F4DA-DFDB-BE4C-8728-8C674AE57FAE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VNET</a:t>
          </a:r>
        </a:p>
      </dgm:t>
    </dgm:pt>
    <dgm:pt modelId="{C1533E4E-2902-4940-820B-B7C4C6F6592E}" type="parTrans" cxnId="{68D2D92B-E16F-E245-921B-A70D87777E83}">
      <dgm:prSet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0A3710B-8D2F-F346-874E-BDCE8D3E249C}" type="sibTrans" cxnId="{68D2D92B-E16F-E245-921B-A70D87777E83}">
      <dgm:prSet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CC671BB3-5957-CC47-9C8B-B6B75EDDEC8F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DNS設定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42219C7-157A-0C46-83FE-E63AF951B159}" type="parTrans" cxnId="{6982F99E-BCDC-C64C-B651-9EEFDB828C19}">
      <dgm:prSet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DA13665-D69F-284C-AFA7-E02E5A6138DC}" type="sibTrans" cxnId="{6982F99E-BCDC-C64C-B651-9EEFDB828C19}">
      <dgm:prSet custT="1"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FF2B85F-433A-A444-A262-D03544A2D563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AKS endpoint</a:t>
          </a:r>
        </a:p>
      </dgm:t>
    </dgm:pt>
    <dgm:pt modelId="{3F368F93-4131-2541-9427-0224F17718FB}" type="parTrans" cxnId="{177559AA-8326-F346-974F-4022DF722008}">
      <dgm:prSet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E4AE246-4615-F043-970B-9DA47441A5EC}" type="sibTrans" cxnId="{177559AA-8326-F346-974F-4022DF722008}">
      <dgm:prSet/>
      <dgm:spPr/>
      <dgm:t>
        <a:bodyPr/>
        <a:lstStyle/>
        <a:p>
          <a:endParaRPr lang="en-US" sz="100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CE3C1A9-F1ED-7549-A929-C9525DBF878E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AKS</a:t>
          </a:r>
        </a:p>
      </dgm:t>
    </dgm:pt>
    <dgm:pt modelId="{642572BF-9F7C-AC48-ACF6-D8361F6874A5}" type="parTrans" cxnId="{848F1AEB-BC6A-FE43-B156-26868AE39F20}">
      <dgm:prSet/>
      <dgm:spPr/>
      <dgm:t>
        <a:bodyPr/>
        <a:lstStyle/>
        <a:p>
          <a:endParaRPr lang="en-US" sz="1000"/>
        </a:p>
      </dgm:t>
    </dgm:pt>
    <dgm:pt modelId="{9C0DD84B-BD0A-8743-838F-EC877937627F}" type="sibTrans" cxnId="{848F1AEB-BC6A-FE43-B156-26868AE39F20}">
      <dgm:prSet/>
      <dgm:spPr/>
      <dgm:t>
        <a:bodyPr/>
        <a:lstStyle/>
        <a:p>
          <a:endParaRPr lang="en-US" sz="1000"/>
        </a:p>
      </dgm:t>
    </dgm:pt>
    <dgm:pt modelId="{8322C5B2-DD8C-5D4C-A4FB-58F2CCB08EB1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Postgres</a:t>
          </a:r>
        </a:p>
      </dgm:t>
    </dgm:pt>
    <dgm:pt modelId="{F80ECF91-6F4F-1144-A625-8DB6CCCA87A6}" type="parTrans" cxnId="{1F56B655-972B-DF47-BB1F-5D5A64EFB38F}">
      <dgm:prSet/>
      <dgm:spPr/>
      <dgm:t>
        <a:bodyPr/>
        <a:lstStyle/>
        <a:p>
          <a:endParaRPr lang="en-US" sz="1000"/>
        </a:p>
      </dgm:t>
    </dgm:pt>
    <dgm:pt modelId="{CAA7E5E2-E9FD-F243-B6AE-330A9D587A58}" type="sibTrans" cxnId="{1F56B655-972B-DF47-BB1F-5D5A64EFB38F}">
      <dgm:prSet/>
      <dgm:spPr/>
      <dgm:t>
        <a:bodyPr/>
        <a:lstStyle/>
        <a:p>
          <a:endParaRPr lang="en-US" sz="1000"/>
        </a:p>
      </dgm:t>
    </dgm:pt>
    <dgm:pt modelId="{6066A07F-0D05-1542-90B2-DAE1D6D1A831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Azure Storage</a:t>
          </a:r>
        </a:p>
      </dgm:t>
    </dgm:pt>
    <dgm:pt modelId="{3D840A56-C3C5-B646-9FF0-D2DC667A8C65}" type="parTrans" cxnId="{F9106418-D920-A74B-892E-310AFD0ED93B}">
      <dgm:prSet/>
      <dgm:spPr/>
      <dgm:t>
        <a:bodyPr/>
        <a:lstStyle/>
        <a:p>
          <a:endParaRPr lang="en-US" sz="1000"/>
        </a:p>
      </dgm:t>
    </dgm:pt>
    <dgm:pt modelId="{2668A8A2-9947-C042-9B22-D446742A1C6F}" type="sibTrans" cxnId="{F9106418-D920-A74B-892E-310AFD0ED93B}">
      <dgm:prSet/>
      <dgm:spPr/>
      <dgm:t>
        <a:bodyPr/>
        <a:lstStyle/>
        <a:p>
          <a:endParaRPr lang="en-US" sz="1000"/>
        </a:p>
      </dgm:t>
    </dgm:pt>
    <dgm:pt modelId="{BABEC91D-BA26-C54A-9519-98F49244AF53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VANTIQ管理ノード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84C2511-6046-D544-BF98-98066CF57762}" type="parTrans" cxnId="{CDDA9065-7F8D-F447-BC5C-CB4CDBD1B375}">
      <dgm:prSet/>
      <dgm:spPr/>
      <dgm:t>
        <a:bodyPr/>
        <a:lstStyle/>
        <a:p>
          <a:endParaRPr lang="en-US" sz="1000"/>
        </a:p>
      </dgm:t>
    </dgm:pt>
    <dgm:pt modelId="{1007B79B-AACA-D04B-B73B-2F352FC09E36}" type="sibTrans" cxnId="{CDDA9065-7F8D-F447-BC5C-CB4CDBD1B375}">
      <dgm:prSet/>
      <dgm:spPr/>
      <dgm:t>
        <a:bodyPr/>
        <a:lstStyle/>
        <a:p>
          <a:endParaRPr lang="en-US" sz="1000"/>
        </a:p>
      </dgm:t>
    </dgm:pt>
    <dgm:pt modelId="{2E67432B-7F85-A54E-94EA-32D28B487CCB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Azure Storage endpoint</a:t>
          </a:r>
        </a:p>
      </dgm:t>
    </dgm:pt>
    <dgm:pt modelId="{55ED4053-72FF-B542-B18C-140C7C7B3182}" type="parTrans" cxnId="{B13832F5-EE96-9346-9534-4C0D51C54878}">
      <dgm:prSet/>
      <dgm:spPr/>
      <dgm:t>
        <a:bodyPr/>
        <a:lstStyle/>
        <a:p>
          <a:endParaRPr lang="en-US" sz="1000"/>
        </a:p>
      </dgm:t>
    </dgm:pt>
    <dgm:pt modelId="{84752302-40B3-C24E-B81C-84C05DF2F969}" type="sibTrans" cxnId="{B13832F5-EE96-9346-9534-4C0D51C54878}">
      <dgm:prSet/>
      <dgm:spPr/>
      <dgm:t>
        <a:bodyPr/>
        <a:lstStyle/>
        <a:p>
          <a:endParaRPr lang="en-US" sz="1000"/>
        </a:p>
      </dgm:t>
    </dgm:pt>
    <dgm:pt modelId="{F2BF1DF9-6F2B-9340-BDE0-7B870E7E58AB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Postgres endpoint</a:t>
          </a:r>
        </a:p>
      </dgm:t>
    </dgm:pt>
    <dgm:pt modelId="{E98E3F5F-ABCF-4544-9F43-49E6A736FF4D}" type="parTrans" cxnId="{DB277533-6A3C-DF4A-A91B-188F78344930}">
      <dgm:prSet/>
      <dgm:spPr/>
      <dgm:t>
        <a:bodyPr/>
        <a:lstStyle/>
        <a:p>
          <a:endParaRPr lang="en-US" sz="1000"/>
        </a:p>
      </dgm:t>
    </dgm:pt>
    <dgm:pt modelId="{C7164252-14C9-BF46-8565-497ADE77C096}" type="sibTrans" cxnId="{DB277533-6A3C-DF4A-A91B-188F78344930}">
      <dgm:prSet/>
      <dgm:spPr/>
      <dgm:t>
        <a:bodyPr/>
        <a:lstStyle/>
        <a:p>
          <a:endParaRPr lang="en-US" sz="1000"/>
        </a:p>
      </dgm:t>
    </dgm:pt>
    <dgm:pt modelId="{062F13F9-F68C-394B-85E8-D959EE7FE7B9}">
      <dgm:prSet phldrT="[Text]" custT="1"/>
      <dgm:spPr/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VANTIQデプロイ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1CFFC363-342F-8A40-9E04-3636373F561C}" type="parTrans" cxnId="{23F83078-94E0-574D-A5FE-6DDFC37F1485}">
      <dgm:prSet/>
      <dgm:spPr/>
      <dgm:t>
        <a:bodyPr/>
        <a:lstStyle/>
        <a:p>
          <a:endParaRPr lang="en-US" sz="1000"/>
        </a:p>
      </dgm:t>
    </dgm:pt>
    <dgm:pt modelId="{E4FDD8BD-A599-AD46-8984-551D90B0A76A}" type="sibTrans" cxnId="{23F83078-94E0-574D-A5FE-6DDFC37F1485}">
      <dgm:prSet custT="1"/>
      <dgm:spPr/>
      <dgm:t>
        <a:bodyPr/>
        <a:lstStyle/>
        <a:p>
          <a:endParaRPr lang="en-US" sz="1000"/>
        </a:p>
      </dgm:t>
    </dgm:pt>
    <dgm:pt modelId="{FD128F7C-4B0B-6841-8406-DF911315F7D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DNS設定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796F5CE0-0D28-C441-886B-18404319C1A0}" type="parTrans" cxnId="{329B2AE0-9F96-0D43-B59A-75B97A681616}">
      <dgm:prSet/>
      <dgm:spPr/>
      <dgm:t>
        <a:bodyPr/>
        <a:lstStyle/>
        <a:p>
          <a:endParaRPr lang="en-US" sz="1000"/>
        </a:p>
      </dgm:t>
    </dgm:pt>
    <dgm:pt modelId="{E04F3B50-180C-3445-9EB4-CBE4418D986A}" type="sibTrans" cxnId="{329B2AE0-9F96-0D43-B59A-75B97A681616}">
      <dgm:prSet custT="1"/>
      <dgm:spPr/>
      <dgm:t>
        <a:bodyPr/>
        <a:lstStyle/>
        <a:p>
          <a:endParaRPr lang="en-US" sz="1000"/>
        </a:p>
      </dgm:t>
    </dgm:pt>
    <dgm:pt modelId="{BCA0F73A-5DB1-144E-AC77-78E88B43FE3C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VANTIQ endpoint</a:t>
          </a:r>
        </a:p>
      </dgm:t>
    </dgm:pt>
    <dgm:pt modelId="{ED879D97-B857-6442-9748-01EA7A4F3B9A}" type="parTrans" cxnId="{3B4AF28B-EA01-B447-9507-DDF51F7C7716}">
      <dgm:prSet/>
      <dgm:spPr/>
      <dgm:t>
        <a:bodyPr/>
        <a:lstStyle/>
        <a:p>
          <a:endParaRPr lang="en-US" sz="1000"/>
        </a:p>
      </dgm:t>
    </dgm:pt>
    <dgm:pt modelId="{09F61435-3EA7-BE47-AE02-3DB227862CF5}" type="sibTrans" cxnId="{3B4AF28B-EA01-B447-9507-DDF51F7C7716}">
      <dgm:prSet/>
      <dgm:spPr/>
      <dgm:t>
        <a:bodyPr/>
        <a:lstStyle/>
        <a:p>
          <a:endParaRPr lang="en-US" sz="1000"/>
        </a:p>
      </dgm:t>
    </dgm:pt>
    <dgm:pt modelId="{1CCC1216-F3B0-7D4A-AB2F-3033F6306B01}">
      <dgm:prSet phldrT="[Text]" custT="1"/>
      <dgm:spPr/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VANTIQ初期設定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CABAF98-8E5E-2041-887C-CB712DA1D105}" type="parTrans" cxnId="{27F7F231-466F-5B4E-BE6F-8122EE9D68A0}">
      <dgm:prSet/>
      <dgm:spPr/>
      <dgm:t>
        <a:bodyPr/>
        <a:lstStyle/>
        <a:p>
          <a:endParaRPr lang="en-US" sz="1000"/>
        </a:p>
      </dgm:t>
    </dgm:pt>
    <dgm:pt modelId="{FF8F2E6A-C14A-7748-BD20-29D8FE6F6A32}" type="sibTrans" cxnId="{27F7F231-466F-5B4E-BE6F-8122EE9D68A0}">
      <dgm:prSet/>
      <dgm:spPr/>
      <dgm:t>
        <a:bodyPr/>
        <a:lstStyle/>
        <a:p>
          <a:endParaRPr lang="en-US" sz="1000"/>
        </a:p>
      </dgm:t>
    </dgm:pt>
    <dgm:pt modelId="{9502E799-AB73-C644-B299-0C7B3460BDE4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nginx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A9EFE9DB-2C7B-0C4F-B787-DB40D70B4FC8}" type="parTrans" cxnId="{491F0BC6-7D1C-5F43-A43D-D800058D7011}">
      <dgm:prSet/>
      <dgm:spPr/>
      <dgm:t>
        <a:bodyPr/>
        <a:lstStyle/>
        <a:p>
          <a:endParaRPr lang="en-US" sz="1000"/>
        </a:p>
      </dgm:t>
    </dgm:pt>
    <dgm:pt modelId="{E756332A-A0F8-0E4C-B954-E6B5C48C2690}" type="sibTrans" cxnId="{491F0BC6-7D1C-5F43-A43D-D800058D7011}">
      <dgm:prSet/>
      <dgm:spPr/>
      <dgm:t>
        <a:bodyPr/>
        <a:lstStyle/>
        <a:p>
          <a:endParaRPr lang="en-US" sz="1000"/>
        </a:p>
      </dgm:t>
    </dgm:pt>
    <dgm:pt modelId="{D3154F82-F743-914A-9172-C5D1F8B5798F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shared</a:t>
          </a:r>
        </a:p>
      </dgm:t>
    </dgm:pt>
    <dgm:pt modelId="{77077427-A1CB-B84C-B0E1-E89AEB3EA3F7}" type="parTrans" cxnId="{805B52BF-CB69-2646-983D-897FB9AE472B}">
      <dgm:prSet/>
      <dgm:spPr/>
      <dgm:t>
        <a:bodyPr/>
        <a:lstStyle/>
        <a:p>
          <a:endParaRPr lang="en-US" sz="1000"/>
        </a:p>
      </dgm:t>
    </dgm:pt>
    <dgm:pt modelId="{9E63E928-7D44-9A4B-8CAF-16ACF507EAAD}" type="sibTrans" cxnId="{805B52BF-CB69-2646-983D-897FB9AE472B}">
      <dgm:prSet/>
      <dgm:spPr/>
      <dgm:t>
        <a:bodyPr/>
        <a:lstStyle/>
        <a:p>
          <a:endParaRPr lang="en-US" sz="1000"/>
        </a:p>
      </dgm:t>
    </dgm:pt>
    <dgm:pt modelId="{75384B1B-7DBB-A243-9D7A-6DC59281B869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9FBD797-F54A-A046-95E5-AFD2CC0E80D6}" type="parTrans" cxnId="{5B611C25-D502-6F49-9056-AD488A543E4A}">
      <dgm:prSet/>
      <dgm:spPr/>
      <dgm:t>
        <a:bodyPr/>
        <a:lstStyle/>
        <a:p>
          <a:endParaRPr lang="en-US" sz="1000"/>
        </a:p>
      </dgm:t>
    </dgm:pt>
    <dgm:pt modelId="{C04A9AAD-B665-4F4B-A340-66F941EFE217}" type="sibTrans" cxnId="{5B611C25-D502-6F49-9056-AD488A543E4A}">
      <dgm:prSet/>
      <dgm:spPr/>
      <dgm:t>
        <a:bodyPr/>
        <a:lstStyle/>
        <a:p>
          <a:endParaRPr lang="en-US" sz="1000"/>
        </a:p>
      </dgm:t>
    </dgm:pt>
    <dgm:pt modelId="{625A1C29-85E4-8D4D-BADE-D6AD82EB0885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Organization設定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227F7A18-943F-6E44-91D8-9CD328B97D3C}" type="parTrans" cxnId="{F3BDD5CF-2AD0-1D4F-9E90-81D0D9C3CA8D}">
      <dgm:prSet/>
      <dgm:spPr/>
      <dgm:t>
        <a:bodyPr/>
        <a:lstStyle/>
        <a:p>
          <a:endParaRPr lang="en-US" sz="1000"/>
        </a:p>
      </dgm:t>
    </dgm:pt>
    <dgm:pt modelId="{E1A1987F-392B-0D41-A6D6-89BCA5C9F1D7}" type="sibTrans" cxnId="{F3BDD5CF-2AD0-1D4F-9E90-81D0D9C3CA8D}">
      <dgm:prSet/>
      <dgm:spPr/>
      <dgm:t>
        <a:bodyPr/>
        <a:lstStyle/>
        <a:p>
          <a:endParaRPr lang="en-US" sz="1000"/>
        </a:p>
      </dgm:t>
    </dgm:pt>
    <dgm:pt modelId="{E522C29A-9643-E743-A6F5-106069852BA9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Grafana設定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CB608D10-D884-BD41-934A-16216E081C53}" type="parTrans" cxnId="{CF2B50C5-F129-0945-9C49-B0C8B10EAEE2}">
      <dgm:prSet/>
      <dgm:spPr/>
      <dgm:t>
        <a:bodyPr/>
        <a:lstStyle/>
        <a:p>
          <a:endParaRPr lang="en-US" sz="1000"/>
        </a:p>
      </dgm:t>
    </dgm:pt>
    <dgm:pt modelId="{905DF38D-EB7D-7547-9C5E-C1BCFBB3E9AF}" type="sibTrans" cxnId="{CF2B50C5-F129-0945-9C49-B0C8B10EAEE2}">
      <dgm:prSet/>
      <dgm:spPr/>
      <dgm:t>
        <a:bodyPr/>
        <a:lstStyle/>
        <a:p>
          <a:endParaRPr lang="en-US" sz="1000"/>
        </a:p>
      </dgm:t>
    </dgm:pt>
    <dgm:pt modelId="{C20BA311-DF06-4C40-820B-E9B925023023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Organizaton管理者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9C0AB07D-D727-F547-9ABD-07105023F44B}" type="parTrans" cxnId="{30652B8F-E0CE-EF4E-B522-03AFB1D5B3B4}">
      <dgm:prSet/>
      <dgm:spPr/>
      <dgm:t>
        <a:bodyPr/>
        <a:lstStyle/>
        <a:p>
          <a:endParaRPr lang="en-US" sz="1000"/>
        </a:p>
      </dgm:t>
    </dgm:pt>
    <dgm:pt modelId="{213C3CC2-6946-C943-9ED0-DCF385FE368E}" type="sibTrans" cxnId="{30652B8F-E0CE-EF4E-B522-03AFB1D5B3B4}">
      <dgm:prSet/>
      <dgm:spPr/>
      <dgm:t>
        <a:bodyPr/>
        <a:lstStyle/>
        <a:p>
          <a:endParaRPr lang="en-US" sz="1000"/>
        </a:p>
      </dgm:t>
    </dgm:pt>
    <dgm:pt modelId="{FB3E6F55-DA3C-1149-B6CD-A912070A02AC}">
      <dgm:prSet phldrT="[Text]" custT="1"/>
      <dgm:spPr/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インフラ監視設定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FF9FB15C-95FA-3F4F-A790-891C564DBB83}" type="parTrans" cxnId="{6D6114B5-9813-B142-A95E-8FAD8E895AE9}">
      <dgm:prSet/>
      <dgm:spPr/>
      <dgm:t>
        <a:bodyPr/>
        <a:lstStyle/>
        <a:p>
          <a:endParaRPr lang="en-US" sz="1000"/>
        </a:p>
      </dgm:t>
    </dgm:pt>
    <dgm:pt modelId="{4768376A-73C4-C040-8741-CAA384AF2324}" type="sibTrans" cxnId="{6D6114B5-9813-B142-A95E-8FAD8E895AE9}">
      <dgm:prSet custT="1"/>
      <dgm:spPr/>
      <dgm:t>
        <a:bodyPr/>
        <a:lstStyle/>
        <a:p>
          <a:endParaRPr lang="en-US" sz="1000"/>
        </a:p>
      </dgm:t>
    </dgm:pt>
    <dgm:pt modelId="{25C24EEA-98DD-6E49-AE0C-F3129805A192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log workspace</a:t>
          </a:r>
        </a:p>
      </dgm:t>
    </dgm:pt>
    <dgm:pt modelId="{22FCB44B-E5A9-B841-9531-EEDAFB1DCC4B}" type="parTrans" cxnId="{94E7CAA6-5A35-644D-9BF0-E9994FFFD351}">
      <dgm:prSet/>
      <dgm:spPr/>
      <dgm:t>
        <a:bodyPr/>
        <a:lstStyle/>
        <a:p>
          <a:endParaRPr lang="en-US" sz="1000"/>
        </a:p>
      </dgm:t>
    </dgm:pt>
    <dgm:pt modelId="{E9645BD2-3A3A-2644-B7F5-AAFB7E6387CE}" type="sibTrans" cxnId="{94E7CAA6-5A35-644D-9BF0-E9994FFFD351}">
      <dgm:prSet/>
      <dgm:spPr/>
      <dgm:t>
        <a:bodyPr/>
        <a:lstStyle/>
        <a:p>
          <a:endParaRPr lang="en-US" sz="1000"/>
        </a:p>
      </dgm:t>
    </dgm:pt>
    <dgm:pt modelId="{EF8CA31E-6D87-4541-BACA-A9CCD84E5578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container solution</a:t>
          </a:r>
        </a:p>
      </dgm:t>
    </dgm:pt>
    <dgm:pt modelId="{C7CD3A9E-E573-A245-B6DA-DA220C42C700}" type="parTrans" cxnId="{577F9E3E-F49D-B145-B9F7-B74AD4830CEB}">
      <dgm:prSet/>
      <dgm:spPr/>
      <dgm:t>
        <a:bodyPr/>
        <a:lstStyle/>
        <a:p>
          <a:endParaRPr lang="en-US" sz="1000"/>
        </a:p>
      </dgm:t>
    </dgm:pt>
    <dgm:pt modelId="{92B3D293-8A9B-B142-A425-78D6FF386A74}" type="sibTrans" cxnId="{577F9E3E-F49D-B145-B9F7-B74AD4830CEB}">
      <dgm:prSet/>
      <dgm:spPr/>
      <dgm:t>
        <a:bodyPr/>
        <a:lstStyle/>
        <a:p>
          <a:endParaRPr lang="en-US" sz="1000"/>
        </a:p>
      </dgm:t>
    </dgm:pt>
    <dgm:pt modelId="{EE5106C0-792F-0D4D-83DF-A168C08185BA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metrics notification</a:t>
          </a:r>
        </a:p>
      </dgm:t>
    </dgm:pt>
    <dgm:pt modelId="{4EC3E10E-2512-834F-B3BF-6C7634A8482E}" type="parTrans" cxnId="{55098F1D-34F6-9D46-84E8-0B2659C368F5}">
      <dgm:prSet/>
      <dgm:spPr/>
      <dgm:t>
        <a:bodyPr/>
        <a:lstStyle/>
        <a:p>
          <a:endParaRPr lang="en-US" sz="1000"/>
        </a:p>
      </dgm:t>
    </dgm:pt>
    <dgm:pt modelId="{3F8BAB7F-24F5-0340-9654-CE73891BAF35}" type="sibTrans" cxnId="{55098F1D-34F6-9D46-84E8-0B2659C368F5}">
      <dgm:prSet/>
      <dgm:spPr/>
      <dgm:t>
        <a:bodyPr/>
        <a:lstStyle/>
        <a:p>
          <a:endParaRPr lang="en-US" sz="1000"/>
        </a:p>
      </dgm:t>
    </dgm:pt>
    <dgm:pt modelId="{8310E910-B636-494A-B5ED-3C457B758CBF}">
      <dgm:prSet phldrT="[Text]" custT="1"/>
      <dgm:spPr/>
      <dgm:t>
        <a:bodyPr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インフラ追加設定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D572952-F521-8748-A5F8-4BFB1D362006}" type="parTrans" cxnId="{609A2681-3717-2845-BA50-439B41FE36BB}">
      <dgm:prSet/>
      <dgm:spPr/>
      <dgm:t>
        <a:bodyPr/>
        <a:lstStyle/>
        <a:p>
          <a:endParaRPr lang="en-US" sz="1600"/>
        </a:p>
      </dgm:t>
    </dgm:pt>
    <dgm:pt modelId="{1FBF45F8-136A-244E-BF2B-88B940A6F0C2}" type="sibTrans" cxnId="{609A2681-3717-2845-BA50-439B41FE36BB}">
      <dgm:prSet custT="1"/>
      <dgm:spPr/>
      <dgm:t>
        <a:bodyPr/>
        <a:lstStyle/>
        <a:p>
          <a:endParaRPr lang="en-US" sz="300"/>
        </a:p>
      </dgm:t>
    </dgm:pt>
    <dgm:pt modelId="{64915C0D-040C-8747-9ECE-98E9E453CB65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VNET </a:t>
          </a:r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DNSサーバー更新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C02882D-3F7E-F941-9BDC-6962A4AEFDEE}" type="parTrans" cxnId="{57C3FB31-7216-1A4D-9C5D-9A52D8C19E1D}">
      <dgm:prSet/>
      <dgm:spPr/>
      <dgm:t>
        <a:bodyPr/>
        <a:lstStyle/>
        <a:p>
          <a:endParaRPr lang="en-US" sz="1600"/>
        </a:p>
      </dgm:t>
    </dgm:pt>
    <dgm:pt modelId="{297AC141-46C0-2D40-8913-EF7EE5621CC5}" type="sibTrans" cxnId="{57C3FB31-7216-1A4D-9C5D-9A52D8C19E1D}">
      <dgm:prSet/>
      <dgm:spPr/>
      <dgm:t>
        <a:bodyPr/>
        <a:lstStyle/>
        <a:p>
          <a:endParaRPr lang="en-US" sz="1600"/>
        </a:p>
      </dgm:t>
    </dgm:pt>
    <dgm:pt modelId="{4E2E1142-E173-0A41-B51D-ACC2D47EF39F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ノード再起動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2C2A4A5-D112-D745-9157-235CD1120739}" type="parTrans" cxnId="{2A360284-8A39-1248-88ED-76BCA948B17A}">
      <dgm:prSet/>
      <dgm:spPr/>
      <dgm:t>
        <a:bodyPr/>
        <a:lstStyle/>
        <a:p>
          <a:endParaRPr lang="en-US" sz="1600"/>
        </a:p>
      </dgm:t>
    </dgm:pt>
    <dgm:pt modelId="{BECD366C-D9F2-834A-B2BC-AC30CE2D18B5}" type="sibTrans" cxnId="{2A360284-8A39-1248-88ED-76BCA948B17A}">
      <dgm:prSet/>
      <dgm:spPr/>
      <dgm:t>
        <a:bodyPr/>
        <a:lstStyle/>
        <a:p>
          <a:endParaRPr lang="en-US" sz="1600"/>
        </a:p>
      </dgm:t>
    </dgm:pt>
    <dgm:pt modelId="{400F1D34-3082-3D45-BC1D-E34E020E0E95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VNET </a:t>
          </a:r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Peerig</a:t>
          </a:r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Link設定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371BA71-AB80-E849-9DC8-549EB42DB641}" type="parTrans" cxnId="{07F16ACB-AD01-9243-9F0F-5C24A84EBA75}">
      <dgm:prSet/>
      <dgm:spPr/>
      <dgm:t>
        <a:bodyPr/>
        <a:lstStyle/>
        <a:p>
          <a:endParaRPr lang="en-US" sz="1600"/>
        </a:p>
      </dgm:t>
    </dgm:pt>
    <dgm:pt modelId="{63A55C2D-46C8-0144-8CC4-7F012D04A9FF}" type="sibTrans" cxnId="{07F16ACB-AD01-9243-9F0F-5C24A84EBA75}">
      <dgm:prSet/>
      <dgm:spPr/>
      <dgm:t>
        <a:bodyPr/>
        <a:lstStyle/>
        <a:p>
          <a:endParaRPr lang="en-US" sz="1600"/>
        </a:p>
      </dgm:t>
    </dgm:pt>
    <dgm:pt modelId="{73934888-5DF2-E640-84A4-87F9DC65F40F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ルーティング設定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1BB5A9F-2262-4548-BA87-E7D555FAF597}" type="parTrans" cxnId="{71AFFDDC-A10E-7646-9563-196343217C43}">
      <dgm:prSet/>
      <dgm:spPr/>
      <dgm:t>
        <a:bodyPr/>
        <a:lstStyle/>
        <a:p>
          <a:endParaRPr lang="en-US" sz="1600"/>
        </a:p>
      </dgm:t>
    </dgm:pt>
    <dgm:pt modelId="{32394D1E-DB4D-4148-B5A4-4538269F330A}" type="sibTrans" cxnId="{71AFFDDC-A10E-7646-9563-196343217C43}">
      <dgm:prSet/>
      <dgm:spPr/>
      <dgm:t>
        <a:bodyPr/>
        <a:lstStyle/>
        <a:p>
          <a:endParaRPr lang="en-US" sz="1600"/>
        </a:p>
      </dgm:t>
    </dgm:pt>
    <dgm:pt modelId="{14369883-82FE-CB47-9539-D22C13F5C512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NSG追加設定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9D58D7F1-5A9C-F24B-82D3-A626C3DCE7E9}" type="parTrans" cxnId="{93E5C7DF-B350-E540-9693-94C460B3CA81}">
      <dgm:prSet/>
      <dgm:spPr/>
      <dgm:t>
        <a:bodyPr/>
        <a:lstStyle/>
        <a:p>
          <a:endParaRPr lang="en-US" sz="1600"/>
        </a:p>
      </dgm:t>
    </dgm:pt>
    <dgm:pt modelId="{00F24674-C3DA-FD4E-BC31-BE9B8667390D}" type="sibTrans" cxnId="{93E5C7DF-B350-E540-9693-94C460B3CA81}">
      <dgm:prSet/>
      <dgm:spPr/>
      <dgm:t>
        <a:bodyPr/>
        <a:lstStyle/>
        <a:p>
          <a:endParaRPr lang="en-US" sz="1600"/>
        </a:p>
      </dgm:t>
    </dgm:pt>
    <dgm:pt modelId="{8C5F1C72-1ABF-EC4E-97F6-17E724E498A2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RBAC設定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ACD20175-51F8-4546-8C49-F5CD6CA3871A}" type="parTrans" cxnId="{D14B0EC0-302F-674E-9C37-4CD1E56C4F32}">
      <dgm:prSet/>
      <dgm:spPr/>
      <dgm:t>
        <a:bodyPr/>
        <a:lstStyle/>
        <a:p>
          <a:endParaRPr lang="en-US" sz="1600"/>
        </a:p>
      </dgm:t>
    </dgm:pt>
    <dgm:pt modelId="{D558257C-A684-5340-B514-E265169713C3}" type="sibTrans" cxnId="{D14B0EC0-302F-674E-9C37-4CD1E56C4F32}">
      <dgm:prSet/>
      <dgm:spPr/>
      <dgm:t>
        <a:bodyPr/>
        <a:lstStyle/>
        <a:p>
          <a:endParaRPr lang="en-US" sz="1600"/>
        </a:p>
      </dgm:t>
    </dgm:pt>
    <dgm:pt modelId="{44FAA632-3B92-7146-B57A-1F94EDE9A9B0}">
      <dgm:prSet phldrT="[Text]" custT="1"/>
      <dgm:spPr/>
      <dgm:t>
        <a:bodyPr lIns="36000" tIns="36000" rIns="36000" bIns="36000"/>
        <a:lstStyle/>
        <a:p>
          <a:r>
            <a:rPr lang="en-US" sz="900" dirty="0">
              <a:latin typeface="Meiryo UI" panose="020B0604030504040204" pitchFamily="34" charset="-128"/>
              <a:ea typeface="Meiryo UI" panose="020B0604030504040204" pitchFamily="34" charset="-128"/>
            </a:rPr>
            <a:t>Datadog</a:t>
          </a:r>
        </a:p>
      </dgm:t>
    </dgm:pt>
    <dgm:pt modelId="{3C9A18FD-BB9A-0444-BBB6-7007B956A15F}" type="parTrans" cxnId="{591AF9B5-BF2C-394D-932F-5C4A5EF54F6B}">
      <dgm:prSet/>
      <dgm:spPr/>
      <dgm:t>
        <a:bodyPr/>
        <a:lstStyle/>
        <a:p>
          <a:endParaRPr lang="en-US"/>
        </a:p>
      </dgm:t>
    </dgm:pt>
    <dgm:pt modelId="{CD52C26E-8298-5749-815F-0590A43D5315}" type="sibTrans" cxnId="{591AF9B5-BF2C-394D-932F-5C4A5EF54F6B}">
      <dgm:prSet/>
      <dgm:spPr/>
      <dgm:t>
        <a:bodyPr/>
        <a:lstStyle/>
        <a:p>
          <a:endParaRPr lang="en-US"/>
        </a:p>
      </dgm:t>
    </dgm:pt>
    <dgm:pt modelId="{73C67780-8C0C-DA43-A64C-6641B70E679E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Heartbeat設定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5060A5-FE1D-8246-92D5-F6733EFD9585}" type="parTrans" cxnId="{45AC8D66-8839-0341-A80B-0B96F3E0893E}">
      <dgm:prSet/>
      <dgm:spPr/>
      <dgm:t>
        <a:bodyPr/>
        <a:lstStyle/>
        <a:p>
          <a:endParaRPr lang="en-US"/>
        </a:p>
      </dgm:t>
    </dgm:pt>
    <dgm:pt modelId="{D5F61907-7A22-E54D-9944-222BC9C62096}" type="sibTrans" cxnId="{45AC8D66-8839-0341-A80B-0B96F3E0893E}">
      <dgm:prSet/>
      <dgm:spPr/>
      <dgm:t>
        <a:bodyPr/>
        <a:lstStyle/>
        <a:p>
          <a:endParaRPr lang="en-US"/>
        </a:p>
      </dgm:t>
    </dgm:pt>
    <dgm:pt modelId="{AC407AA6-87C7-F747-BA72-DF07BD6B5104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Keycloak</a:t>
          </a:r>
          <a:r>
            <a:rPr lang="ja-JP" altLang="en-US" sz="900">
              <a:latin typeface="Meiryo UI" panose="020B0604030504040204" pitchFamily="34" charset="-128"/>
              <a:ea typeface="Meiryo UI" panose="020B0604030504040204" pitchFamily="34" charset="-128"/>
            </a:rPr>
            <a:t>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6703868-5682-994D-9282-D22FA64685B5}" type="parTrans" cxnId="{0AB920C3-3A3A-234E-9E25-80AEC9F692BF}">
      <dgm:prSet/>
      <dgm:spPr/>
      <dgm:t>
        <a:bodyPr/>
        <a:lstStyle/>
        <a:p>
          <a:endParaRPr lang="en-US"/>
        </a:p>
      </dgm:t>
    </dgm:pt>
    <dgm:pt modelId="{BD7D5DE8-561C-3B4C-88C3-9BEDD57AEF34}" type="sibTrans" cxnId="{0AB920C3-3A3A-234E-9E25-80AEC9F692BF}">
      <dgm:prSet/>
      <dgm:spPr/>
      <dgm:t>
        <a:bodyPr/>
        <a:lstStyle/>
        <a:p>
          <a:endParaRPr lang="en-US"/>
        </a:p>
      </dgm:t>
    </dgm:pt>
    <dgm:pt modelId="{78586876-E395-B044-8E47-964CF162D502}">
      <dgm:prSet phldrT="[Text]" custT="1"/>
      <dgm:spPr/>
      <dgm:t>
        <a:bodyPr lIns="36000" tIns="36000" rIns="36000" bIns="36000"/>
        <a:lstStyle/>
        <a:p>
          <a:r>
            <a:rPr lang="en-US" sz="900" dirty="0" err="1">
              <a:latin typeface="Meiryo UI" panose="020B0604030504040204" pitchFamily="34" charset="-128"/>
              <a:ea typeface="Meiryo UI" panose="020B0604030504040204" pitchFamily="34" charset="-128"/>
            </a:rPr>
            <a:t>MailSender設定</a:t>
          </a:r>
          <a:endParaRPr lang="en-US" sz="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A48F401-FE6E-D644-AFC1-EEC8C8DF704C}" type="parTrans" cxnId="{28DD8796-09BC-A24F-B5BB-19E1E8F54FB9}">
      <dgm:prSet/>
      <dgm:spPr/>
      <dgm:t>
        <a:bodyPr/>
        <a:lstStyle/>
        <a:p>
          <a:endParaRPr lang="en-US"/>
        </a:p>
      </dgm:t>
    </dgm:pt>
    <dgm:pt modelId="{604E2CCE-C6DD-0743-B948-D837C336C44D}" type="sibTrans" cxnId="{28DD8796-09BC-A24F-B5BB-19E1E8F54FB9}">
      <dgm:prSet/>
      <dgm:spPr/>
      <dgm:t>
        <a:bodyPr/>
        <a:lstStyle/>
        <a:p>
          <a:endParaRPr lang="en-US"/>
        </a:p>
      </dgm:t>
    </dgm:pt>
    <dgm:pt modelId="{866BDF08-EE59-5043-A57D-8AC1080F287D}" type="pres">
      <dgm:prSet presAssocID="{2A2A467A-DDAB-9E45-97ED-66445AFA3FA2}" presName="linearFlow" presStyleCnt="0">
        <dgm:presLayoutVars>
          <dgm:dir/>
          <dgm:animLvl val="lvl"/>
          <dgm:resizeHandles val="exact"/>
        </dgm:presLayoutVars>
      </dgm:prSet>
      <dgm:spPr/>
    </dgm:pt>
    <dgm:pt modelId="{6526AF98-D09D-4B4B-A38A-5FFB19665814}" type="pres">
      <dgm:prSet presAssocID="{03EA8671-4B09-D647-8969-971EE12F82F0}" presName="composite" presStyleCnt="0"/>
      <dgm:spPr/>
    </dgm:pt>
    <dgm:pt modelId="{CCEE999C-6288-4B47-B93A-BC5876796DD6}" type="pres">
      <dgm:prSet presAssocID="{03EA8671-4B09-D647-8969-971EE12F82F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BF4714B-233D-9246-8163-1D3A8E12113F}" type="pres">
      <dgm:prSet presAssocID="{03EA8671-4B09-D647-8969-971EE12F82F0}" presName="parSh" presStyleLbl="node1" presStyleIdx="0" presStyleCnt="7" custScaleX="170053" custLinFactY="-100000" custLinFactNeighborX="8428" custLinFactNeighborY="-159429"/>
      <dgm:spPr/>
    </dgm:pt>
    <dgm:pt modelId="{9130B7C9-A7F9-F047-BCD5-E8EC100A334E}" type="pres">
      <dgm:prSet presAssocID="{03EA8671-4B09-D647-8969-971EE12F82F0}" presName="desTx" presStyleLbl="fgAcc1" presStyleIdx="0" presStyleCnt="7" custScaleX="200887" custScaleY="72876" custLinFactNeighborX="10471" custLinFactNeighborY="-36407">
        <dgm:presLayoutVars>
          <dgm:bulletEnabled val="1"/>
        </dgm:presLayoutVars>
      </dgm:prSet>
      <dgm:spPr/>
    </dgm:pt>
    <dgm:pt modelId="{D5C1ECC3-0A33-9E41-962C-64F0A290DCCF}" type="pres">
      <dgm:prSet presAssocID="{3C939B04-5801-EC41-B8D2-E81A02CA951D}" presName="sibTrans" presStyleLbl="sibTrans2D1" presStyleIdx="0" presStyleCnt="6"/>
      <dgm:spPr/>
    </dgm:pt>
    <dgm:pt modelId="{60A654E7-3AB4-B74A-9F1E-98269552E34B}" type="pres">
      <dgm:prSet presAssocID="{3C939B04-5801-EC41-B8D2-E81A02CA951D}" presName="connTx" presStyleLbl="sibTrans2D1" presStyleIdx="0" presStyleCnt="6"/>
      <dgm:spPr/>
    </dgm:pt>
    <dgm:pt modelId="{5C52FEFC-790E-0F40-8BE3-A018F7E65E64}" type="pres">
      <dgm:prSet presAssocID="{FB3E6F55-DA3C-1149-B6CD-A912070A02AC}" presName="composite" presStyleCnt="0"/>
      <dgm:spPr/>
    </dgm:pt>
    <dgm:pt modelId="{296B650B-92BD-DD4F-9EDA-FC4615DA3D62}" type="pres">
      <dgm:prSet presAssocID="{FB3E6F55-DA3C-1149-B6CD-A912070A02AC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C79EAF8-8DBD-6B4E-8CFB-9EC3D3CB3792}" type="pres">
      <dgm:prSet presAssocID="{FB3E6F55-DA3C-1149-B6CD-A912070A02AC}" presName="parSh" presStyleLbl="node1" presStyleIdx="1" presStyleCnt="7" custScaleX="170053" custLinFactY="-100000" custLinFactNeighborX="8428" custLinFactNeighborY="-159429"/>
      <dgm:spPr/>
    </dgm:pt>
    <dgm:pt modelId="{434D27F6-B534-3D41-A5D0-20A142A5892C}" type="pres">
      <dgm:prSet presAssocID="{FB3E6F55-DA3C-1149-B6CD-A912070A02AC}" presName="desTx" presStyleLbl="fgAcc1" presStyleIdx="1" presStyleCnt="7" custScaleX="200887" custScaleY="85368" custLinFactNeighborX="-1638" custLinFactNeighborY="-22082">
        <dgm:presLayoutVars>
          <dgm:bulletEnabled val="1"/>
        </dgm:presLayoutVars>
      </dgm:prSet>
      <dgm:spPr/>
    </dgm:pt>
    <dgm:pt modelId="{F2BCF9F9-4D61-8E4E-B10C-E372A05EBA10}" type="pres">
      <dgm:prSet presAssocID="{4768376A-73C4-C040-8741-CAA384AF2324}" presName="sibTrans" presStyleLbl="sibTrans2D1" presStyleIdx="1" presStyleCnt="6"/>
      <dgm:spPr/>
    </dgm:pt>
    <dgm:pt modelId="{1D0D47CB-92D8-884F-BE06-933B2601AF48}" type="pres">
      <dgm:prSet presAssocID="{4768376A-73C4-C040-8741-CAA384AF2324}" presName="connTx" presStyleLbl="sibTrans2D1" presStyleIdx="1" presStyleCnt="6"/>
      <dgm:spPr/>
    </dgm:pt>
    <dgm:pt modelId="{F6CA256E-2B16-724F-8393-73A51E8C3738}" type="pres">
      <dgm:prSet presAssocID="{8310E910-B636-494A-B5ED-3C457B758CBF}" presName="composite" presStyleCnt="0"/>
      <dgm:spPr/>
    </dgm:pt>
    <dgm:pt modelId="{B9519FCA-72CC-C94B-9EA1-FB28B8CA2EC3}" type="pres">
      <dgm:prSet presAssocID="{8310E910-B636-494A-B5ED-3C457B758CBF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BA0125C-997C-1347-A5C7-20C9BA080145}" type="pres">
      <dgm:prSet presAssocID="{8310E910-B636-494A-B5ED-3C457B758CBF}" presName="parSh" presStyleLbl="node1" presStyleIdx="2" presStyleCnt="7" custScaleX="170053" custLinFactY="-100000" custLinFactNeighborX="8428" custLinFactNeighborY="-159429"/>
      <dgm:spPr/>
    </dgm:pt>
    <dgm:pt modelId="{8C55C4B7-6AC6-7D47-9150-B6E4F7C7A7DD}" type="pres">
      <dgm:prSet presAssocID="{8310E910-B636-494A-B5ED-3C457B758CBF}" presName="desTx" presStyleLbl="fgAcc1" presStyleIdx="2" presStyleCnt="7" custScaleX="220671" custScaleY="89882" custLinFactNeighborX="613" custLinFactNeighborY="-14904">
        <dgm:presLayoutVars>
          <dgm:bulletEnabled val="1"/>
        </dgm:presLayoutVars>
      </dgm:prSet>
      <dgm:spPr/>
    </dgm:pt>
    <dgm:pt modelId="{FFBF82AF-A867-F841-91DD-796200E7DF51}" type="pres">
      <dgm:prSet presAssocID="{1FBF45F8-136A-244E-BF2B-88B940A6F0C2}" presName="sibTrans" presStyleLbl="sibTrans2D1" presStyleIdx="2" presStyleCnt="6"/>
      <dgm:spPr/>
    </dgm:pt>
    <dgm:pt modelId="{9CD26932-89C5-7943-A331-094390B73E42}" type="pres">
      <dgm:prSet presAssocID="{1FBF45F8-136A-244E-BF2B-88B940A6F0C2}" presName="connTx" presStyleLbl="sibTrans2D1" presStyleIdx="2" presStyleCnt="6"/>
      <dgm:spPr/>
    </dgm:pt>
    <dgm:pt modelId="{E34A8801-DD59-9740-8CA3-30C8A8D64403}" type="pres">
      <dgm:prSet presAssocID="{CC671BB3-5957-CC47-9C8B-B6B75EDDEC8F}" presName="composite" presStyleCnt="0"/>
      <dgm:spPr/>
    </dgm:pt>
    <dgm:pt modelId="{2AB6480D-0AAA-7242-AD9F-C05D430B8F6C}" type="pres">
      <dgm:prSet presAssocID="{CC671BB3-5957-CC47-9C8B-B6B75EDDEC8F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7847DC6C-92F0-6B48-AA2C-2E72D483B1EC}" type="pres">
      <dgm:prSet presAssocID="{CC671BB3-5957-CC47-9C8B-B6B75EDDEC8F}" presName="parSh" presStyleLbl="node1" presStyleIdx="3" presStyleCnt="7" custScaleX="170053" custLinFactY="-100000" custLinFactNeighborX="8428" custLinFactNeighborY="-159429"/>
      <dgm:spPr/>
    </dgm:pt>
    <dgm:pt modelId="{C1E4114E-82A3-6344-B196-371838226EE2}" type="pres">
      <dgm:prSet presAssocID="{CC671BB3-5957-CC47-9C8B-B6B75EDDEC8F}" presName="desTx" presStyleLbl="fgAcc1" presStyleIdx="3" presStyleCnt="7" custScaleX="200887" custScaleY="90019" custLinFactNeighborX="-5068" custLinFactNeighborY="-14988">
        <dgm:presLayoutVars>
          <dgm:bulletEnabled val="1"/>
        </dgm:presLayoutVars>
      </dgm:prSet>
      <dgm:spPr/>
    </dgm:pt>
    <dgm:pt modelId="{75AD717A-7947-A449-92CA-7D84A378983B}" type="pres">
      <dgm:prSet presAssocID="{8DA13665-D69F-284C-AFA7-E02E5A6138DC}" presName="sibTrans" presStyleLbl="sibTrans2D1" presStyleIdx="3" presStyleCnt="6"/>
      <dgm:spPr/>
    </dgm:pt>
    <dgm:pt modelId="{EDCB6E48-9731-B64B-8052-CB1F3D7A3089}" type="pres">
      <dgm:prSet presAssocID="{8DA13665-D69F-284C-AFA7-E02E5A6138DC}" presName="connTx" presStyleLbl="sibTrans2D1" presStyleIdx="3" presStyleCnt="6"/>
      <dgm:spPr/>
    </dgm:pt>
    <dgm:pt modelId="{5C70BB4D-309C-414A-8B14-922A28179DFA}" type="pres">
      <dgm:prSet presAssocID="{062F13F9-F68C-394B-85E8-D959EE7FE7B9}" presName="composite" presStyleCnt="0"/>
      <dgm:spPr/>
    </dgm:pt>
    <dgm:pt modelId="{9B818A7C-B396-6049-BE15-234D510B30AA}" type="pres">
      <dgm:prSet presAssocID="{062F13F9-F68C-394B-85E8-D959EE7FE7B9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C6F82D6-6EF1-EF46-9ABB-79537B4F00CB}" type="pres">
      <dgm:prSet presAssocID="{062F13F9-F68C-394B-85E8-D959EE7FE7B9}" presName="parSh" presStyleLbl="node1" presStyleIdx="4" presStyleCnt="7" custScaleX="170053" custLinFactY="-100000" custLinFactNeighborX="8428" custLinFactNeighborY="-159429"/>
      <dgm:spPr/>
    </dgm:pt>
    <dgm:pt modelId="{FB229EB1-ACFC-B04B-99C4-339925DF42F0}" type="pres">
      <dgm:prSet presAssocID="{062F13F9-F68C-394B-85E8-D959EE7FE7B9}" presName="desTx" presStyleLbl="fgAcc1" presStyleIdx="4" presStyleCnt="7" custScaleX="200887" custScaleY="82991" custLinFactNeighborX="-2197" custLinFactNeighborY="-21919">
        <dgm:presLayoutVars>
          <dgm:bulletEnabled val="1"/>
        </dgm:presLayoutVars>
      </dgm:prSet>
      <dgm:spPr/>
    </dgm:pt>
    <dgm:pt modelId="{6D982613-702B-BB4D-8D10-1AB3D55E729A}" type="pres">
      <dgm:prSet presAssocID="{E4FDD8BD-A599-AD46-8984-551D90B0A76A}" presName="sibTrans" presStyleLbl="sibTrans2D1" presStyleIdx="4" presStyleCnt="6"/>
      <dgm:spPr/>
    </dgm:pt>
    <dgm:pt modelId="{8857813D-3ABA-8946-A41F-621EDCAC25BF}" type="pres">
      <dgm:prSet presAssocID="{E4FDD8BD-A599-AD46-8984-551D90B0A76A}" presName="connTx" presStyleLbl="sibTrans2D1" presStyleIdx="4" presStyleCnt="6"/>
      <dgm:spPr/>
    </dgm:pt>
    <dgm:pt modelId="{810B38A0-11C8-E941-AB81-66BD7DAE7883}" type="pres">
      <dgm:prSet presAssocID="{FD128F7C-4B0B-6841-8406-DF911315F7D0}" presName="composite" presStyleCnt="0"/>
      <dgm:spPr/>
    </dgm:pt>
    <dgm:pt modelId="{2E4C30B4-31DB-7C4A-A6A4-09E3D5A6F41A}" type="pres">
      <dgm:prSet presAssocID="{FD128F7C-4B0B-6841-8406-DF911315F7D0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7C49920-BA55-E64E-909E-55702D6725C3}" type="pres">
      <dgm:prSet presAssocID="{FD128F7C-4B0B-6841-8406-DF911315F7D0}" presName="parSh" presStyleLbl="node1" presStyleIdx="5" presStyleCnt="7" custScaleX="170053" custLinFactY="-100000" custLinFactNeighborX="8428" custLinFactNeighborY="-159429"/>
      <dgm:spPr/>
    </dgm:pt>
    <dgm:pt modelId="{FFDDD8C6-F7FD-1F45-B3B9-F07867EC9CF6}" type="pres">
      <dgm:prSet presAssocID="{FD128F7C-4B0B-6841-8406-DF911315F7D0}" presName="desTx" presStyleLbl="fgAcc1" presStyleIdx="5" presStyleCnt="7" custScaleX="200887" custScaleY="77668" custLinFactNeighborX="5582" custLinFactNeighborY="-27859">
        <dgm:presLayoutVars>
          <dgm:bulletEnabled val="1"/>
        </dgm:presLayoutVars>
      </dgm:prSet>
      <dgm:spPr/>
    </dgm:pt>
    <dgm:pt modelId="{4B3C7496-9787-0948-9F46-734F15F22E70}" type="pres">
      <dgm:prSet presAssocID="{E04F3B50-180C-3445-9EB4-CBE4418D986A}" presName="sibTrans" presStyleLbl="sibTrans2D1" presStyleIdx="5" presStyleCnt="6"/>
      <dgm:spPr/>
    </dgm:pt>
    <dgm:pt modelId="{8334DB1D-224C-BB4E-983F-F27E12477704}" type="pres">
      <dgm:prSet presAssocID="{E04F3B50-180C-3445-9EB4-CBE4418D986A}" presName="connTx" presStyleLbl="sibTrans2D1" presStyleIdx="5" presStyleCnt="6"/>
      <dgm:spPr/>
    </dgm:pt>
    <dgm:pt modelId="{A6155161-CF82-574E-9717-A871B2F9F348}" type="pres">
      <dgm:prSet presAssocID="{1CCC1216-F3B0-7D4A-AB2F-3033F6306B01}" presName="composite" presStyleCnt="0"/>
      <dgm:spPr/>
    </dgm:pt>
    <dgm:pt modelId="{85E1E5D1-85F1-FB42-8A03-8F40DA7CE446}" type="pres">
      <dgm:prSet presAssocID="{1CCC1216-F3B0-7D4A-AB2F-3033F6306B01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9EED0DB-2C43-4D43-9B0C-88004892F6A9}" type="pres">
      <dgm:prSet presAssocID="{1CCC1216-F3B0-7D4A-AB2F-3033F6306B01}" presName="parSh" presStyleLbl="node1" presStyleIdx="6" presStyleCnt="7" custScaleX="170053" custLinFactY="-100000" custLinFactNeighborX="8428" custLinFactNeighborY="-159429"/>
      <dgm:spPr/>
    </dgm:pt>
    <dgm:pt modelId="{CD4BEB2E-8848-5A45-B345-6C68BC374864}" type="pres">
      <dgm:prSet presAssocID="{1CCC1216-F3B0-7D4A-AB2F-3033F6306B01}" presName="desTx" presStyleLbl="fgAcc1" presStyleIdx="6" presStyleCnt="7" custScaleX="200887" custScaleY="94083" custLinFactNeighborX="1557" custLinFactNeighborY="-5873">
        <dgm:presLayoutVars>
          <dgm:bulletEnabled val="1"/>
        </dgm:presLayoutVars>
      </dgm:prSet>
      <dgm:spPr/>
    </dgm:pt>
  </dgm:ptLst>
  <dgm:cxnLst>
    <dgm:cxn modelId="{508FCE05-749D-C242-AD12-8760C6FBDD8E}" type="presOf" srcId="{BABEC91D-BA26-C54A-9519-98F49244AF53}" destId="{9130B7C9-A7F9-F047-BCD5-E8EC100A334E}" srcOrd="0" destOrd="4" presId="urn:microsoft.com/office/officeart/2005/8/layout/process3"/>
    <dgm:cxn modelId="{1EE99806-FFCE-7D42-8389-43CE4787C02C}" type="presOf" srcId="{CC671BB3-5957-CC47-9C8B-B6B75EDDEC8F}" destId="{2AB6480D-0AAA-7242-AD9F-C05D430B8F6C}" srcOrd="0" destOrd="0" presId="urn:microsoft.com/office/officeart/2005/8/layout/process3"/>
    <dgm:cxn modelId="{DAF3A40A-36B6-FC47-B17C-5382897F5FF1}" type="presOf" srcId="{3C939B04-5801-EC41-B8D2-E81A02CA951D}" destId="{D5C1ECC3-0A33-9E41-962C-64F0A290DCCF}" srcOrd="0" destOrd="0" presId="urn:microsoft.com/office/officeart/2005/8/layout/process3"/>
    <dgm:cxn modelId="{FA5CB20C-C51B-A140-BE89-66AC135612DF}" type="presOf" srcId="{625A1C29-85E4-8D4D-BADE-D6AD82EB0885}" destId="{CD4BEB2E-8848-5A45-B345-6C68BC374864}" srcOrd="0" destOrd="1" presId="urn:microsoft.com/office/officeart/2005/8/layout/process3"/>
    <dgm:cxn modelId="{0F9F2A0D-07FA-644B-B891-A70D41C5CBBB}" type="presOf" srcId="{E4FDD8BD-A599-AD46-8984-551D90B0A76A}" destId="{6D982613-702B-BB4D-8D10-1AB3D55E729A}" srcOrd="0" destOrd="0" presId="urn:microsoft.com/office/officeart/2005/8/layout/process3"/>
    <dgm:cxn modelId="{F9106418-D920-A74B-892E-310AFD0ED93B}" srcId="{03EA8671-4B09-D647-8969-971EE12F82F0}" destId="{6066A07F-0D05-1542-90B2-DAE1D6D1A831}" srcOrd="3" destOrd="0" parTransId="{3D840A56-C3C5-B646-9FF0-D2DC667A8C65}" sibTransId="{2668A8A2-9947-C042-9B22-D446742A1C6F}"/>
    <dgm:cxn modelId="{55098F1D-34F6-9D46-84E8-0B2659C368F5}" srcId="{FB3E6F55-DA3C-1149-B6CD-A912070A02AC}" destId="{EE5106C0-792F-0D4D-83DF-A168C08185BA}" srcOrd="2" destOrd="0" parTransId="{4EC3E10E-2512-834F-B3BF-6C7634A8482E}" sibTransId="{3F8BAB7F-24F5-0340-9654-CE73891BAF35}"/>
    <dgm:cxn modelId="{2597CC20-8B53-594D-979D-59E4C63C989D}" type="presOf" srcId="{FD128F7C-4B0B-6841-8406-DF911315F7D0}" destId="{2E4C30B4-31DB-7C4A-A6A4-09E3D5A6F41A}" srcOrd="0" destOrd="0" presId="urn:microsoft.com/office/officeart/2005/8/layout/process3"/>
    <dgm:cxn modelId="{23708B21-20B0-144A-A161-022A93E53CCC}" type="presOf" srcId="{75384B1B-7DBB-A243-9D7A-6DC59281B869}" destId="{FB229EB1-ACFC-B04B-99C4-339925DF42F0}" srcOrd="0" destOrd="2" presId="urn:microsoft.com/office/officeart/2005/8/layout/process3"/>
    <dgm:cxn modelId="{5B611C25-D502-6F49-9056-AD488A543E4A}" srcId="{062F13F9-F68C-394B-85E8-D959EE7FE7B9}" destId="{75384B1B-7DBB-A243-9D7A-6DC59281B869}" srcOrd="2" destOrd="0" parTransId="{39FBD797-F54A-A046-95E5-AFD2CC0E80D6}" sibTransId="{C04A9AAD-B665-4F4B-A340-66F941EFE217}"/>
    <dgm:cxn modelId="{65F0B229-9F97-6C46-A548-BEDCA4437C2F}" type="presOf" srcId="{8C5F1C72-1ABF-EC4E-97F6-17E724E498A2}" destId="{8C55C4B7-6AC6-7D47-9150-B6E4F7C7A7DD}" srcOrd="0" destOrd="5" presId="urn:microsoft.com/office/officeart/2005/8/layout/process3"/>
    <dgm:cxn modelId="{1FF9DA29-5620-894A-A260-D217BB0277AE}" type="presOf" srcId="{8322C5B2-DD8C-5D4C-A4FB-58F2CCB08EB1}" destId="{9130B7C9-A7F9-F047-BCD5-E8EC100A334E}" srcOrd="0" destOrd="2" presId="urn:microsoft.com/office/officeart/2005/8/layout/process3"/>
    <dgm:cxn modelId="{68D2D92B-E16F-E245-921B-A70D87777E83}" srcId="{03EA8671-4B09-D647-8969-971EE12F82F0}" destId="{5CE9F4DA-DFDB-BE4C-8728-8C674AE57FAE}" srcOrd="0" destOrd="0" parTransId="{C1533E4E-2902-4940-820B-B7C4C6F6592E}" sibTransId="{00A3710B-8D2F-F346-874E-BDCE8D3E249C}"/>
    <dgm:cxn modelId="{D2CB522F-D541-6746-BCAA-D5E30B379246}" type="presOf" srcId="{D3154F82-F743-914A-9172-C5D1F8B5798F}" destId="{FB229EB1-ACFC-B04B-99C4-339925DF42F0}" srcOrd="0" destOrd="1" presId="urn:microsoft.com/office/officeart/2005/8/layout/process3"/>
    <dgm:cxn modelId="{29608430-470D-1D48-B5AE-0D03C9D25141}" type="presOf" srcId="{AC407AA6-87C7-F747-BA72-DF07BD6B5104}" destId="{CD4BEB2E-8848-5A45-B345-6C68BC374864}" srcOrd="0" destOrd="0" presId="urn:microsoft.com/office/officeart/2005/8/layout/process3"/>
    <dgm:cxn modelId="{27F7F231-466F-5B4E-BE6F-8122EE9D68A0}" srcId="{2A2A467A-DDAB-9E45-97ED-66445AFA3FA2}" destId="{1CCC1216-F3B0-7D4A-AB2F-3033F6306B01}" srcOrd="6" destOrd="0" parTransId="{0CABAF98-8E5E-2041-887C-CB712DA1D105}" sibTransId="{FF8F2E6A-C14A-7748-BD20-29D8FE6F6A32}"/>
    <dgm:cxn modelId="{57C3FB31-7216-1A4D-9C5D-9A52D8C19E1D}" srcId="{8310E910-B636-494A-B5ED-3C457B758CBF}" destId="{64915C0D-040C-8747-9ECE-98E9E453CB65}" srcOrd="0" destOrd="0" parTransId="{3C02882D-3F7E-F941-9BDC-6962A4AEFDEE}" sibTransId="{297AC141-46C0-2D40-8913-EF7EE5621CC5}"/>
    <dgm:cxn modelId="{DB277533-6A3C-DF4A-A91B-188F78344930}" srcId="{CC671BB3-5957-CC47-9C8B-B6B75EDDEC8F}" destId="{F2BF1DF9-6F2B-9340-BDE0-7B870E7E58AB}" srcOrd="2" destOrd="0" parTransId="{E98E3F5F-ABCF-4544-9F43-49E6A736FF4D}" sibTransId="{C7164252-14C9-BF46-8565-497ADE77C096}"/>
    <dgm:cxn modelId="{EEB4BF33-1853-9F4B-865A-30EE7656FA6F}" type="presOf" srcId="{1FBF45F8-136A-244E-BF2B-88B940A6F0C2}" destId="{FFBF82AF-A867-F841-91DD-796200E7DF51}" srcOrd="0" destOrd="0" presId="urn:microsoft.com/office/officeart/2005/8/layout/process3"/>
    <dgm:cxn modelId="{5E33F733-92A3-D24E-B66D-BF4DA7A17E27}" type="presOf" srcId="{C20BA311-DF06-4C40-820B-E9B925023023}" destId="{CD4BEB2E-8848-5A45-B345-6C68BC374864}" srcOrd="0" destOrd="2" presId="urn:microsoft.com/office/officeart/2005/8/layout/process3"/>
    <dgm:cxn modelId="{577F9E3E-F49D-B145-B9F7-B74AD4830CEB}" srcId="{FB3E6F55-DA3C-1149-B6CD-A912070A02AC}" destId="{EF8CA31E-6D87-4541-BACA-A9CCD84E5578}" srcOrd="1" destOrd="0" parTransId="{C7CD3A9E-E573-A245-B6DA-DA220C42C700}" sibTransId="{92B3D293-8A9B-B142-A425-78D6FF386A74}"/>
    <dgm:cxn modelId="{CA855246-33C3-3B45-B56B-A4F3BD50B35E}" type="presOf" srcId="{BCA0F73A-5DB1-144E-AC77-78E88B43FE3C}" destId="{FFDDD8C6-F7FD-1F45-B3B9-F07867EC9CF6}" srcOrd="0" destOrd="0" presId="urn:microsoft.com/office/officeart/2005/8/layout/process3"/>
    <dgm:cxn modelId="{E28A8346-25DE-4941-AE1B-1FA3DC5C570C}" type="presOf" srcId="{1CCC1216-F3B0-7D4A-AB2F-3033F6306B01}" destId="{85E1E5D1-85F1-FB42-8A03-8F40DA7CE446}" srcOrd="0" destOrd="0" presId="urn:microsoft.com/office/officeart/2005/8/layout/process3"/>
    <dgm:cxn modelId="{DCE8914A-7EF6-6940-A081-B737079A2B4C}" type="presOf" srcId="{4768376A-73C4-C040-8741-CAA384AF2324}" destId="{F2BCF9F9-4D61-8E4E-B10C-E372A05EBA10}" srcOrd="0" destOrd="0" presId="urn:microsoft.com/office/officeart/2005/8/layout/process3"/>
    <dgm:cxn modelId="{A095584B-5359-8949-9C15-FBB7DE6D5B87}" type="presOf" srcId="{E04F3B50-180C-3445-9EB4-CBE4418D986A}" destId="{8334DB1D-224C-BB4E-983F-F27E12477704}" srcOrd="1" destOrd="0" presId="urn:microsoft.com/office/officeart/2005/8/layout/process3"/>
    <dgm:cxn modelId="{B138E74C-646F-9448-8F60-A3365BC2ED49}" type="presOf" srcId="{FB3E6F55-DA3C-1149-B6CD-A912070A02AC}" destId="{296B650B-92BD-DD4F-9EDA-FC4615DA3D62}" srcOrd="0" destOrd="0" presId="urn:microsoft.com/office/officeart/2005/8/layout/process3"/>
    <dgm:cxn modelId="{B4694F55-C315-7E41-949E-BEA9D54EA984}" type="presOf" srcId="{2A2A467A-DDAB-9E45-97ED-66445AFA3FA2}" destId="{866BDF08-EE59-5043-A57D-8AC1080F287D}" srcOrd="0" destOrd="0" presId="urn:microsoft.com/office/officeart/2005/8/layout/process3"/>
    <dgm:cxn modelId="{C2A6B455-5D96-1947-ABD1-A2EDD1B53EBE}" type="presOf" srcId="{3CE3C1A9-F1ED-7549-A929-C9525DBF878E}" destId="{9130B7C9-A7F9-F047-BCD5-E8EC100A334E}" srcOrd="0" destOrd="1" presId="urn:microsoft.com/office/officeart/2005/8/layout/process3"/>
    <dgm:cxn modelId="{1F56B655-972B-DF47-BB1F-5D5A64EFB38F}" srcId="{03EA8671-4B09-D647-8969-971EE12F82F0}" destId="{8322C5B2-DD8C-5D4C-A4FB-58F2CCB08EB1}" srcOrd="2" destOrd="0" parTransId="{F80ECF91-6F4F-1144-A625-8DB6CCCA87A6}" sibTransId="{CAA7E5E2-E9FD-F243-B6AE-330A9D587A58}"/>
    <dgm:cxn modelId="{0653DF57-42C8-1940-911C-262CD2BAD7D1}" type="presOf" srcId="{400F1D34-3082-3D45-BC1D-E34E020E0E95}" destId="{8C55C4B7-6AC6-7D47-9150-B6E4F7C7A7DD}" srcOrd="0" destOrd="1" presId="urn:microsoft.com/office/officeart/2005/8/layout/process3"/>
    <dgm:cxn modelId="{0EC0D958-DBD6-FB4E-B3B1-C2EFC245C8CA}" srcId="{2A2A467A-DDAB-9E45-97ED-66445AFA3FA2}" destId="{03EA8671-4B09-D647-8969-971EE12F82F0}" srcOrd="0" destOrd="0" parTransId="{F072A24F-F0EF-5A42-8D10-7EB823F6C8EF}" sibTransId="{3C939B04-5801-EC41-B8D2-E81A02CA951D}"/>
    <dgm:cxn modelId="{B161DC5B-2AA8-7042-8640-8EB2A5AA2929}" type="presOf" srcId="{1FBF45F8-136A-244E-BF2B-88B940A6F0C2}" destId="{9CD26932-89C5-7943-A331-094390B73E42}" srcOrd="1" destOrd="0" presId="urn:microsoft.com/office/officeart/2005/8/layout/process3"/>
    <dgm:cxn modelId="{14B8555F-B419-F34E-870C-3599FC6F5F3E}" type="presOf" srcId="{3C939B04-5801-EC41-B8D2-E81A02CA951D}" destId="{60A654E7-3AB4-B74A-9F1E-98269552E34B}" srcOrd="1" destOrd="0" presId="urn:microsoft.com/office/officeart/2005/8/layout/process3"/>
    <dgm:cxn modelId="{CDDA9065-7F8D-F447-BC5C-CB4CDBD1B375}" srcId="{03EA8671-4B09-D647-8969-971EE12F82F0}" destId="{BABEC91D-BA26-C54A-9519-98F49244AF53}" srcOrd="4" destOrd="0" parTransId="{E84C2511-6046-D544-BF98-98066CF57762}" sibTransId="{1007B79B-AACA-D04B-B73B-2F352FC09E36}"/>
    <dgm:cxn modelId="{45AC8D66-8839-0341-A80B-0B96F3E0893E}" srcId="{1CCC1216-F3B0-7D4A-AB2F-3033F6306B01}" destId="{73C67780-8C0C-DA43-A64C-6641B70E679E}" srcOrd="5" destOrd="0" parTransId="{045060A5-FE1D-8246-92D5-F6733EFD9585}" sibTransId="{D5F61907-7A22-E54D-9944-222BC9C62096}"/>
    <dgm:cxn modelId="{DCDAA477-B129-6B40-99DC-65B9A5EEE8D9}" type="presOf" srcId="{8310E910-B636-494A-B5ED-3C457B758CBF}" destId="{B9519FCA-72CC-C94B-9EA1-FB28B8CA2EC3}" srcOrd="0" destOrd="0" presId="urn:microsoft.com/office/officeart/2005/8/layout/process3"/>
    <dgm:cxn modelId="{23F83078-94E0-574D-A5FE-6DDFC37F1485}" srcId="{2A2A467A-DDAB-9E45-97ED-66445AFA3FA2}" destId="{062F13F9-F68C-394B-85E8-D959EE7FE7B9}" srcOrd="4" destOrd="0" parTransId="{1CFFC363-342F-8A40-9E04-3636373F561C}" sibTransId="{E4FDD8BD-A599-AD46-8984-551D90B0A76A}"/>
    <dgm:cxn modelId="{609A2681-3717-2845-BA50-439B41FE36BB}" srcId="{2A2A467A-DDAB-9E45-97ED-66445AFA3FA2}" destId="{8310E910-B636-494A-B5ED-3C457B758CBF}" srcOrd="2" destOrd="0" parTransId="{8D572952-F521-8748-A5F8-4BFB1D362006}" sibTransId="{1FBF45F8-136A-244E-BF2B-88B940A6F0C2}"/>
    <dgm:cxn modelId="{1FB20482-B591-8644-8EF3-BC8635BFCE97}" type="presOf" srcId="{73C67780-8C0C-DA43-A64C-6641B70E679E}" destId="{CD4BEB2E-8848-5A45-B345-6C68BC374864}" srcOrd="0" destOrd="5" presId="urn:microsoft.com/office/officeart/2005/8/layout/process3"/>
    <dgm:cxn modelId="{9194AA82-BE60-3C4A-8AF5-038BCEBCFFCD}" type="presOf" srcId="{03EA8671-4B09-D647-8969-971EE12F82F0}" destId="{3BF4714B-233D-9246-8163-1D3A8E12113F}" srcOrd="1" destOrd="0" presId="urn:microsoft.com/office/officeart/2005/8/layout/process3"/>
    <dgm:cxn modelId="{2A360284-8A39-1248-88ED-76BCA948B17A}" srcId="{8310E910-B636-494A-B5ED-3C457B758CBF}" destId="{4E2E1142-E173-0A41-B51D-ACC2D47EF39F}" srcOrd="4" destOrd="0" parTransId="{B2C2A4A5-D112-D745-9157-235CD1120739}" sibTransId="{BECD366C-D9F2-834A-B2BC-AC30CE2D18B5}"/>
    <dgm:cxn modelId="{AE952884-CB3C-D14B-BD73-D96E6C3B6B0A}" type="presOf" srcId="{25C24EEA-98DD-6E49-AE0C-F3129805A192}" destId="{434D27F6-B534-3D41-A5D0-20A142A5892C}" srcOrd="0" destOrd="0" presId="urn:microsoft.com/office/officeart/2005/8/layout/process3"/>
    <dgm:cxn modelId="{3B4AF28B-EA01-B447-9507-DDF51F7C7716}" srcId="{FD128F7C-4B0B-6841-8406-DF911315F7D0}" destId="{BCA0F73A-5DB1-144E-AC77-78E88B43FE3C}" srcOrd="0" destOrd="0" parTransId="{ED879D97-B857-6442-9748-01EA7A4F3B9A}" sibTransId="{09F61435-3EA7-BE47-AE02-3DB227862CF5}"/>
    <dgm:cxn modelId="{1C335A8E-FC29-EF44-8DF7-209CF0E5585B}" type="presOf" srcId="{8310E910-B636-494A-B5ED-3C457B758CBF}" destId="{5BA0125C-997C-1347-A5C7-20C9BA080145}" srcOrd="1" destOrd="0" presId="urn:microsoft.com/office/officeart/2005/8/layout/process3"/>
    <dgm:cxn modelId="{20AF688E-788E-D34F-AD17-168414833862}" type="presOf" srcId="{E04F3B50-180C-3445-9EB4-CBE4418D986A}" destId="{4B3C7496-9787-0948-9F46-734F15F22E70}" srcOrd="0" destOrd="0" presId="urn:microsoft.com/office/officeart/2005/8/layout/process3"/>
    <dgm:cxn modelId="{30652B8F-E0CE-EF4E-B522-03AFB1D5B3B4}" srcId="{1CCC1216-F3B0-7D4A-AB2F-3033F6306B01}" destId="{C20BA311-DF06-4C40-820B-E9B925023023}" srcOrd="2" destOrd="0" parTransId="{9C0AB07D-D727-F547-9ABD-07105023F44B}" sibTransId="{213C3CC2-6946-C943-9ED0-DCF385FE368E}"/>
    <dgm:cxn modelId="{A89D1896-56B7-8642-8AEA-23873374476F}" type="presOf" srcId="{9502E799-AB73-C644-B299-0C7B3460BDE4}" destId="{FB229EB1-ACFC-B04B-99C4-339925DF42F0}" srcOrd="0" destOrd="0" presId="urn:microsoft.com/office/officeart/2005/8/layout/process3"/>
    <dgm:cxn modelId="{FF0E4496-D798-3444-9CED-B30A241F3B86}" type="presOf" srcId="{0FF2B85F-433A-A444-A262-D03544A2D563}" destId="{C1E4114E-82A3-6344-B196-371838226EE2}" srcOrd="0" destOrd="0" presId="urn:microsoft.com/office/officeart/2005/8/layout/process3"/>
    <dgm:cxn modelId="{803D7896-6DBB-D24A-B068-64A10E4DE651}" type="presOf" srcId="{4768376A-73C4-C040-8741-CAA384AF2324}" destId="{1D0D47CB-92D8-884F-BE06-933B2601AF48}" srcOrd="1" destOrd="0" presId="urn:microsoft.com/office/officeart/2005/8/layout/process3"/>
    <dgm:cxn modelId="{28DD8796-09BC-A24F-B5BB-19E1E8F54FB9}" srcId="{1CCC1216-F3B0-7D4A-AB2F-3033F6306B01}" destId="{78586876-E395-B044-8E47-964CF162D502}" srcOrd="4" destOrd="0" parTransId="{EA48F401-FE6E-D644-AFC1-EEC8C8DF704C}" sibTransId="{604E2CCE-C6DD-0743-B948-D837C336C44D}"/>
    <dgm:cxn modelId="{3FA9E997-A101-BE46-81B4-35924244BE62}" type="presOf" srcId="{8DA13665-D69F-284C-AFA7-E02E5A6138DC}" destId="{75AD717A-7947-A449-92CA-7D84A378983B}" srcOrd="0" destOrd="0" presId="urn:microsoft.com/office/officeart/2005/8/layout/process3"/>
    <dgm:cxn modelId="{033B6598-1A8D-E44F-8E9C-B2DE6A9FECAA}" type="presOf" srcId="{062F13F9-F68C-394B-85E8-D959EE7FE7B9}" destId="{6C6F82D6-6EF1-EF46-9ABB-79537B4F00CB}" srcOrd="1" destOrd="0" presId="urn:microsoft.com/office/officeart/2005/8/layout/process3"/>
    <dgm:cxn modelId="{2A2F9E9E-F757-EB48-9666-1E4CC2311A8F}" type="presOf" srcId="{5CE9F4DA-DFDB-BE4C-8728-8C674AE57FAE}" destId="{9130B7C9-A7F9-F047-BCD5-E8EC100A334E}" srcOrd="0" destOrd="0" presId="urn:microsoft.com/office/officeart/2005/8/layout/process3"/>
    <dgm:cxn modelId="{6982F99E-BCDC-C64C-B651-9EEFDB828C19}" srcId="{2A2A467A-DDAB-9E45-97ED-66445AFA3FA2}" destId="{CC671BB3-5957-CC47-9C8B-B6B75EDDEC8F}" srcOrd="3" destOrd="0" parTransId="{542219C7-157A-0C46-83FE-E63AF951B159}" sibTransId="{8DA13665-D69F-284C-AFA7-E02E5A6138DC}"/>
    <dgm:cxn modelId="{239EE2A0-670D-F54B-8066-54912160CD08}" type="presOf" srcId="{03EA8671-4B09-D647-8969-971EE12F82F0}" destId="{CCEE999C-6288-4B47-B93A-BC5876796DD6}" srcOrd="0" destOrd="0" presId="urn:microsoft.com/office/officeart/2005/8/layout/process3"/>
    <dgm:cxn modelId="{843EF2A1-5C21-E149-96AB-DD6F4A640E04}" type="presOf" srcId="{EE5106C0-792F-0D4D-83DF-A168C08185BA}" destId="{434D27F6-B534-3D41-A5D0-20A142A5892C}" srcOrd="0" destOrd="2" presId="urn:microsoft.com/office/officeart/2005/8/layout/process3"/>
    <dgm:cxn modelId="{4BD881A2-5FC7-D043-9405-B3C5E7E5E92F}" type="presOf" srcId="{FD128F7C-4B0B-6841-8406-DF911315F7D0}" destId="{C7C49920-BA55-E64E-909E-55702D6725C3}" srcOrd="1" destOrd="0" presId="urn:microsoft.com/office/officeart/2005/8/layout/process3"/>
    <dgm:cxn modelId="{807C16A5-36C0-5041-A773-2FCEC5DD8F5E}" type="presOf" srcId="{64915C0D-040C-8747-9ECE-98E9E453CB65}" destId="{8C55C4B7-6AC6-7D47-9150-B6E4F7C7A7DD}" srcOrd="0" destOrd="0" presId="urn:microsoft.com/office/officeart/2005/8/layout/process3"/>
    <dgm:cxn modelId="{94E7CAA6-5A35-644D-9BF0-E9994FFFD351}" srcId="{FB3E6F55-DA3C-1149-B6CD-A912070A02AC}" destId="{25C24EEA-98DD-6E49-AE0C-F3129805A192}" srcOrd="0" destOrd="0" parTransId="{22FCB44B-E5A9-B841-9531-EEDAFB1DCC4B}" sibTransId="{E9645BD2-3A3A-2644-B7F5-AAFB7E6387CE}"/>
    <dgm:cxn modelId="{2320CCA6-1ECB-3B40-8965-A00C1353E0B8}" type="presOf" srcId="{14369883-82FE-CB47-9539-D22C13F5C512}" destId="{8C55C4B7-6AC6-7D47-9150-B6E4F7C7A7DD}" srcOrd="0" destOrd="3" presId="urn:microsoft.com/office/officeart/2005/8/layout/process3"/>
    <dgm:cxn modelId="{177559AA-8326-F346-974F-4022DF722008}" srcId="{CC671BB3-5957-CC47-9C8B-B6B75EDDEC8F}" destId="{0FF2B85F-433A-A444-A262-D03544A2D563}" srcOrd="0" destOrd="0" parTransId="{3F368F93-4131-2541-9427-0224F17718FB}" sibTransId="{5E4AE246-4615-F043-970B-9DA47441A5EC}"/>
    <dgm:cxn modelId="{CA53AEAD-A75A-8646-8C2C-D70427BF3647}" type="presOf" srcId="{2E67432B-7F85-A54E-94EA-32D28B487CCB}" destId="{C1E4114E-82A3-6344-B196-371838226EE2}" srcOrd="0" destOrd="1" presId="urn:microsoft.com/office/officeart/2005/8/layout/process3"/>
    <dgm:cxn modelId="{82190EB0-6805-3645-BB0D-F0863C5650F5}" type="presOf" srcId="{6066A07F-0D05-1542-90B2-DAE1D6D1A831}" destId="{9130B7C9-A7F9-F047-BCD5-E8EC100A334E}" srcOrd="0" destOrd="3" presId="urn:microsoft.com/office/officeart/2005/8/layout/process3"/>
    <dgm:cxn modelId="{6D6114B5-9813-B142-A95E-8FAD8E895AE9}" srcId="{2A2A467A-DDAB-9E45-97ED-66445AFA3FA2}" destId="{FB3E6F55-DA3C-1149-B6CD-A912070A02AC}" srcOrd="1" destOrd="0" parTransId="{FF9FB15C-95FA-3F4F-A790-891C564DBB83}" sibTransId="{4768376A-73C4-C040-8741-CAA384AF2324}"/>
    <dgm:cxn modelId="{591AF9B5-BF2C-394D-932F-5C4A5EF54F6B}" srcId="{FB3E6F55-DA3C-1149-B6CD-A912070A02AC}" destId="{44FAA632-3B92-7146-B57A-1F94EDE9A9B0}" srcOrd="3" destOrd="0" parTransId="{3C9A18FD-BB9A-0444-BBB6-7007B956A15F}" sibTransId="{CD52C26E-8298-5749-815F-0590A43D5315}"/>
    <dgm:cxn modelId="{A42252BA-9627-A546-8F1B-7EFFC494A9B5}" type="presOf" srcId="{CC671BB3-5957-CC47-9C8B-B6B75EDDEC8F}" destId="{7847DC6C-92F0-6B48-AA2C-2E72D483B1EC}" srcOrd="1" destOrd="0" presId="urn:microsoft.com/office/officeart/2005/8/layout/process3"/>
    <dgm:cxn modelId="{805B52BF-CB69-2646-983D-897FB9AE472B}" srcId="{062F13F9-F68C-394B-85E8-D959EE7FE7B9}" destId="{D3154F82-F743-914A-9172-C5D1F8B5798F}" srcOrd="1" destOrd="0" parTransId="{77077427-A1CB-B84C-B0E1-E89AEB3EA3F7}" sibTransId="{9E63E928-7D44-9A4B-8CAF-16ACF507EAAD}"/>
    <dgm:cxn modelId="{D14B0EC0-302F-674E-9C37-4CD1E56C4F32}" srcId="{8310E910-B636-494A-B5ED-3C457B758CBF}" destId="{8C5F1C72-1ABF-EC4E-97F6-17E724E498A2}" srcOrd="5" destOrd="0" parTransId="{ACD20175-51F8-4546-8C49-F5CD6CA3871A}" sibTransId="{D558257C-A684-5340-B514-E265169713C3}"/>
    <dgm:cxn modelId="{0AB920C3-3A3A-234E-9E25-80AEC9F692BF}" srcId="{1CCC1216-F3B0-7D4A-AB2F-3033F6306B01}" destId="{AC407AA6-87C7-F747-BA72-DF07BD6B5104}" srcOrd="0" destOrd="0" parTransId="{06703868-5682-994D-9282-D22FA64685B5}" sibTransId="{BD7D5DE8-561C-3B4C-88C3-9BEDD57AEF34}"/>
    <dgm:cxn modelId="{993047C4-7592-EF49-814C-44A4124FA872}" type="presOf" srcId="{1CCC1216-F3B0-7D4A-AB2F-3033F6306B01}" destId="{29EED0DB-2C43-4D43-9B0C-88004892F6A9}" srcOrd="1" destOrd="0" presId="urn:microsoft.com/office/officeart/2005/8/layout/process3"/>
    <dgm:cxn modelId="{CF2B50C5-F129-0945-9C49-B0C8B10EAEE2}" srcId="{1CCC1216-F3B0-7D4A-AB2F-3033F6306B01}" destId="{E522C29A-9643-E743-A6F5-106069852BA9}" srcOrd="3" destOrd="0" parTransId="{CB608D10-D884-BD41-934A-16216E081C53}" sibTransId="{905DF38D-EB7D-7547-9C5E-C1BCFBB3E9AF}"/>
    <dgm:cxn modelId="{491F0BC6-7D1C-5F43-A43D-D800058D7011}" srcId="{062F13F9-F68C-394B-85E8-D959EE7FE7B9}" destId="{9502E799-AB73-C644-B299-0C7B3460BDE4}" srcOrd="0" destOrd="0" parTransId="{A9EFE9DB-2C7B-0C4F-B787-DB40D70B4FC8}" sibTransId="{E756332A-A0F8-0E4C-B954-E6B5C48C2690}"/>
    <dgm:cxn modelId="{AEAAD5C9-8CB7-924D-8C5A-5083DD8E7BCB}" type="presOf" srcId="{062F13F9-F68C-394B-85E8-D959EE7FE7B9}" destId="{9B818A7C-B396-6049-BE15-234D510B30AA}" srcOrd="0" destOrd="0" presId="urn:microsoft.com/office/officeart/2005/8/layout/process3"/>
    <dgm:cxn modelId="{07F16ACB-AD01-9243-9F0F-5C24A84EBA75}" srcId="{8310E910-B636-494A-B5ED-3C457B758CBF}" destId="{400F1D34-3082-3D45-BC1D-E34E020E0E95}" srcOrd="1" destOrd="0" parTransId="{0371BA71-AB80-E849-9DC8-549EB42DB641}" sibTransId="{63A55C2D-46C8-0144-8CC4-7F012D04A9FF}"/>
    <dgm:cxn modelId="{853A7CCF-CC91-3B49-9599-587C3AE98996}" type="presOf" srcId="{F2BF1DF9-6F2B-9340-BDE0-7B870E7E58AB}" destId="{C1E4114E-82A3-6344-B196-371838226EE2}" srcOrd="0" destOrd="2" presId="urn:microsoft.com/office/officeart/2005/8/layout/process3"/>
    <dgm:cxn modelId="{F3BDD5CF-2AD0-1D4F-9E90-81D0D9C3CA8D}" srcId="{1CCC1216-F3B0-7D4A-AB2F-3033F6306B01}" destId="{625A1C29-85E4-8D4D-BADE-D6AD82EB0885}" srcOrd="1" destOrd="0" parTransId="{227F7A18-943F-6E44-91D8-9CD328B97D3C}" sibTransId="{E1A1987F-392B-0D41-A6D6-89BCA5C9F1D7}"/>
    <dgm:cxn modelId="{166C36D0-43B5-364E-A987-339168569740}" type="presOf" srcId="{44FAA632-3B92-7146-B57A-1F94EDE9A9B0}" destId="{434D27F6-B534-3D41-A5D0-20A142A5892C}" srcOrd="0" destOrd="3" presId="urn:microsoft.com/office/officeart/2005/8/layout/process3"/>
    <dgm:cxn modelId="{A71A54D3-6280-6142-B2C1-E0AC690BE2D4}" type="presOf" srcId="{78586876-E395-B044-8E47-964CF162D502}" destId="{CD4BEB2E-8848-5A45-B345-6C68BC374864}" srcOrd="0" destOrd="4" presId="urn:microsoft.com/office/officeart/2005/8/layout/process3"/>
    <dgm:cxn modelId="{74339FD9-37EB-7947-A1D5-5662172A3B63}" type="presOf" srcId="{FB3E6F55-DA3C-1149-B6CD-A912070A02AC}" destId="{2C79EAF8-8DBD-6B4E-8CFB-9EC3D3CB3792}" srcOrd="1" destOrd="0" presId="urn:microsoft.com/office/officeart/2005/8/layout/process3"/>
    <dgm:cxn modelId="{71AFFDDC-A10E-7646-9563-196343217C43}" srcId="{8310E910-B636-494A-B5ED-3C457B758CBF}" destId="{73934888-5DF2-E640-84A4-87F9DC65F40F}" srcOrd="2" destOrd="0" parTransId="{51BB5A9F-2262-4548-BA87-E7D555FAF597}" sibTransId="{32394D1E-DB4D-4148-B5A4-4538269F330A}"/>
    <dgm:cxn modelId="{93E5C7DF-B350-E540-9693-94C460B3CA81}" srcId="{8310E910-B636-494A-B5ED-3C457B758CBF}" destId="{14369883-82FE-CB47-9539-D22C13F5C512}" srcOrd="3" destOrd="0" parTransId="{9D58D7F1-5A9C-F24B-82D3-A626C3DCE7E9}" sibTransId="{00F24674-C3DA-FD4E-BC31-BE9B8667390D}"/>
    <dgm:cxn modelId="{329B2AE0-9F96-0D43-B59A-75B97A681616}" srcId="{2A2A467A-DDAB-9E45-97ED-66445AFA3FA2}" destId="{FD128F7C-4B0B-6841-8406-DF911315F7D0}" srcOrd="5" destOrd="0" parTransId="{796F5CE0-0D28-C441-886B-18404319C1A0}" sibTransId="{E04F3B50-180C-3445-9EB4-CBE4418D986A}"/>
    <dgm:cxn modelId="{7FC04CE6-6903-2649-824E-EA315C02E3C5}" type="presOf" srcId="{E4FDD8BD-A599-AD46-8984-551D90B0A76A}" destId="{8857813D-3ABA-8946-A41F-621EDCAC25BF}" srcOrd="1" destOrd="0" presId="urn:microsoft.com/office/officeart/2005/8/layout/process3"/>
    <dgm:cxn modelId="{7E20C2E9-6878-B846-8B42-315110306813}" type="presOf" srcId="{8DA13665-D69F-284C-AFA7-E02E5A6138DC}" destId="{EDCB6E48-9731-B64B-8052-CB1F3D7A3089}" srcOrd="1" destOrd="0" presId="urn:microsoft.com/office/officeart/2005/8/layout/process3"/>
    <dgm:cxn modelId="{848F1AEB-BC6A-FE43-B156-26868AE39F20}" srcId="{03EA8671-4B09-D647-8969-971EE12F82F0}" destId="{3CE3C1A9-F1ED-7549-A929-C9525DBF878E}" srcOrd="1" destOrd="0" parTransId="{642572BF-9F7C-AC48-ACF6-D8361F6874A5}" sibTransId="{9C0DD84B-BD0A-8743-838F-EC877937627F}"/>
    <dgm:cxn modelId="{B63926F2-E1F6-C047-8D2A-0F90F3203BE8}" type="presOf" srcId="{73934888-5DF2-E640-84A4-87F9DC65F40F}" destId="{8C55C4B7-6AC6-7D47-9150-B6E4F7C7A7DD}" srcOrd="0" destOrd="2" presId="urn:microsoft.com/office/officeart/2005/8/layout/process3"/>
    <dgm:cxn modelId="{9D4728F3-0525-F548-93FD-F7C63BA89A39}" type="presOf" srcId="{E522C29A-9643-E743-A6F5-106069852BA9}" destId="{CD4BEB2E-8848-5A45-B345-6C68BC374864}" srcOrd="0" destOrd="3" presId="urn:microsoft.com/office/officeart/2005/8/layout/process3"/>
    <dgm:cxn modelId="{B13832F5-EE96-9346-9534-4C0D51C54878}" srcId="{CC671BB3-5957-CC47-9C8B-B6B75EDDEC8F}" destId="{2E67432B-7F85-A54E-94EA-32D28B487CCB}" srcOrd="1" destOrd="0" parTransId="{55ED4053-72FF-B542-B18C-140C7C7B3182}" sibTransId="{84752302-40B3-C24E-B81C-84C05DF2F969}"/>
    <dgm:cxn modelId="{6B73B7F8-2FBF-F643-8BBE-34D1CF884FA7}" type="presOf" srcId="{4E2E1142-E173-0A41-B51D-ACC2D47EF39F}" destId="{8C55C4B7-6AC6-7D47-9150-B6E4F7C7A7DD}" srcOrd="0" destOrd="4" presId="urn:microsoft.com/office/officeart/2005/8/layout/process3"/>
    <dgm:cxn modelId="{B44FEBFF-E673-A942-ADFA-D37FB62AFE4C}" type="presOf" srcId="{EF8CA31E-6D87-4541-BACA-A9CCD84E5578}" destId="{434D27F6-B534-3D41-A5D0-20A142A5892C}" srcOrd="0" destOrd="1" presId="urn:microsoft.com/office/officeart/2005/8/layout/process3"/>
    <dgm:cxn modelId="{C21294CC-0FBD-2349-B0C7-5030CBB42701}" type="presParOf" srcId="{866BDF08-EE59-5043-A57D-8AC1080F287D}" destId="{6526AF98-D09D-4B4B-A38A-5FFB19665814}" srcOrd="0" destOrd="0" presId="urn:microsoft.com/office/officeart/2005/8/layout/process3"/>
    <dgm:cxn modelId="{F58EC6E0-B827-9447-BC13-9A3065AD3F37}" type="presParOf" srcId="{6526AF98-D09D-4B4B-A38A-5FFB19665814}" destId="{CCEE999C-6288-4B47-B93A-BC5876796DD6}" srcOrd="0" destOrd="0" presId="urn:microsoft.com/office/officeart/2005/8/layout/process3"/>
    <dgm:cxn modelId="{E9EF2A5E-53B7-2243-A1EB-8CEB08C3FBE7}" type="presParOf" srcId="{6526AF98-D09D-4B4B-A38A-5FFB19665814}" destId="{3BF4714B-233D-9246-8163-1D3A8E12113F}" srcOrd="1" destOrd="0" presId="urn:microsoft.com/office/officeart/2005/8/layout/process3"/>
    <dgm:cxn modelId="{A9100B0C-9650-3548-AEF1-42167E12F66F}" type="presParOf" srcId="{6526AF98-D09D-4B4B-A38A-5FFB19665814}" destId="{9130B7C9-A7F9-F047-BCD5-E8EC100A334E}" srcOrd="2" destOrd="0" presId="urn:microsoft.com/office/officeart/2005/8/layout/process3"/>
    <dgm:cxn modelId="{36E8C769-B25F-A147-B520-6DADE6332BD9}" type="presParOf" srcId="{866BDF08-EE59-5043-A57D-8AC1080F287D}" destId="{D5C1ECC3-0A33-9E41-962C-64F0A290DCCF}" srcOrd="1" destOrd="0" presId="urn:microsoft.com/office/officeart/2005/8/layout/process3"/>
    <dgm:cxn modelId="{47F21AB0-C3AD-074C-9E7B-D6C5CA14DFEE}" type="presParOf" srcId="{D5C1ECC3-0A33-9E41-962C-64F0A290DCCF}" destId="{60A654E7-3AB4-B74A-9F1E-98269552E34B}" srcOrd="0" destOrd="0" presId="urn:microsoft.com/office/officeart/2005/8/layout/process3"/>
    <dgm:cxn modelId="{99FCF5D6-9A94-754A-8E4A-46F3E2F3B0F2}" type="presParOf" srcId="{866BDF08-EE59-5043-A57D-8AC1080F287D}" destId="{5C52FEFC-790E-0F40-8BE3-A018F7E65E64}" srcOrd="2" destOrd="0" presId="urn:microsoft.com/office/officeart/2005/8/layout/process3"/>
    <dgm:cxn modelId="{D50FF9E6-D220-9149-BB31-7F16DE455DFA}" type="presParOf" srcId="{5C52FEFC-790E-0F40-8BE3-A018F7E65E64}" destId="{296B650B-92BD-DD4F-9EDA-FC4615DA3D62}" srcOrd="0" destOrd="0" presId="urn:microsoft.com/office/officeart/2005/8/layout/process3"/>
    <dgm:cxn modelId="{309A20F4-2179-AF44-A21B-34AD34A806C2}" type="presParOf" srcId="{5C52FEFC-790E-0F40-8BE3-A018F7E65E64}" destId="{2C79EAF8-8DBD-6B4E-8CFB-9EC3D3CB3792}" srcOrd="1" destOrd="0" presId="urn:microsoft.com/office/officeart/2005/8/layout/process3"/>
    <dgm:cxn modelId="{22005F5C-3FF5-BE48-8590-9B44D78EF1AF}" type="presParOf" srcId="{5C52FEFC-790E-0F40-8BE3-A018F7E65E64}" destId="{434D27F6-B534-3D41-A5D0-20A142A5892C}" srcOrd="2" destOrd="0" presId="urn:microsoft.com/office/officeart/2005/8/layout/process3"/>
    <dgm:cxn modelId="{9C24DE1E-6ECB-714A-9A50-0794AAC1A962}" type="presParOf" srcId="{866BDF08-EE59-5043-A57D-8AC1080F287D}" destId="{F2BCF9F9-4D61-8E4E-B10C-E372A05EBA10}" srcOrd="3" destOrd="0" presId="urn:microsoft.com/office/officeart/2005/8/layout/process3"/>
    <dgm:cxn modelId="{CC7D3517-3713-8748-BD59-AEFB5F57E4BB}" type="presParOf" srcId="{F2BCF9F9-4D61-8E4E-B10C-E372A05EBA10}" destId="{1D0D47CB-92D8-884F-BE06-933B2601AF48}" srcOrd="0" destOrd="0" presId="urn:microsoft.com/office/officeart/2005/8/layout/process3"/>
    <dgm:cxn modelId="{7F618873-C33B-CA41-B1CC-5FC73C7B04C3}" type="presParOf" srcId="{866BDF08-EE59-5043-A57D-8AC1080F287D}" destId="{F6CA256E-2B16-724F-8393-73A51E8C3738}" srcOrd="4" destOrd="0" presId="urn:microsoft.com/office/officeart/2005/8/layout/process3"/>
    <dgm:cxn modelId="{A9651B0E-B0FC-B94A-9233-323E2D985D84}" type="presParOf" srcId="{F6CA256E-2B16-724F-8393-73A51E8C3738}" destId="{B9519FCA-72CC-C94B-9EA1-FB28B8CA2EC3}" srcOrd="0" destOrd="0" presId="urn:microsoft.com/office/officeart/2005/8/layout/process3"/>
    <dgm:cxn modelId="{FF28D440-28B8-DB42-A43D-4E7EFED7572F}" type="presParOf" srcId="{F6CA256E-2B16-724F-8393-73A51E8C3738}" destId="{5BA0125C-997C-1347-A5C7-20C9BA080145}" srcOrd="1" destOrd="0" presId="urn:microsoft.com/office/officeart/2005/8/layout/process3"/>
    <dgm:cxn modelId="{F3125632-A619-5C4A-9EC1-3801601937EF}" type="presParOf" srcId="{F6CA256E-2B16-724F-8393-73A51E8C3738}" destId="{8C55C4B7-6AC6-7D47-9150-B6E4F7C7A7DD}" srcOrd="2" destOrd="0" presId="urn:microsoft.com/office/officeart/2005/8/layout/process3"/>
    <dgm:cxn modelId="{D7BD998D-B4E1-EC4E-8431-C5A4980015CA}" type="presParOf" srcId="{866BDF08-EE59-5043-A57D-8AC1080F287D}" destId="{FFBF82AF-A867-F841-91DD-796200E7DF51}" srcOrd="5" destOrd="0" presId="urn:microsoft.com/office/officeart/2005/8/layout/process3"/>
    <dgm:cxn modelId="{12F6B18B-AB11-4348-9A35-6334266BC4F1}" type="presParOf" srcId="{FFBF82AF-A867-F841-91DD-796200E7DF51}" destId="{9CD26932-89C5-7943-A331-094390B73E42}" srcOrd="0" destOrd="0" presId="urn:microsoft.com/office/officeart/2005/8/layout/process3"/>
    <dgm:cxn modelId="{D1E2AFB2-04EF-B14A-862F-51F91B2A4256}" type="presParOf" srcId="{866BDF08-EE59-5043-A57D-8AC1080F287D}" destId="{E34A8801-DD59-9740-8CA3-30C8A8D64403}" srcOrd="6" destOrd="0" presId="urn:microsoft.com/office/officeart/2005/8/layout/process3"/>
    <dgm:cxn modelId="{A183800C-46E6-B14D-8F27-D51582B4154D}" type="presParOf" srcId="{E34A8801-DD59-9740-8CA3-30C8A8D64403}" destId="{2AB6480D-0AAA-7242-AD9F-C05D430B8F6C}" srcOrd="0" destOrd="0" presId="urn:microsoft.com/office/officeart/2005/8/layout/process3"/>
    <dgm:cxn modelId="{B4602084-3A34-1841-B57B-8D3244318804}" type="presParOf" srcId="{E34A8801-DD59-9740-8CA3-30C8A8D64403}" destId="{7847DC6C-92F0-6B48-AA2C-2E72D483B1EC}" srcOrd="1" destOrd="0" presId="urn:microsoft.com/office/officeart/2005/8/layout/process3"/>
    <dgm:cxn modelId="{AF58A5F6-71EE-604B-8C31-A6EABCDFFE50}" type="presParOf" srcId="{E34A8801-DD59-9740-8CA3-30C8A8D64403}" destId="{C1E4114E-82A3-6344-B196-371838226EE2}" srcOrd="2" destOrd="0" presId="urn:microsoft.com/office/officeart/2005/8/layout/process3"/>
    <dgm:cxn modelId="{ED6EF2B3-9A82-9C44-B431-5BC7109075D7}" type="presParOf" srcId="{866BDF08-EE59-5043-A57D-8AC1080F287D}" destId="{75AD717A-7947-A449-92CA-7D84A378983B}" srcOrd="7" destOrd="0" presId="urn:microsoft.com/office/officeart/2005/8/layout/process3"/>
    <dgm:cxn modelId="{4892C98C-4341-D041-8753-50F53A8288CD}" type="presParOf" srcId="{75AD717A-7947-A449-92CA-7D84A378983B}" destId="{EDCB6E48-9731-B64B-8052-CB1F3D7A3089}" srcOrd="0" destOrd="0" presId="urn:microsoft.com/office/officeart/2005/8/layout/process3"/>
    <dgm:cxn modelId="{1DDB9DA6-B427-FF4C-848D-E0C46B6B1540}" type="presParOf" srcId="{866BDF08-EE59-5043-A57D-8AC1080F287D}" destId="{5C70BB4D-309C-414A-8B14-922A28179DFA}" srcOrd="8" destOrd="0" presId="urn:microsoft.com/office/officeart/2005/8/layout/process3"/>
    <dgm:cxn modelId="{C5887413-C0A7-8F4F-9EFF-C9A926D11F8E}" type="presParOf" srcId="{5C70BB4D-309C-414A-8B14-922A28179DFA}" destId="{9B818A7C-B396-6049-BE15-234D510B30AA}" srcOrd="0" destOrd="0" presId="urn:microsoft.com/office/officeart/2005/8/layout/process3"/>
    <dgm:cxn modelId="{9C7634AF-C872-9642-9442-9544FA150B71}" type="presParOf" srcId="{5C70BB4D-309C-414A-8B14-922A28179DFA}" destId="{6C6F82D6-6EF1-EF46-9ABB-79537B4F00CB}" srcOrd="1" destOrd="0" presId="urn:microsoft.com/office/officeart/2005/8/layout/process3"/>
    <dgm:cxn modelId="{3F2FB1E8-23AB-124D-9040-3912AED044F7}" type="presParOf" srcId="{5C70BB4D-309C-414A-8B14-922A28179DFA}" destId="{FB229EB1-ACFC-B04B-99C4-339925DF42F0}" srcOrd="2" destOrd="0" presId="urn:microsoft.com/office/officeart/2005/8/layout/process3"/>
    <dgm:cxn modelId="{9FCBBB80-69F2-D74B-A856-A898AD2993D3}" type="presParOf" srcId="{866BDF08-EE59-5043-A57D-8AC1080F287D}" destId="{6D982613-702B-BB4D-8D10-1AB3D55E729A}" srcOrd="9" destOrd="0" presId="urn:microsoft.com/office/officeart/2005/8/layout/process3"/>
    <dgm:cxn modelId="{C5CB10AC-9957-D841-81FA-2D0F91591D19}" type="presParOf" srcId="{6D982613-702B-BB4D-8D10-1AB3D55E729A}" destId="{8857813D-3ABA-8946-A41F-621EDCAC25BF}" srcOrd="0" destOrd="0" presId="urn:microsoft.com/office/officeart/2005/8/layout/process3"/>
    <dgm:cxn modelId="{436DF3B7-042C-4D4A-BB70-A3140C24C1F7}" type="presParOf" srcId="{866BDF08-EE59-5043-A57D-8AC1080F287D}" destId="{810B38A0-11C8-E941-AB81-66BD7DAE7883}" srcOrd="10" destOrd="0" presId="urn:microsoft.com/office/officeart/2005/8/layout/process3"/>
    <dgm:cxn modelId="{43691629-4927-C543-8465-18871DE7CBB9}" type="presParOf" srcId="{810B38A0-11C8-E941-AB81-66BD7DAE7883}" destId="{2E4C30B4-31DB-7C4A-A6A4-09E3D5A6F41A}" srcOrd="0" destOrd="0" presId="urn:microsoft.com/office/officeart/2005/8/layout/process3"/>
    <dgm:cxn modelId="{0B3F8381-C6B4-7944-9EE7-ECE2356A1298}" type="presParOf" srcId="{810B38A0-11C8-E941-AB81-66BD7DAE7883}" destId="{C7C49920-BA55-E64E-909E-55702D6725C3}" srcOrd="1" destOrd="0" presId="urn:microsoft.com/office/officeart/2005/8/layout/process3"/>
    <dgm:cxn modelId="{5576AB15-B344-1A49-BAFE-DE1C5ED43730}" type="presParOf" srcId="{810B38A0-11C8-E941-AB81-66BD7DAE7883}" destId="{FFDDD8C6-F7FD-1F45-B3B9-F07867EC9CF6}" srcOrd="2" destOrd="0" presId="urn:microsoft.com/office/officeart/2005/8/layout/process3"/>
    <dgm:cxn modelId="{C8AA7D4D-2C50-194B-A18C-932FEDDF97AE}" type="presParOf" srcId="{866BDF08-EE59-5043-A57D-8AC1080F287D}" destId="{4B3C7496-9787-0948-9F46-734F15F22E70}" srcOrd="11" destOrd="0" presId="urn:microsoft.com/office/officeart/2005/8/layout/process3"/>
    <dgm:cxn modelId="{CBCFF2B6-56DD-4F40-B75F-64EF6909B54B}" type="presParOf" srcId="{4B3C7496-9787-0948-9F46-734F15F22E70}" destId="{8334DB1D-224C-BB4E-983F-F27E12477704}" srcOrd="0" destOrd="0" presId="urn:microsoft.com/office/officeart/2005/8/layout/process3"/>
    <dgm:cxn modelId="{97ED766B-BBC8-314A-8648-6DC7F30FE848}" type="presParOf" srcId="{866BDF08-EE59-5043-A57D-8AC1080F287D}" destId="{A6155161-CF82-574E-9717-A871B2F9F348}" srcOrd="12" destOrd="0" presId="urn:microsoft.com/office/officeart/2005/8/layout/process3"/>
    <dgm:cxn modelId="{999B54EC-3494-634F-AD44-F1B50724838F}" type="presParOf" srcId="{A6155161-CF82-574E-9717-A871B2F9F348}" destId="{85E1E5D1-85F1-FB42-8A03-8F40DA7CE446}" srcOrd="0" destOrd="0" presId="urn:microsoft.com/office/officeart/2005/8/layout/process3"/>
    <dgm:cxn modelId="{F1360A58-F089-7948-BD0D-A2D9B76D3C83}" type="presParOf" srcId="{A6155161-CF82-574E-9717-A871B2F9F348}" destId="{29EED0DB-2C43-4D43-9B0C-88004892F6A9}" srcOrd="1" destOrd="0" presId="urn:microsoft.com/office/officeart/2005/8/layout/process3"/>
    <dgm:cxn modelId="{8AA3EA9E-7941-2148-98A8-98956322793B}" type="presParOf" srcId="{A6155161-CF82-574E-9717-A871B2F9F348}" destId="{CD4BEB2E-8848-5A45-B345-6C68BC37486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4714B-233D-9246-8163-1D3A8E12113F}">
      <dsp:nvSpPr>
        <dsp:cNvPr id="0" name=""/>
        <dsp:cNvSpPr/>
      </dsp:nvSpPr>
      <dsp:spPr>
        <a:xfrm>
          <a:off x="64092" y="0"/>
          <a:ext cx="1091625" cy="385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インフラ構築</a:t>
          </a:r>
          <a:r>
            <a:rPr lang="ja-JP" altLang="en-US" sz="900" kern="120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en-US" altLang="ja-JP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(terraform)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4092" y="0"/>
        <a:ext cx="1091625" cy="256773"/>
      </dsp:txXfrm>
    </dsp:sp>
    <dsp:sp modelId="{9130B7C9-A7F9-F047-BCD5-E8EC100A334E}">
      <dsp:nvSpPr>
        <dsp:cNvPr id="0" name=""/>
        <dsp:cNvSpPr/>
      </dsp:nvSpPr>
      <dsp:spPr>
        <a:xfrm>
          <a:off x="109720" y="420000"/>
          <a:ext cx="1289559" cy="1408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VNET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AKS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Postgres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Azure Storage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VANTIQ管理ノード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47490" y="457770"/>
        <a:ext cx="1214019" cy="1333386"/>
      </dsp:txXfrm>
    </dsp:sp>
    <dsp:sp modelId="{D5C1ECC3-0A33-9E41-962C-64F0A290DCCF}">
      <dsp:nvSpPr>
        <dsp:cNvPr id="0" name=""/>
        <dsp:cNvSpPr/>
      </dsp:nvSpPr>
      <dsp:spPr>
        <a:xfrm>
          <a:off x="1277775" y="48475"/>
          <a:ext cx="258759" cy="159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277775" y="80439"/>
        <a:ext cx="210812" cy="95894"/>
      </dsp:txXfrm>
    </dsp:sp>
    <dsp:sp modelId="{2C79EAF8-8DBD-6B4E-8CFB-9EC3D3CB3792}">
      <dsp:nvSpPr>
        <dsp:cNvPr id="0" name=""/>
        <dsp:cNvSpPr/>
      </dsp:nvSpPr>
      <dsp:spPr>
        <a:xfrm>
          <a:off x="1643944" y="0"/>
          <a:ext cx="1091625" cy="385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インフラ監視設定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643944" y="0"/>
        <a:ext cx="1091625" cy="256773"/>
      </dsp:txXfrm>
    </dsp:sp>
    <dsp:sp modelId="{434D27F6-B534-3D41-A5D0-20A142A5892C}">
      <dsp:nvSpPr>
        <dsp:cNvPr id="0" name=""/>
        <dsp:cNvSpPr/>
      </dsp:nvSpPr>
      <dsp:spPr>
        <a:xfrm>
          <a:off x="1611840" y="313304"/>
          <a:ext cx="1289559" cy="1933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log workspace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container solution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metrics notification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Datadog</a:t>
          </a:r>
        </a:p>
      </dsp:txBody>
      <dsp:txXfrm>
        <a:off x="1649610" y="351074"/>
        <a:ext cx="1214019" cy="1857805"/>
      </dsp:txXfrm>
    </dsp:sp>
    <dsp:sp modelId="{F2BCF9F9-4D61-8E4E-B10C-E372A05EBA10}">
      <dsp:nvSpPr>
        <dsp:cNvPr id="0" name=""/>
        <dsp:cNvSpPr/>
      </dsp:nvSpPr>
      <dsp:spPr>
        <a:xfrm>
          <a:off x="2865373" y="48475"/>
          <a:ext cx="275182" cy="159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65373" y="80439"/>
        <a:ext cx="227235" cy="95894"/>
      </dsp:txXfrm>
    </dsp:sp>
    <dsp:sp modelId="{5BA0125C-997C-1347-A5C7-20C9BA080145}">
      <dsp:nvSpPr>
        <dsp:cNvPr id="0" name=""/>
        <dsp:cNvSpPr/>
      </dsp:nvSpPr>
      <dsp:spPr>
        <a:xfrm>
          <a:off x="3254782" y="0"/>
          <a:ext cx="1091625" cy="385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インフラ追加設定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254782" y="0"/>
        <a:ext cx="1091625" cy="256773"/>
      </dsp:txXfrm>
    </dsp:sp>
    <dsp:sp modelId="{8C55C4B7-6AC6-7D47-9150-B6E4F7C7A7DD}">
      <dsp:nvSpPr>
        <dsp:cNvPr id="0" name=""/>
        <dsp:cNvSpPr/>
      </dsp:nvSpPr>
      <dsp:spPr>
        <a:xfrm>
          <a:off x="3173628" y="330557"/>
          <a:ext cx="1416559" cy="2143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VNET </a:t>
          </a: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DNSサーバー更新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VNET </a:t>
          </a: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Peerig</a:t>
          </a: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Link設定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ルーティング設定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NSG追加設定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ノード再起動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RBAC設定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215118" y="372047"/>
        <a:ext cx="1333579" cy="2060230"/>
      </dsp:txXfrm>
    </dsp:sp>
    <dsp:sp modelId="{FFBF82AF-A867-F841-91DD-796200E7DF51}">
      <dsp:nvSpPr>
        <dsp:cNvPr id="0" name=""/>
        <dsp:cNvSpPr/>
      </dsp:nvSpPr>
      <dsp:spPr>
        <a:xfrm>
          <a:off x="4484339" y="48475"/>
          <a:ext cx="292414" cy="159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84339" y="80439"/>
        <a:ext cx="244467" cy="95894"/>
      </dsp:txXfrm>
    </dsp:sp>
    <dsp:sp modelId="{7847DC6C-92F0-6B48-AA2C-2E72D483B1EC}">
      <dsp:nvSpPr>
        <dsp:cNvPr id="0" name=""/>
        <dsp:cNvSpPr/>
      </dsp:nvSpPr>
      <dsp:spPr>
        <a:xfrm>
          <a:off x="4898133" y="0"/>
          <a:ext cx="1091625" cy="38553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DNS設定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4898133" y="0"/>
        <a:ext cx="1091625" cy="256773"/>
      </dsp:txXfrm>
    </dsp:sp>
    <dsp:sp modelId="{C1E4114E-82A3-6344-B196-371838226EE2}">
      <dsp:nvSpPr>
        <dsp:cNvPr id="0" name=""/>
        <dsp:cNvSpPr/>
      </dsp:nvSpPr>
      <dsp:spPr>
        <a:xfrm>
          <a:off x="4844012" y="324014"/>
          <a:ext cx="1289559" cy="21497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AKS endpoint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Azure Storage endpoint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Postgres endpoint</a:t>
          </a:r>
        </a:p>
      </dsp:txBody>
      <dsp:txXfrm>
        <a:off x="4881782" y="361784"/>
        <a:ext cx="1214019" cy="2074208"/>
      </dsp:txXfrm>
    </dsp:sp>
    <dsp:sp modelId="{75AD717A-7947-A449-92CA-7D84A378983B}">
      <dsp:nvSpPr>
        <dsp:cNvPr id="0" name=""/>
        <dsp:cNvSpPr/>
      </dsp:nvSpPr>
      <dsp:spPr>
        <a:xfrm>
          <a:off x="6111816" y="48475"/>
          <a:ext cx="258759" cy="159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111816" y="80439"/>
        <a:ext cx="210812" cy="95894"/>
      </dsp:txXfrm>
    </dsp:sp>
    <dsp:sp modelId="{6C6F82D6-6EF1-EF46-9ABB-79537B4F00CB}">
      <dsp:nvSpPr>
        <dsp:cNvPr id="0" name=""/>
        <dsp:cNvSpPr/>
      </dsp:nvSpPr>
      <dsp:spPr>
        <a:xfrm>
          <a:off x="6477985" y="0"/>
          <a:ext cx="1091625" cy="385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VANTIQデプロイ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477985" y="0"/>
        <a:ext cx="1091625" cy="256773"/>
      </dsp:txXfrm>
    </dsp:sp>
    <dsp:sp modelId="{FB229EB1-ACFC-B04B-99C4-339925DF42F0}">
      <dsp:nvSpPr>
        <dsp:cNvPr id="0" name=""/>
        <dsp:cNvSpPr/>
      </dsp:nvSpPr>
      <dsp:spPr>
        <a:xfrm>
          <a:off x="6442293" y="394677"/>
          <a:ext cx="1289559" cy="1827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nginx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shared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480063" y="432447"/>
        <a:ext cx="1214019" cy="1751640"/>
      </dsp:txXfrm>
    </dsp:sp>
    <dsp:sp modelId="{6D982613-702B-BB4D-8D10-1AB3D55E729A}">
      <dsp:nvSpPr>
        <dsp:cNvPr id="0" name=""/>
        <dsp:cNvSpPr/>
      </dsp:nvSpPr>
      <dsp:spPr>
        <a:xfrm>
          <a:off x="7691667" y="48475"/>
          <a:ext cx="258759" cy="159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691667" y="80439"/>
        <a:ext cx="210812" cy="95894"/>
      </dsp:txXfrm>
    </dsp:sp>
    <dsp:sp modelId="{C7C49920-BA55-E64E-909E-55702D6725C3}">
      <dsp:nvSpPr>
        <dsp:cNvPr id="0" name=""/>
        <dsp:cNvSpPr/>
      </dsp:nvSpPr>
      <dsp:spPr>
        <a:xfrm>
          <a:off x="8057836" y="0"/>
          <a:ext cx="1091625" cy="38553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DNS設定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8057836" y="0"/>
        <a:ext cx="1091625" cy="256773"/>
      </dsp:txXfrm>
    </dsp:sp>
    <dsp:sp modelId="{FFDDD8C6-F7FD-1F45-B3B9-F07867EC9CF6}">
      <dsp:nvSpPr>
        <dsp:cNvPr id="0" name=""/>
        <dsp:cNvSpPr/>
      </dsp:nvSpPr>
      <dsp:spPr>
        <a:xfrm>
          <a:off x="8072080" y="438089"/>
          <a:ext cx="1289559" cy="1600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Meiryo UI" panose="020B0604030504040204" pitchFamily="34" charset="-128"/>
              <a:ea typeface="Meiryo UI" panose="020B0604030504040204" pitchFamily="34" charset="-128"/>
            </a:rPr>
            <a:t>VANTIQ endpoint</a:t>
          </a:r>
        </a:p>
      </dsp:txBody>
      <dsp:txXfrm>
        <a:off x="8109850" y="475859"/>
        <a:ext cx="1214019" cy="1524768"/>
      </dsp:txXfrm>
    </dsp:sp>
    <dsp:sp modelId="{4B3C7496-9787-0948-9F46-734F15F22E70}">
      <dsp:nvSpPr>
        <dsp:cNvPr id="0" name=""/>
        <dsp:cNvSpPr/>
      </dsp:nvSpPr>
      <dsp:spPr>
        <a:xfrm>
          <a:off x="9271519" y="48475"/>
          <a:ext cx="258759" cy="159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271519" y="80439"/>
        <a:ext cx="210812" cy="95894"/>
      </dsp:txXfrm>
    </dsp:sp>
    <dsp:sp modelId="{29EED0DB-2C43-4D43-9B0C-88004892F6A9}">
      <dsp:nvSpPr>
        <dsp:cNvPr id="0" name=""/>
        <dsp:cNvSpPr/>
      </dsp:nvSpPr>
      <dsp:spPr>
        <a:xfrm>
          <a:off x="9637688" y="0"/>
          <a:ext cx="1091625" cy="385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VANTIQ初期設定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9637688" y="0"/>
        <a:ext cx="1091625" cy="256773"/>
      </dsp:txXfrm>
    </dsp:sp>
    <dsp:sp modelId="{CD4BEB2E-8848-5A45-B345-6C68BC374864}">
      <dsp:nvSpPr>
        <dsp:cNvPr id="0" name=""/>
        <dsp:cNvSpPr/>
      </dsp:nvSpPr>
      <dsp:spPr>
        <a:xfrm>
          <a:off x="9626090" y="413446"/>
          <a:ext cx="1289559" cy="234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000" rIns="36000" bIns="3600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Keycloak</a:t>
          </a:r>
          <a:r>
            <a:rPr lang="ja-JP" altLang="en-US" sz="900" kern="1200">
              <a:latin typeface="Meiryo UI" panose="020B0604030504040204" pitchFamily="34" charset="-128"/>
              <a:ea typeface="Meiryo UI" panose="020B0604030504040204" pitchFamily="34" charset="-128"/>
            </a:rPr>
            <a:t>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Organization設定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Organizaton管理者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Grafana設定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MailSender設定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Heartbeat設定</a:t>
          </a:r>
          <a:endParaRPr lang="en-US" sz="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9663860" y="451216"/>
        <a:ext cx="1214019" cy="2272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B5E3-F2FF-4447-9F2E-6FC79E5AC69B}" type="datetimeFigureOut">
              <a:rPr lang="en-MY" smtClean="0"/>
              <a:t>22/06/2021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C6DC-2E50-448A-A515-B7C1EBDA144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3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MY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01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01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046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165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11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4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92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80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3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6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1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2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3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4</a:t>
            </a:r>
          </a:p>
        </p:txBody>
      </p:sp>
    </p:spTree>
    <p:extLst>
      <p:ext uri="{BB962C8B-B14F-4D97-AF65-F5344CB8AC3E}">
        <p14:creationId xmlns:p14="http://schemas.microsoft.com/office/powerpoint/2010/main" val="40737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antiq_ThinHeaderBar_Sm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00500" y="6502870"/>
            <a:ext cx="4114800" cy="206496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arial" charset="0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96770" y="6502807"/>
            <a:ext cx="425530" cy="206559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gular Page with tit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65233"/>
            <a:ext cx="12327038" cy="6910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  <a:alpha val="60000"/>
                </a:schemeClr>
              </a:gs>
              <a:gs pos="0">
                <a:schemeClr val="accent3">
                  <a:lumMod val="97000"/>
                  <a:lumOff val="3000"/>
                  <a:alpha val="60000"/>
                </a:schemeClr>
              </a:gs>
              <a:gs pos="100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837055"/>
            <a:ext cx="11086498" cy="4351338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60070" y="465233"/>
            <a:ext cx="11086498" cy="691039"/>
          </a:xfrm>
        </p:spPr>
        <p:txBody>
          <a:bodyPr anchor="b">
            <a:normAutofit/>
          </a:bodyPr>
          <a:lstStyle>
            <a:lvl1pPr fontAlgn="auto">
              <a:lnSpc>
                <a:spcPct val="100000"/>
              </a:lnSpc>
              <a:defRPr sz="3600" b="1" i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9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29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6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14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50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MY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8D9991C-EDB4-8647-AF83-83E03D262B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20330" y="6554323"/>
            <a:ext cx="425530" cy="206559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53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23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3441D9F-908B-0F43-9A45-01C2621F706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" y="6383887"/>
            <a:ext cx="1031414" cy="2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4" r:id="rId7"/>
    <p:sldLayoutId id="2147483664" r:id="rId8"/>
    <p:sldLayoutId id="2147483655" r:id="rId9"/>
    <p:sldLayoutId id="2147483656" r:id="rId10"/>
    <p:sldLayoutId id="2147483657" r:id="rId11"/>
    <p:sldLayoutId id="2147483658" r:id="rId12"/>
    <p:sldLayoutId id="2147483660" r:id="rId13"/>
    <p:sldLayoutId id="2147483672" r:id="rId14"/>
    <p:sldLayoutId id="2147483681" r:id="rId15"/>
    <p:sldLayoutId id="21474836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jp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jpg"/><Relationship Id="rId8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azure-resource-manager/templates/error-resource-quo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066DAB-0C31-2040-9E39-BF73B9C9980E}"/>
              </a:ext>
            </a:extLst>
          </p:cNvPr>
          <p:cNvSpPr/>
          <p:nvPr/>
        </p:nvSpPr>
        <p:spPr>
          <a:xfrm>
            <a:off x="0" y="-6184"/>
            <a:ext cx="12192000" cy="6858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878BF-75E5-754B-BD9A-4DDDA10B9A8B}"/>
              </a:ext>
            </a:extLst>
          </p:cNvPr>
          <p:cNvSpPr/>
          <p:nvPr/>
        </p:nvSpPr>
        <p:spPr>
          <a:xfrm>
            <a:off x="-3" y="3976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000"/>
                </a:schemeClr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375C0-BE60-9346-8982-070B11437B20}"/>
              </a:ext>
            </a:extLst>
          </p:cNvPr>
          <p:cNvSpPr txBox="1"/>
          <p:nvPr/>
        </p:nvSpPr>
        <p:spPr>
          <a:xfrm>
            <a:off x="2297346" y="3503607"/>
            <a:ext cx="759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VANTIQ on AKS with Terraform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24517-0613-E04B-942D-81E530B15956}"/>
              </a:ext>
            </a:extLst>
          </p:cNvPr>
          <p:cNvSpPr txBox="1"/>
          <p:nvPr/>
        </p:nvSpPr>
        <p:spPr>
          <a:xfrm>
            <a:off x="3535761" y="5123127"/>
            <a:ext cx="5120472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ato Black" panose="020F0A02020204030203" pitchFamily="34" charset="0"/>
              </a:rPr>
              <a:t>2020/11/19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ato Black" panose="020F0A02020204030203" pitchFamily="34" charset="0"/>
              </a:rPr>
              <a:t>VANTIQ Masanori 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ato Black" panose="020F0A02020204030203" pitchFamily="34" charset="0"/>
              </a:rPr>
              <a:t>Kono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Lato Black" panose="020F0A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2441E-360C-E94D-A869-D2216DBFC0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899" y="1693940"/>
            <a:ext cx="6696196" cy="1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0056C1D0-F2DE-CE41-BB1C-BBAA13BE69C1}"/>
              </a:ext>
            </a:extLst>
          </p:cNvPr>
          <p:cNvSpPr txBox="1">
            <a:spLocks/>
          </p:cNvSpPr>
          <p:nvPr/>
        </p:nvSpPr>
        <p:spPr>
          <a:xfrm>
            <a:off x="838200" y="201578"/>
            <a:ext cx="10515600" cy="4200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インフラ構築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〜VANTIQ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構築フロー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1DC9D-059C-4C4E-B9EC-1A09E954B37D}"/>
              </a:ext>
            </a:extLst>
          </p:cNvPr>
          <p:cNvSpPr/>
          <p:nvPr/>
        </p:nvSpPr>
        <p:spPr>
          <a:xfrm>
            <a:off x="5121897" y="163019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1600" b="1" dirty="0">
                <a:solidFill>
                  <a:srgbClr val="171717"/>
                </a:solidFill>
                <a:latin typeface="Segoe UI"/>
              </a:rPr>
            </a:br>
            <a:endParaRPr lang="en-US" sz="1600" b="1" i="0" dirty="0">
              <a:solidFill>
                <a:srgbClr val="171717"/>
              </a:solidFill>
              <a:effectLst/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ABD5A-866B-BA46-A947-9D88FABA2B4A}"/>
              </a:ext>
            </a:extLst>
          </p:cNvPr>
          <p:cNvSpPr txBox="1"/>
          <p:nvPr/>
        </p:nvSpPr>
        <p:spPr>
          <a:xfrm>
            <a:off x="331074" y="725809"/>
            <a:ext cx="113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制約に基づいたインストールの流れおよび所要時間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58B6C6-5A11-D84D-962D-3D80C623EAEF}"/>
              </a:ext>
            </a:extLst>
          </p:cNvPr>
          <p:cNvGraphicFramePr/>
          <p:nvPr/>
        </p:nvGraphicFramePr>
        <p:xfrm>
          <a:off x="817710" y="2831525"/>
          <a:ext cx="10915650" cy="3137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338B950-633E-9746-8C42-D2523E6276F2}"/>
              </a:ext>
            </a:extLst>
          </p:cNvPr>
          <p:cNvGrpSpPr/>
          <p:nvPr/>
        </p:nvGrpSpPr>
        <p:grpSpPr>
          <a:xfrm>
            <a:off x="734588" y="1276571"/>
            <a:ext cx="2211748" cy="1025678"/>
            <a:chOff x="181837" y="194320"/>
            <a:chExt cx="1359638" cy="245673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992E32-8AA6-6A4F-814D-A05ED212C6E9}"/>
                </a:ext>
              </a:extLst>
            </p:cNvPr>
            <p:cNvSpPr/>
            <p:nvPr/>
          </p:nvSpPr>
          <p:spPr>
            <a:xfrm>
              <a:off x="181837" y="211205"/>
              <a:ext cx="1359638" cy="2439854"/>
            </a:xfrm>
            <a:prstGeom prst="roundRect">
              <a:avLst>
                <a:gd name="adj" fmla="val 10000"/>
              </a:avLst>
            </a:prstGeom>
            <a:solidFill>
              <a:srgbClr val="ECFFDF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A3B5F3D2-6A82-DA4F-9A87-7C85A6EB754E}"/>
                </a:ext>
              </a:extLst>
            </p:cNvPr>
            <p:cNvSpPr txBox="1"/>
            <p:nvPr/>
          </p:nvSpPr>
          <p:spPr>
            <a:xfrm>
              <a:off x="221659" y="194320"/>
              <a:ext cx="1319816" cy="23602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Azureサブスクリプション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クラスタ名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>
                  <a:latin typeface="Meiryo UI" panose="020B0604030504040204" pitchFamily="34" charset="-128"/>
                  <a:ea typeface="Meiryo UI" panose="020B0604030504040204" pitchFamily="34" charset="-128"/>
                </a:rPr>
                <a:t>FQDN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sshキ</a:t>
              </a:r>
              <a:r>
                <a:rPr lang="en-US" sz="900" kern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ー (</a:t>
              </a: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Nodeに設定</a:t>
              </a:r>
              <a:r>
                <a:rPr lang="en-US" altLang="ja-JP" sz="900" kern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)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イベント連携基盤</a:t>
              </a:r>
              <a:r>
                <a:rPr lang="en-US" sz="900" kern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IPレンジ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他基盤</a:t>
              </a:r>
              <a:r>
                <a:rPr lang="en-US" sz="900" kern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IPレンジ</a:t>
              </a:r>
              <a:r>
                <a:rPr lang="en-US" sz="900" kern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(</a:t>
              </a: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NSG設定のため</a:t>
              </a:r>
              <a:r>
                <a:rPr lang="en-US" sz="900" kern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）</a:t>
              </a:r>
            </a:p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94738B-7783-1246-8828-009A6524CBAD}"/>
              </a:ext>
            </a:extLst>
          </p:cNvPr>
          <p:cNvGrpSpPr/>
          <p:nvPr/>
        </p:nvGrpSpPr>
        <p:grpSpPr>
          <a:xfrm rot="5400000">
            <a:off x="1377018" y="2440073"/>
            <a:ext cx="440116" cy="317672"/>
            <a:chOff x="1751547" y="269090"/>
            <a:chExt cx="440116" cy="317672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902D007-ADEF-D843-A4CC-EC86EEEB8CC9}"/>
                </a:ext>
              </a:extLst>
            </p:cNvPr>
            <p:cNvSpPr/>
            <p:nvPr/>
          </p:nvSpPr>
          <p:spPr>
            <a:xfrm>
              <a:off x="1751547" y="269090"/>
              <a:ext cx="440116" cy="317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>
              <a:extLst>
                <a:ext uri="{FF2B5EF4-FFF2-40B4-BE49-F238E27FC236}">
                  <a16:creationId xmlns:a16="http://schemas.microsoft.com/office/drawing/2014/main" id="{77E16E90-91F3-8D44-AB05-74B20996E8D0}"/>
                </a:ext>
              </a:extLst>
            </p:cNvPr>
            <p:cNvSpPr txBox="1"/>
            <p:nvPr/>
          </p:nvSpPr>
          <p:spPr>
            <a:xfrm>
              <a:off x="1751547" y="332624"/>
              <a:ext cx="344814" cy="19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0AFC3-E8AB-4D4F-AAEC-990AC2CD828C}"/>
              </a:ext>
            </a:extLst>
          </p:cNvPr>
          <p:cNvGrpSpPr/>
          <p:nvPr/>
        </p:nvGrpSpPr>
        <p:grpSpPr>
          <a:xfrm>
            <a:off x="7025817" y="1226174"/>
            <a:ext cx="1707909" cy="1076795"/>
            <a:chOff x="181837" y="211205"/>
            <a:chExt cx="1359638" cy="243985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E3B3BA8-E369-9141-B6AD-A9609665F58B}"/>
                </a:ext>
              </a:extLst>
            </p:cNvPr>
            <p:cNvSpPr/>
            <p:nvPr/>
          </p:nvSpPr>
          <p:spPr>
            <a:xfrm>
              <a:off x="181837" y="211205"/>
              <a:ext cx="1359638" cy="2439854"/>
            </a:xfrm>
            <a:prstGeom prst="roundRect">
              <a:avLst>
                <a:gd name="adj" fmla="val 10000"/>
              </a:avLst>
            </a:prstGeom>
            <a:solidFill>
              <a:srgbClr val="ECFFDF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085A9539-A427-FD4A-801D-0532B059FBD6}"/>
                </a:ext>
              </a:extLst>
            </p:cNvPr>
            <p:cNvSpPr txBox="1"/>
            <p:nvPr/>
          </p:nvSpPr>
          <p:spPr>
            <a:xfrm>
              <a:off x="221659" y="251027"/>
              <a:ext cx="1319816" cy="23602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SMTPサーバー情報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Org管理者情報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SSLサーバー証明書</a:t>
              </a:r>
              <a:endParaRPr lang="en-US" sz="9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1DC9F2-FDA5-4241-8A1E-EB5407B6946D}"/>
              </a:ext>
            </a:extLst>
          </p:cNvPr>
          <p:cNvSpPr/>
          <p:nvPr/>
        </p:nvSpPr>
        <p:spPr>
          <a:xfrm>
            <a:off x="153654" y="1248248"/>
            <a:ext cx="288758" cy="10540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sz="1600" dirty="0"/>
              <a:t>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E5AE88-5DA2-FF46-9A01-81B3E9577228}"/>
              </a:ext>
            </a:extLst>
          </p:cNvPr>
          <p:cNvSpPr/>
          <p:nvPr/>
        </p:nvSpPr>
        <p:spPr>
          <a:xfrm>
            <a:off x="150821" y="2687570"/>
            <a:ext cx="288758" cy="2121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sz="1600" dirty="0"/>
              <a:t>Operation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097C36-49BF-E64C-B833-559429F45021}"/>
              </a:ext>
            </a:extLst>
          </p:cNvPr>
          <p:cNvGrpSpPr/>
          <p:nvPr/>
        </p:nvGrpSpPr>
        <p:grpSpPr>
          <a:xfrm rot="5400000">
            <a:off x="7655126" y="2399624"/>
            <a:ext cx="440116" cy="317672"/>
            <a:chOff x="1751547" y="269090"/>
            <a:chExt cx="440116" cy="317672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B7B1044-CCFD-0E41-80D7-C9D6FB940431}"/>
                </a:ext>
              </a:extLst>
            </p:cNvPr>
            <p:cNvSpPr/>
            <p:nvPr/>
          </p:nvSpPr>
          <p:spPr>
            <a:xfrm>
              <a:off x="1751547" y="269090"/>
              <a:ext cx="440116" cy="317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>
              <a:extLst>
                <a:ext uri="{FF2B5EF4-FFF2-40B4-BE49-F238E27FC236}">
                  <a16:creationId xmlns:a16="http://schemas.microsoft.com/office/drawing/2014/main" id="{56EB6B99-DC3B-C54A-BF77-7580478C7FC2}"/>
                </a:ext>
              </a:extLst>
            </p:cNvPr>
            <p:cNvSpPr txBox="1"/>
            <p:nvPr/>
          </p:nvSpPr>
          <p:spPr>
            <a:xfrm>
              <a:off x="1751547" y="332624"/>
              <a:ext cx="344814" cy="19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CFBFBE-AC42-B640-8251-5915646A31A8}"/>
              </a:ext>
            </a:extLst>
          </p:cNvPr>
          <p:cNvGrpSpPr/>
          <p:nvPr/>
        </p:nvGrpSpPr>
        <p:grpSpPr>
          <a:xfrm>
            <a:off x="3874997" y="1236337"/>
            <a:ext cx="1183366" cy="1095231"/>
            <a:chOff x="181837" y="194320"/>
            <a:chExt cx="1359638" cy="245673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71EBA96-F0BD-6643-A17D-1B1BDCCEDDA7}"/>
                </a:ext>
              </a:extLst>
            </p:cNvPr>
            <p:cNvSpPr/>
            <p:nvPr/>
          </p:nvSpPr>
          <p:spPr>
            <a:xfrm>
              <a:off x="181837" y="211205"/>
              <a:ext cx="1359638" cy="2439854"/>
            </a:xfrm>
            <a:prstGeom prst="roundRect">
              <a:avLst>
                <a:gd name="adj" fmla="val 10000"/>
              </a:avLst>
            </a:prstGeom>
            <a:solidFill>
              <a:srgbClr val="ECFFDF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F8DB3468-FC47-4F44-9D13-672AF297F7DA}"/>
                </a:ext>
              </a:extLst>
            </p:cNvPr>
            <p:cNvSpPr txBox="1"/>
            <p:nvPr/>
          </p:nvSpPr>
          <p:spPr>
            <a:xfrm>
              <a:off x="221659" y="194320"/>
              <a:ext cx="1319816" cy="23602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共通基盤DNSサーバーIP</a:t>
              </a:r>
              <a:endParaRPr lang="en-US" sz="9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marL="57150" lvl="1" indent="-57150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共通基盤VNET</a:t>
              </a:r>
              <a:r>
                <a:rPr lang="en-US" sz="9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Resource ID</a:t>
              </a:r>
            </a:p>
            <a:p>
              <a:pPr marL="57150" lvl="1" indent="-57150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Firewall IP</a:t>
              </a:r>
            </a:p>
            <a:p>
              <a:pPr marL="0" lvl="1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9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E0D01-2936-6E43-B55F-D9C68DD8B3E7}"/>
              </a:ext>
            </a:extLst>
          </p:cNvPr>
          <p:cNvGrpSpPr/>
          <p:nvPr/>
        </p:nvGrpSpPr>
        <p:grpSpPr>
          <a:xfrm rot="5400000">
            <a:off x="1377018" y="4768294"/>
            <a:ext cx="440116" cy="317672"/>
            <a:chOff x="1751547" y="269090"/>
            <a:chExt cx="440116" cy="317672"/>
          </a:xfrm>
        </p:grpSpPr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0207315D-3EA2-8841-A2A4-FBB2E67A9E88}"/>
                </a:ext>
              </a:extLst>
            </p:cNvPr>
            <p:cNvSpPr/>
            <p:nvPr/>
          </p:nvSpPr>
          <p:spPr>
            <a:xfrm>
              <a:off x="1751547" y="269090"/>
              <a:ext cx="440116" cy="317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5C39941F-CA20-304D-A276-1A0DB34D9B7C}"/>
                </a:ext>
              </a:extLst>
            </p:cNvPr>
            <p:cNvSpPr txBox="1"/>
            <p:nvPr/>
          </p:nvSpPr>
          <p:spPr>
            <a:xfrm>
              <a:off x="1751547" y="332624"/>
              <a:ext cx="344814" cy="19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FAFABF-87D7-194B-B7EF-1A6FB4B94700}"/>
              </a:ext>
            </a:extLst>
          </p:cNvPr>
          <p:cNvGrpSpPr/>
          <p:nvPr/>
        </p:nvGrpSpPr>
        <p:grpSpPr>
          <a:xfrm>
            <a:off x="9406924" y="918883"/>
            <a:ext cx="1137775" cy="458529"/>
            <a:chOff x="1650102" y="133159"/>
            <a:chExt cx="1137775" cy="45852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378399F-99F5-9F4C-90B7-F00DE86F03A9}"/>
                </a:ext>
              </a:extLst>
            </p:cNvPr>
            <p:cNvSpPr/>
            <p:nvPr/>
          </p:nvSpPr>
          <p:spPr>
            <a:xfrm>
              <a:off x="1650102" y="133159"/>
              <a:ext cx="1137775" cy="4585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B2295CB5-E5DE-624E-8009-446E4D3FBD9C}"/>
                </a:ext>
              </a:extLst>
            </p:cNvPr>
            <p:cNvSpPr txBox="1"/>
            <p:nvPr/>
          </p:nvSpPr>
          <p:spPr>
            <a:xfrm>
              <a:off x="1650102" y="133159"/>
              <a:ext cx="1137775" cy="305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VANTIQ作業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677387-3EA9-D045-84E9-CE51C3B1B7A6}"/>
              </a:ext>
            </a:extLst>
          </p:cNvPr>
          <p:cNvGrpSpPr/>
          <p:nvPr/>
        </p:nvGrpSpPr>
        <p:grpSpPr>
          <a:xfrm>
            <a:off x="10595585" y="927207"/>
            <a:ext cx="1137775" cy="458529"/>
            <a:chOff x="4851565" y="133159"/>
            <a:chExt cx="1137775" cy="45852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8300A1F-BD3D-9641-9665-02A362F05826}"/>
                </a:ext>
              </a:extLst>
            </p:cNvPr>
            <p:cNvSpPr/>
            <p:nvPr/>
          </p:nvSpPr>
          <p:spPr>
            <a:xfrm>
              <a:off x="4851565" y="133159"/>
              <a:ext cx="1137775" cy="45852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3C6BFBCA-A64E-3F40-A292-461FDD4B7156}"/>
                </a:ext>
              </a:extLst>
            </p:cNvPr>
            <p:cNvSpPr txBox="1"/>
            <p:nvPr/>
          </p:nvSpPr>
          <p:spPr>
            <a:xfrm>
              <a:off x="4851565" y="133159"/>
              <a:ext cx="1137775" cy="305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お客様作業</a:t>
              </a: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894E5B-7900-304D-B49A-C47B72E3B3ED}"/>
              </a:ext>
            </a:extLst>
          </p:cNvPr>
          <p:cNvGrpSpPr/>
          <p:nvPr/>
        </p:nvGrpSpPr>
        <p:grpSpPr>
          <a:xfrm rot="5400000">
            <a:off x="3955786" y="2464885"/>
            <a:ext cx="440116" cy="317672"/>
            <a:chOff x="1751547" y="269090"/>
            <a:chExt cx="440116" cy="317672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E7E8447E-3250-A644-B233-F5224171717E}"/>
                </a:ext>
              </a:extLst>
            </p:cNvPr>
            <p:cNvSpPr/>
            <p:nvPr/>
          </p:nvSpPr>
          <p:spPr>
            <a:xfrm>
              <a:off x="1751547" y="269090"/>
              <a:ext cx="440116" cy="317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ight Arrow 4">
              <a:extLst>
                <a:ext uri="{FF2B5EF4-FFF2-40B4-BE49-F238E27FC236}">
                  <a16:creationId xmlns:a16="http://schemas.microsoft.com/office/drawing/2014/main" id="{A9A55470-EB87-B741-BE69-95DA22A97D98}"/>
                </a:ext>
              </a:extLst>
            </p:cNvPr>
            <p:cNvSpPr txBox="1"/>
            <p:nvPr/>
          </p:nvSpPr>
          <p:spPr>
            <a:xfrm>
              <a:off x="1751547" y="332624"/>
              <a:ext cx="344814" cy="19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9CBF76B-05DD-9743-8D77-7BCA1DE1F8CE}"/>
              </a:ext>
            </a:extLst>
          </p:cNvPr>
          <p:cNvSpPr/>
          <p:nvPr/>
        </p:nvSpPr>
        <p:spPr>
          <a:xfrm>
            <a:off x="150821" y="4955235"/>
            <a:ext cx="288758" cy="1082267"/>
          </a:xfrm>
          <a:prstGeom prst="rect">
            <a:avLst/>
          </a:prstGeom>
          <a:solidFill>
            <a:srgbClr val="FA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sz="1600" dirty="0"/>
              <a:t>OUTPUT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0840CE-CD8A-A244-8345-8E0F1D222F73}"/>
              </a:ext>
            </a:extLst>
          </p:cNvPr>
          <p:cNvGrpSpPr/>
          <p:nvPr/>
        </p:nvGrpSpPr>
        <p:grpSpPr>
          <a:xfrm>
            <a:off x="847734" y="5148916"/>
            <a:ext cx="1812540" cy="888586"/>
            <a:chOff x="181837" y="211205"/>
            <a:chExt cx="1359638" cy="2439854"/>
          </a:xfrm>
          <a:solidFill>
            <a:srgbClr val="FFD28B"/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3C3061-A4FB-1E48-A506-D258FCBBC537}"/>
                </a:ext>
              </a:extLst>
            </p:cNvPr>
            <p:cNvSpPr/>
            <p:nvPr/>
          </p:nvSpPr>
          <p:spPr>
            <a:xfrm>
              <a:off x="181837" y="211205"/>
              <a:ext cx="1359638" cy="243985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4">
              <a:extLst>
                <a:ext uri="{FF2B5EF4-FFF2-40B4-BE49-F238E27FC236}">
                  <a16:creationId xmlns:a16="http://schemas.microsoft.com/office/drawing/2014/main" id="{C54FB593-A89B-4947-97D8-C565EAE9F8DD}"/>
                </a:ext>
              </a:extLst>
            </p:cNvPr>
            <p:cNvSpPr txBox="1"/>
            <p:nvPr/>
          </p:nvSpPr>
          <p:spPr>
            <a:xfrm>
              <a:off x="201748" y="290848"/>
              <a:ext cx="1319816" cy="2360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AKS endpoint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Azure Storage endpoint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Postgres endpoint</a:t>
              </a:r>
            </a:p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3DE574-5462-B043-BB89-B0FE93C80A18}"/>
              </a:ext>
            </a:extLst>
          </p:cNvPr>
          <p:cNvGrpSpPr/>
          <p:nvPr/>
        </p:nvGrpSpPr>
        <p:grpSpPr>
          <a:xfrm rot="5400000">
            <a:off x="7655126" y="4949591"/>
            <a:ext cx="440116" cy="317672"/>
            <a:chOff x="1751547" y="269090"/>
            <a:chExt cx="440116" cy="317672"/>
          </a:xfrm>
        </p:grpSpPr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78816F40-B5C0-784E-A233-17AA464D8685}"/>
                </a:ext>
              </a:extLst>
            </p:cNvPr>
            <p:cNvSpPr/>
            <p:nvPr/>
          </p:nvSpPr>
          <p:spPr>
            <a:xfrm>
              <a:off x="1751547" y="269090"/>
              <a:ext cx="440116" cy="317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>
              <a:extLst>
                <a:ext uri="{FF2B5EF4-FFF2-40B4-BE49-F238E27FC236}">
                  <a16:creationId xmlns:a16="http://schemas.microsoft.com/office/drawing/2014/main" id="{0BFEA6EC-1E8F-6B40-AB8E-677EF04CF93B}"/>
                </a:ext>
              </a:extLst>
            </p:cNvPr>
            <p:cNvSpPr txBox="1"/>
            <p:nvPr/>
          </p:nvSpPr>
          <p:spPr>
            <a:xfrm>
              <a:off x="1751547" y="332624"/>
              <a:ext cx="344814" cy="19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54319C-A0B8-C64C-BC54-8A347526D70A}"/>
              </a:ext>
            </a:extLst>
          </p:cNvPr>
          <p:cNvGrpSpPr/>
          <p:nvPr/>
        </p:nvGrpSpPr>
        <p:grpSpPr>
          <a:xfrm>
            <a:off x="7127750" y="5313403"/>
            <a:ext cx="1812540" cy="601696"/>
            <a:chOff x="181837" y="211205"/>
            <a:chExt cx="1359638" cy="2439854"/>
          </a:xfrm>
          <a:solidFill>
            <a:srgbClr val="FFD28B"/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3400987-8658-DA44-B6D0-26A39AC35855}"/>
                </a:ext>
              </a:extLst>
            </p:cNvPr>
            <p:cNvSpPr/>
            <p:nvPr/>
          </p:nvSpPr>
          <p:spPr>
            <a:xfrm>
              <a:off x="181837" y="211205"/>
              <a:ext cx="1359638" cy="243985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4">
              <a:extLst>
                <a:ext uri="{FF2B5EF4-FFF2-40B4-BE49-F238E27FC236}">
                  <a16:creationId xmlns:a16="http://schemas.microsoft.com/office/drawing/2014/main" id="{154F6976-D47A-904B-B95F-6CCDB83C48D7}"/>
                </a:ext>
              </a:extLst>
            </p:cNvPr>
            <p:cNvSpPr txBox="1"/>
            <p:nvPr/>
          </p:nvSpPr>
          <p:spPr>
            <a:xfrm>
              <a:off x="201748" y="290848"/>
              <a:ext cx="1319816" cy="2360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VANTIQ endpoint</a:t>
              </a:r>
            </a:p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900" kern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" name="Left-Right Arrow Callout 1">
            <a:extLst>
              <a:ext uri="{FF2B5EF4-FFF2-40B4-BE49-F238E27FC236}">
                <a16:creationId xmlns:a16="http://schemas.microsoft.com/office/drawing/2014/main" id="{85421DC0-0A30-6945-A74D-0862E00D4B2D}"/>
              </a:ext>
            </a:extLst>
          </p:cNvPr>
          <p:cNvSpPr/>
          <p:nvPr/>
        </p:nvSpPr>
        <p:spPr>
          <a:xfrm>
            <a:off x="649791" y="6187155"/>
            <a:ext cx="3050538" cy="282012"/>
          </a:xfrm>
          <a:prstGeom prst="leftRigh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2日</a:t>
            </a:r>
          </a:p>
        </p:txBody>
      </p:sp>
      <p:sp>
        <p:nvSpPr>
          <p:cNvPr id="51" name="Left-Right Arrow Callout 50">
            <a:extLst>
              <a:ext uri="{FF2B5EF4-FFF2-40B4-BE49-F238E27FC236}">
                <a16:creationId xmlns:a16="http://schemas.microsoft.com/office/drawing/2014/main" id="{6EEC80DF-3B8E-1B4D-9051-13512D1261FF}"/>
              </a:ext>
            </a:extLst>
          </p:cNvPr>
          <p:cNvSpPr/>
          <p:nvPr/>
        </p:nvSpPr>
        <p:spPr>
          <a:xfrm>
            <a:off x="3847397" y="6187155"/>
            <a:ext cx="1510816" cy="282012"/>
          </a:xfrm>
          <a:prstGeom prst="leftRigh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1日</a:t>
            </a:r>
          </a:p>
        </p:txBody>
      </p:sp>
      <p:sp>
        <p:nvSpPr>
          <p:cNvPr id="52" name="Left-Right Arrow Callout 51">
            <a:extLst>
              <a:ext uri="{FF2B5EF4-FFF2-40B4-BE49-F238E27FC236}">
                <a16:creationId xmlns:a16="http://schemas.microsoft.com/office/drawing/2014/main" id="{103A19C7-F19C-E940-8F2C-E92953A421EC}"/>
              </a:ext>
            </a:extLst>
          </p:cNvPr>
          <p:cNvSpPr/>
          <p:nvPr/>
        </p:nvSpPr>
        <p:spPr>
          <a:xfrm>
            <a:off x="7169300" y="6168364"/>
            <a:ext cx="4477474" cy="282012"/>
          </a:xfrm>
          <a:prstGeom prst="leftRigh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2日</a:t>
            </a:r>
          </a:p>
        </p:txBody>
      </p:sp>
      <p:sp>
        <p:nvSpPr>
          <p:cNvPr id="54" name="Left-Right Arrow Callout 53">
            <a:extLst>
              <a:ext uri="{FF2B5EF4-FFF2-40B4-BE49-F238E27FC236}">
                <a16:creationId xmlns:a16="http://schemas.microsoft.com/office/drawing/2014/main" id="{EDDB4AFE-CE7C-EC42-BD5C-820D20AB7002}"/>
              </a:ext>
            </a:extLst>
          </p:cNvPr>
          <p:cNvSpPr/>
          <p:nvPr/>
        </p:nvSpPr>
        <p:spPr>
          <a:xfrm>
            <a:off x="5565023" y="6187155"/>
            <a:ext cx="1510816" cy="282012"/>
          </a:xfrm>
          <a:prstGeom prst="leftRight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x日</a:t>
            </a:r>
          </a:p>
        </p:txBody>
      </p:sp>
      <p:sp>
        <p:nvSpPr>
          <p:cNvPr id="55" name="Left-Right Arrow Callout 54">
            <a:extLst>
              <a:ext uri="{FF2B5EF4-FFF2-40B4-BE49-F238E27FC236}">
                <a16:creationId xmlns:a16="http://schemas.microsoft.com/office/drawing/2014/main" id="{78D4E7DF-44BA-D047-A9FB-124AF0386087}"/>
              </a:ext>
            </a:extLst>
          </p:cNvPr>
          <p:cNvSpPr/>
          <p:nvPr/>
        </p:nvSpPr>
        <p:spPr>
          <a:xfrm>
            <a:off x="8824852" y="6504582"/>
            <a:ext cx="1510816" cy="282012"/>
          </a:xfrm>
          <a:prstGeom prst="leftRight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x日</a:t>
            </a:r>
          </a:p>
        </p:txBody>
      </p:sp>
    </p:spTree>
    <p:extLst>
      <p:ext uri="{BB962C8B-B14F-4D97-AF65-F5344CB8AC3E}">
        <p14:creationId xmlns:p14="http://schemas.microsoft.com/office/powerpoint/2010/main" val="348468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ED153439-02EA-F74D-961E-3B79AB65D029}"/>
              </a:ext>
            </a:extLst>
          </p:cNvPr>
          <p:cNvSpPr txBox="1">
            <a:spLocks/>
          </p:cNvSpPr>
          <p:nvPr/>
        </p:nvSpPr>
        <p:spPr>
          <a:xfrm>
            <a:off x="441960" y="1119192"/>
            <a:ext cx="11353800" cy="8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AF266C-7B92-EA46-B5D3-72CA90BFC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4666" y="3578543"/>
            <a:ext cx="469900" cy="469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EC7E6D4-2E9E-A24E-8B06-C106832FB9DD}"/>
              </a:ext>
            </a:extLst>
          </p:cNvPr>
          <p:cNvGrpSpPr/>
          <p:nvPr/>
        </p:nvGrpSpPr>
        <p:grpSpPr>
          <a:xfrm>
            <a:off x="1265978" y="5090239"/>
            <a:ext cx="640914" cy="773731"/>
            <a:chOff x="2088594" y="8665456"/>
            <a:chExt cx="640914" cy="773731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2C52CF0-75B1-0346-83E7-B4CBEA6B2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3646" y="8665456"/>
              <a:ext cx="389907" cy="38990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3EA6-585E-3E43-BAFC-F23B2C0F5830}"/>
                </a:ext>
              </a:extLst>
            </p:cNvPr>
            <p:cNvSpPr/>
            <p:nvPr/>
          </p:nvSpPr>
          <p:spPr>
            <a:xfrm>
              <a:off x="2088594" y="9023689"/>
              <a:ext cx="64091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err="1"/>
                <a:t>Aks-vantiq</a:t>
              </a:r>
              <a:r>
                <a:rPr lang="en-US" sz="700" dirty="0"/>
                <a:t> Private DNS zone</a:t>
              </a:r>
              <a:endParaRPr lang="en-JP" sz="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EED53-3442-1145-A5B1-C3600C516390}"/>
              </a:ext>
            </a:extLst>
          </p:cNvPr>
          <p:cNvGrpSpPr/>
          <p:nvPr/>
        </p:nvGrpSpPr>
        <p:grpSpPr>
          <a:xfrm>
            <a:off x="6772763" y="5561176"/>
            <a:ext cx="1055097" cy="599416"/>
            <a:chOff x="6900673" y="11582965"/>
            <a:chExt cx="1055097" cy="59941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A306A1E-3869-7F40-BBB0-FEBD50CFB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81977" y="11582965"/>
              <a:ext cx="417023" cy="4170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E380D6-B5A9-714C-B094-061AA3693A1D}"/>
                </a:ext>
              </a:extLst>
            </p:cNvPr>
            <p:cNvSpPr/>
            <p:nvPr/>
          </p:nvSpPr>
          <p:spPr>
            <a:xfrm>
              <a:off x="6900673" y="11928465"/>
              <a:ext cx="105509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Bastion Node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B2294D-C02B-BA42-B991-F31BF5D5B1A8}"/>
              </a:ext>
            </a:extLst>
          </p:cNvPr>
          <p:cNvGrpSpPr/>
          <p:nvPr/>
        </p:nvGrpSpPr>
        <p:grpSpPr>
          <a:xfrm>
            <a:off x="178240" y="3526655"/>
            <a:ext cx="700412" cy="879173"/>
            <a:chOff x="463776" y="3353426"/>
            <a:chExt cx="700412" cy="8791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7DCACB-64C3-E448-94FF-2D9250DD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9604" y="3353426"/>
              <a:ext cx="685714" cy="71428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F4A135-B533-A849-9047-123441D45D0B}"/>
                </a:ext>
              </a:extLst>
            </p:cNvPr>
            <p:cNvSpPr txBox="1"/>
            <p:nvPr/>
          </p:nvSpPr>
          <p:spPr>
            <a:xfrm>
              <a:off x="463776" y="4078711"/>
              <a:ext cx="7004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Internet</a:t>
              </a:r>
              <a:endParaRPr lang="en-JP" sz="10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899DC2B-C066-6844-A17A-88F1595DF9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4614" y="3000346"/>
            <a:ext cx="367383" cy="3673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E77533-4ACE-C84D-A552-7A7928AF7ED7}"/>
              </a:ext>
            </a:extLst>
          </p:cNvPr>
          <p:cNvSpPr txBox="1"/>
          <p:nvPr/>
        </p:nvSpPr>
        <p:spPr>
          <a:xfrm>
            <a:off x="6538490" y="3366806"/>
            <a:ext cx="9035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800" dirty="0"/>
              <a:t>AKS api endipoint</a:t>
            </a:r>
          </a:p>
          <a:p>
            <a:pPr algn="ctr"/>
            <a:r>
              <a:rPr lang="en-JP" sz="800" dirty="0">
                <a:solidFill>
                  <a:srgbClr val="FF0000"/>
                </a:solidFill>
              </a:rPr>
              <a:t>IP (dynamic)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91FC8-0152-8A42-9ECE-08842A3705FD}"/>
              </a:ext>
            </a:extLst>
          </p:cNvPr>
          <p:cNvSpPr txBox="1"/>
          <p:nvPr/>
        </p:nvSpPr>
        <p:spPr>
          <a:xfrm>
            <a:off x="2654353" y="4086432"/>
            <a:ext cx="9035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800" dirty="0"/>
              <a:t>VANTIQ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F4s_v2 x 3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Zone [1, 2, 3]</a:t>
            </a:r>
            <a:endParaRPr lang="en-JP" sz="800" dirty="0">
              <a:solidFill>
                <a:srgbClr val="FF0000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CAE5345-0165-C245-8DF5-B993E207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0402" y="3593198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6A6531-52A0-BB4B-B3D9-E336169AC0ED}"/>
              </a:ext>
            </a:extLst>
          </p:cNvPr>
          <p:cNvSpPr txBox="1"/>
          <p:nvPr/>
        </p:nvSpPr>
        <p:spPr>
          <a:xfrm>
            <a:off x="3495947" y="4096054"/>
            <a:ext cx="9035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800" dirty="0"/>
              <a:t>Mongo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E4s_v3 x 3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Zone [1, 2, 3]</a:t>
            </a:r>
            <a:endParaRPr lang="en-JP" sz="800" dirty="0">
              <a:solidFill>
                <a:srgbClr val="FF0000"/>
              </a:solidFill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C4AAC74-09C9-AE41-83B9-4CABB0AEA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968" y="359319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D47D69-F8EB-5446-BF6A-482D9E6FDEE7}"/>
              </a:ext>
            </a:extLst>
          </p:cNvPr>
          <p:cNvSpPr txBox="1"/>
          <p:nvPr/>
        </p:nvSpPr>
        <p:spPr>
          <a:xfrm>
            <a:off x="4304513" y="4096054"/>
            <a:ext cx="9035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800" dirty="0"/>
              <a:t>keycloak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B2S x 3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Zone [1, 2, 3]</a:t>
            </a:r>
            <a:endParaRPr lang="en-JP" sz="800" dirty="0">
              <a:solidFill>
                <a:srgbClr val="FF0000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1F67009-4A24-EC49-B563-E3A98457F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1282" y="3593198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ECDAE-9959-FC44-8D40-F8B1DEC96D76}"/>
              </a:ext>
            </a:extLst>
          </p:cNvPr>
          <p:cNvSpPr txBox="1"/>
          <p:nvPr/>
        </p:nvSpPr>
        <p:spPr>
          <a:xfrm>
            <a:off x="5166827" y="4096054"/>
            <a:ext cx="9035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800" dirty="0"/>
              <a:t>Grafana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E4s_v3 x 1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Zone [1, 2, 3]</a:t>
            </a:r>
            <a:endParaRPr lang="en-JP" sz="800" dirty="0">
              <a:solidFill>
                <a:srgbClr val="FF0000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5B56787-CCC6-1C4A-85A7-45C0596A2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4446" y="3622239"/>
            <a:ext cx="469900" cy="469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2D9D93-A950-EC43-9EC4-CEA424A5BDC6}"/>
              </a:ext>
            </a:extLst>
          </p:cNvPr>
          <p:cNvSpPr txBox="1"/>
          <p:nvPr/>
        </p:nvSpPr>
        <p:spPr>
          <a:xfrm>
            <a:off x="5929991" y="4125095"/>
            <a:ext cx="9035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800" dirty="0"/>
              <a:t>Metrics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F4s_v2 x 1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Zone [1, 2, 3]</a:t>
            </a:r>
            <a:endParaRPr lang="en-JP" sz="800" dirty="0">
              <a:solidFill>
                <a:srgbClr val="FF0000"/>
              </a:solidFill>
            </a:endParaRPr>
          </a:p>
        </p:txBody>
      </p:sp>
      <p:pic>
        <p:nvPicPr>
          <p:cNvPr id="30" name="Picture 2" descr="Azure Private Link | StarWind Blog">
            <a:extLst>
              <a:ext uri="{FF2B5EF4-FFF2-40B4-BE49-F238E27FC236}">
                <a16:creationId xmlns:a16="http://schemas.microsoft.com/office/drawing/2014/main" id="{EA8AC49F-6F93-A74A-9615-3FB4EE79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09" y="3434853"/>
            <a:ext cx="428987" cy="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65B5603-746D-9D4A-B4AD-5C801678BEB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776496" y="3646544"/>
            <a:ext cx="794956" cy="28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F5B64D2-B51F-3A45-B53F-CF3B4859BD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421" y="1601248"/>
            <a:ext cx="514023" cy="51402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99216D8-054D-3743-ABA3-86F8397030CA}"/>
              </a:ext>
            </a:extLst>
          </p:cNvPr>
          <p:cNvSpPr txBox="1"/>
          <p:nvPr/>
        </p:nvSpPr>
        <p:spPr>
          <a:xfrm>
            <a:off x="7232440" y="3823906"/>
            <a:ext cx="7004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P</a:t>
            </a:r>
            <a:r>
              <a:rPr lang="en-JP" sz="800" dirty="0"/>
              <a:t>ostgre endpoint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54BB9C-B1A8-8E44-848E-394E882E7DA9}"/>
              </a:ext>
            </a:extLst>
          </p:cNvPr>
          <p:cNvGrpSpPr/>
          <p:nvPr/>
        </p:nvGrpSpPr>
        <p:grpSpPr>
          <a:xfrm>
            <a:off x="2111422" y="5102142"/>
            <a:ext cx="640914" cy="834708"/>
            <a:chOff x="2683991" y="8685193"/>
            <a:chExt cx="640914" cy="834708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48468B3-67C7-494D-A176-DEE44CC1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8775" y="8685193"/>
              <a:ext cx="389907" cy="38990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FFC718-B978-FB41-B246-675904B17162}"/>
                </a:ext>
              </a:extLst>
            </p:cNvPr>
            <p:cNvSpPr/>
            <p:nvPr/>
          </p:nvSpPr>
          <p:spPr>
            <a:xfrm>
              <a:off x="2683991" y="8996681"/>
              <a:ext cx="6409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err="1"/>
                <a:t>keycloakdbserver</a:t>
              </a:r>
              <a:r>
                <a:rPr lang="en-US" sz="700" dirty="0"/>
                <a:t> Private DNS zone</a:t>
              </a:r>
              <a:endParaRPr lang="en-JP" sz="700" dirty="0"/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67B6F31-56B3-A349-AC1B-3274D51D38C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rot="5400000">
            <a:off x="5880931" y="2583737"/>
            <a:ext cx="1506968" cy="5700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A5EA071-3FD5-0D46-BF0D-DCE9FE9EA3CB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rot="5400000">
            <a:off x="5513870" y="2187634"/>
            <a:ext cx="1477927" cy="1333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F0D33C0-D7DC-F140-BAB1-19C35290CEEF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 rot="5400000">
            <a:off x="5082713" y="1756477"/>
            <a:ext cx="1477927" cy="21955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A4E7024-DCC6-8344-87E9-499BDFE736DE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4678430" y="1352194"/>
            <a:ext cx="1477927" cy="3004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4D318DA0-8311-3C4C-A889-3E216E503984}"/>
              </a:ext>
            </a:extLst>
          </p:cNvPr>
          <p:cNvCxnSpPr>
            <a:cxnSpLocks/>
            <a:stCxn id="33" idx="2"/>
            <a:endCxn id="9" idx="0"/>
          </p:cNvCxnSpPr>
          <p:nvPr/>
        </p:nvCxnSpPr>
        <p:spPr>
          <a:xfrm rot="5400000">
            <a:off x="4277889" y="936999"/>
            <a:ext cx="1463272" cy="38198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Azure Private Link | StarWind Blog">
            <a:extLst>
              <a:ext uri="{FF2B5EF4-FFF2-40B4-BE49-F238E27FC236}">
                <a16:creationId xmlns:a16="http://schemas.microsoft.com/office/drawing/2014/main" id="{A2361142-DC82-6749-B15C-8A4169BE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78" y="2934728"/>
            <a:ext cx="428987" cy="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90BD348-FD2E-D74F-84B7-4CC3D67ECEF5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rot="16200000" flipH="1">
            <a:off x="6152356" y="4450953"/>
            <a:ext cx="2156661" cy="480807"/>
          </a:xfrm>
          <a:prstGeom prst="bentConnector4">
            <a:avLst>
              <a:gd name="adj1" fmla="val 45166"/>
              <a:gd name="adj2" fmla="val 147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BACE05B-5016-3C4B-964E-25DFFEDF8B5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551997" y="3184038"/>
            <a:ext cx="839095" cy="32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DED0C5-0FBF-5641-87A1-00197228623E}"/>
              </a:ext>
            </a:extLst>
          </p:cNvPr>
          <p:cNvSpPr txBox="1"/>
          <p:nvPr/>
        </p:nvSpPr>
        <p:spPr>
          <a:xfrm>
            <a:off x="71745" y="18479"/>
            <a:ext cx="25642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① VNET</a:t>
            </a:r>
          </a:p>
          <a:p>
            <a:r>
              <a:rPr lang="en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②</a:t>
            </a:r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JP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AKS</a:t>
            </a:r>
            <a:r>
              <a:rPr 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 Worker Node</a:t>
            </a:r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 subnet</a:t>
            </a:r>
          </a:p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③</a:t>
            </a:r>
            <a:r>
              <a:rPr lang="en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AKS LB</a:t>
            </a:r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 subnet (for Private LB) </a:t>
            </a:r>
          </a:p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④ Bastion Node subnet</a:t>
            </a:r>
          </a:p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⑤ AKS Service Reserved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C0D812-BA72-AE43-8A81-ECB0BEF61625}"/>
              </a:ext>
            </a:extLst>
          </p:cNvPr>
          <p:cNvSpPr/>
          <p:nvPr/>
        </p:nvSpPr>
        <p:spPr>
          <a:xfrm>
            <a:off x="964496" y="104894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410887-B2B5-A54E-AAB9-1979C1CF8F2F}"/>
              </a:ext>
            </a:extLst>
          </p:cNvPr>
          <p:cNvSpPr/>
          <p:nvPr/>
        </p:nvSpPr>
        <p:spPr>
          <a:xfrm>
            <a:off x="2394058" y="27555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②</a:t>
            </a:r>
            <a:endParaRPr lang="en-JP" b="1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07FDFF-84B0-E442-9A3F-98F8A2D47A80}"/>
              </a:ext>
            </a:extLst>
          </p:cNvPr>
          <p:cNvSpPr/>
          <p:nvPr/>
        </p:nvSpPr>
        <p:spPr>
          <a:xfrm>
            <a:off x="6174034" y="11414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③</a:t>
            </a:r>
            <a:endParaRPr lang="en-JP" b="1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6E130B-D5A6-4E4F-A42F-4CC3BDDA6812}"/>
              </a:ext>
            </a:extLst>
          </p:cNvPr>
          <p:cNvSpPr/>
          <p:nvPr/>
        </p:nvSpPr>
        <p:spPr>
          <a:xfrm>
            <a:off x="6373830" y="509023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④</a:t>
            </a:r>
            <a:endParaRPr lang="en-JP" sz="1400" b="1" dirty="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E5000C-E2C4-AE44-BBDF-5EA1E2EAEC80}"/>
              </a:ext>
            </a:extLst>
          </p:cNvPr>
          <p:cNvSpPr/>
          <p:nvPr/>
        </p:nvSpPr>
        <p:spPr bwMode="gray">
          <a:xfrm>
            <a:off x="2658104" y="2950515"/>
            <a:ext cx="5227931" cy="1583054"/>
          </a:xfrm>
          <a:prstGeom prst="rect">
            <a:avLst/>
          </a:prstGeom>
          <a:noFill/>
          <a:ln w="19050" algn="ctr">
            <a:solidFill>
              <a:srgbClr val="FFC000"/>
            </a:solidFill>
            <a:prstDash val="dash"/>
            <a:miter lim="800000"/>
            <a:headEnd/>
            <a:tailEnd/>
          </a:ln>
        </p:spPr>
        <p:txBody>
          <a:bodyPr wrap="square" lIns="118533" tIns="118533" rIns="118533" bIns="118533" rtlCol="0" anchor="ctr"/>
          <a:lstStyle/>
          <a:p>
            <a:pPr marL="0" marR="0" lvl="0" indent="0" algn="ctr" defTabSz="609585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2B3B1C-45BF-5449-A336-652D15017737}"/>
              </a:ext>
            </a:extLst>
          </p:cNvPr>
          <p:cNvSpPr/>
          <p:nvPr/>
        </p:nvSpPr>
        <p:spPr bwMode="gray">
          <a:xfrm>
            <a:off x="6410460" y="1305791"/>
            <a:ext cx="1628436" cy="1007778"/>
          </a:xfrm>
          <a:prstGeom prst="rect">
            <a:avLst/>
          </a:prstGeom>
          <a:noFill/>
          <a:ln w="19050" algn="ctr">
            <a:solidFill>
              <a:srgbClr val="FFC000"/>
            </a:solidFill>
            <a:prstDash val="dash"/>
            <a:miter lim="800000"/>
            <a:headEnd/>
            <a:tailEnd/>
          </a:ln>
        </p:spPr>
        <p:txBody>
          <a:bodyPr wrap="square" lIns="118533" tIns="118533" rIns="118533" bIns="118533" rtlCol="0" anchor="ctr"/>
          <a:lstStyle/>
          <a:p>
            <a:pPr marL="0" marR="0" lvl="0" indent="0" algn="ctr" defTabSz="609585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10BC96-2D95-5D4F-96C6-5B84535F726C}"/>
              </a:ext>
            </a:extLst>
          </p:cNvPr>
          <p:cNvSpPr txBox="1"/>
          <p:nvPr/>
        </p:nvSpPr>
        <p:spPr>
          <a:xfrm>
            <a:off x="6430636" y="1317969"/>
            <a:ext cx="10469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10.1.0.0/24</a:t>
            </a:r>
            <a:endParaRPr lang="en-JP" sz="10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BC7BD7-58D1-8D43-8391-7E1055619049}"/>
              </a:ext>
            </a:extLst>
          </p:cNvPr>
          <p:cNvSpPr txBox="1"/>
          <p:nvPr/>
        </p:nvSpPr>
        <p:spPr>
          <a:xfrm>
            <a:off x="2668944" y="3001979"/>
            <a:ext cx="888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10.1.112.0/20</a:t>
            </a:r>
            <a:endParaRPr lang="en-JP" sz="1000" dirty="0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00C203-84CF-B149-903A-E9C9BA09D4EB}"/>
              </a:ext>
            </a:extLst>
          </p:cNvPr>
          <p:cNvSpPr/>
          <p:nvPr/>
        </p:nvSpPr>
        <p:spPr>
          <a:xfrm>
            <a:off x="1122785" y="1082890"/>
            <a:ext cx="7194333" cy="534472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BE1B4-F952-E946-B2D7-6B090D36383C}"/>
              </a:ext>
            </a:extLst>
          </p:cNvPr>
          <p:cNvSpPr txBox="1"/>
          <p:nvPr/>
        </p:nvSpPr>
        <p:spPr>
          <a:xfrm>
            <a:off x="1247086" y="1142661"/>
            <a:ext cx="7963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10.1.0.0/16</a:t>
            </a:r>
            <a:endParaRPr lang="en-JP" sz="1000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32D43C-1855-8B40-8D44-F713F43D95D5}"/>
              </a:ext>
            </a:extLst>
          </p:cNvPr>
          <p:cNvSpPr/>
          <p:nvPr/>
        </p:nvSpPr>
        <p:spPr bwMode="gray">
          <a:xfrm>
            <a:off x="6634415" y="5271211"/>
            <a:ext cx="1233619" cy="993617"/>
          </a:xfrm>
          <a:prstGeom prst="rect">
            <a:avLst/>
          </a:prstGeom>
          <a:noFill/>
          <a:ln w="19050" algn="ctr">
            <a:solidFill>
              <a:srgbClr val="FFC000"/>
            </a:solidFill>
            <a:prstDash val="dash"/>
            <a:miter lim="800000"/>
            <a:headEnd/>
            <a:tailEnd/>
          </a:ln>
        </p:spPr>
        <p:txBody>
          <a:bodyPr wrap="square" lIns="118533" tIns="118533" rIns="118533" bIns="118533" rtlCol="0" anchor="ctr"/>
          <a:lstStyle/>
          <a:p>
            <a:pPr marL="0" marR="0" lvl="0" indent="0" algn="ctr" defTabSz="609585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7179D7-8642-9949-9262-CB2EEEA253E2}"/>
              </a:ext>
            </a:extLst>
          </p:cNvPr>
          <p:cNvSpPr txBox="1"/>
          <p:nvPr/>
        </p:nvSpPr>
        <p:spPr>
          <a:xfrm>
            <a:off x="6670683" y="5329751"/>
            <a:ext cx="8819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10.1.104.0/24</a:t>
            </a:r>
            <a:endParaRPr lang="en-JP" sz="1000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60F0DF5-0BAC-B74B-870A-28CE8E2D266E}"/>
              </a:ext>
            </a:extLst>
          </p:cNvPr>
          <p:cNvSpPr/>
          <p:nvPr/>
        </p:nvSpPr>
        <p:spPr>
          <a:xfrm>
            <a:off x="6718512" y="845455"/>
            <a:ext cx="14914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AKS LB Subnet (for Private LB)</a:t>
            </a:r>
            <a:endParaRPr lang="en-JP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C7D8E7-29BE-AC47-8DE3-234DEB879E95}"/>
              </a:ext>
            </a:extLst>
          </p:cNvPr>
          <p:cNvSpPr txBox="1"/>
          <p:nvPr/>
        </p:nvSpPr>
        <p:spPr>
          <a:xfrm>
            <a:off x="82471" y="934632"/>
            <a:ext cx="25371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JP" sz="10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※ IP</a:t>
            </a:r>
            <a:r>
              <a:rPr lang="en-US" sz="10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Address Range can be configured</a:t>
            </a:r>
            <a:endParaRPr lang="en-JP" sz="10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D9C342-BCB9-E34C-AA03-FD671999F330}"/>
              </a:ext>
            </a:extLst>
          </p:cNvPr>
          <p:cNvCxnSpPr>
            <a:cxnSpLocks/>
          </p:cNvCxnSpPr>
          <p:nvPr/>
        </p:nvCxnSpPr>
        <p:spPr>
          <a:xfrm flipH="1" flipV="1">
            <a:off x="8339689" y="5102279"/>
            <a:ext cx="333296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2AAB24F-BDCA-B24B-8DA3-057895A0F141}"/>
              </a:ext>
            </a:extLst>
          </p:cNvPr>
          <p:cNvSpPr/>
          <p:nvPr/>
        </p:nvSpPr>
        <p:spPr bwMode="gray">
          <a:xfrm>
            <a:off x="4998301" y="1296549"/>
            <a:ext cx="1222115" cy="1015552"/>
          </a:xfrm>
          <a:prstGeom prst="rect">
            <a:avLst/>
          </a:prstGeom>
          <a:solidFill>
            <a:srgbClr val="F7F7F7"/>
          </a:solidFill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FAA2BB-5BC3-9442-904C-41AB9C0D4CAE}"/>
              </a:ext>
            </a:extLst>
          </p:cNvPr>
          <p:cNvSpPr txBox="1"/>
          <p:nvPr/>
        </p:nvSpPr>
        <p:spPr>
          <a:xfrm>
            <a:off x="4997762" y="1365103"/>
            <a:ext cx="9977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10.1.1.0/24</a:t>
            </a:r>
            <a:endParaRPr lang="en-JP" sz="1000" dirty="0">
              <a:solidFill>
                <a:srgbClr val="FF0000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12A6BD6-E89C-FE49-8AF4-69BE4C9B39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8458" y="1726195"/>
            <a:ext cx="482725" cy="47445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19FE112-CD8B-1A46-9109-FE410967819D}"/>
              </a:ext>
            </a:extLst>
          </p:cNvPr>
          <p:cNvSpPr/>
          <p:nvPr/>
        </p:nvSpPr>
        <p:spPr>
          <a:xfrm>
            <a:off x="4963301" y="15129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⑤</a:t>
            </a:r>
            <a:endParaRPr lang="en-JP" b="1" dirty="0">
              <a:solidFill>
                <a:srgbClr val="FF0000"/>
              </a:solidFill>
            </a:endParaRPr>
          </a:p>
        </p:txBody>
      </p:sp>
      <p:sp>
        <p:nvSpPr>
          <p:cNvPr id="98" name="Rectangular Callout 97">
            <a:extLst>
              <a:ext uri="{FF2B5EF4-FFF2-40B4-BE49-F238E27FC236}">
                <a16:creationId xmlns:a16="http://schemas.microsoft.com/office/drawing/2014/main" id="{0297D619-5F37-8D48-994C-2D9781A6008C}"/>
              </a:ext>
            </a:extLst>
          </p:cNvPr>
          <p:cNvSpPr/>
          <p:nvPr/>
        </p:nvSpPr>
        <p:spPr>
          <a:xfrm>
            <a:off x="3627289" y="5684874"/>
            <a:ext cx="844320" cy="523220"/>
          </a:xfrm>
          <a:prstGeom prst="wedgeRectCallout">
            <a:avLst>
              <a:gd name="adj1" fmla="val -63941"/>
              <a:gd name="adj2" fmla="val -23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Only used within VNET</a:t>
            </a:r>
            <a:endParaRPr lang="en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D96418-EDD8-6F4B-8F6B-2F19F980B7EC}"/>
              </a:ext>
            </a:extLst>
          </p:cNvPr>
          <p:cNvSpPr/>
          <p:nvPr/>
        </p:nvSpPr>
        <p:spPr>
          <a:xfrm>
            <a:off x="2724123" y="432781"/>
            <a:ext cx="874242" cy="21528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VNET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E6A754A-F822-964B-99E6-EC68C3DAF595}"/>
              </a:ext>
            </a:extLst>
          </p:cNvPr>
          <p:cNvSpPr/>
          <p:nvPr/>
        </p:nvSpPr>
        <p:spPr bwMode="gray">
          <a:xfrm>
            <a:off x="2704444" y="712581"/>
            <a:ext cx="893921" cy="205930"/>
          </a:xfrm>
          <a:prstGeom prst="rect">
            <a:avLst/>
          </a:prstGeom>
          <a:noFill/>
          <a:ln w="19050" algn="ctr">
            <a:solidFill>
              <a:srgbClr val="FFC000"/>
            </a:solidFill>
            <a:prstDash val="dash"/>
            <a:miter lim="800000"/>
            <a:headEnd/>
            <a:tailEnd/>
          </a:ln>
        </p:spPr>
        <p:txBody>
          <a:bodyPr wrap="square" lIns="118533" tIns="118533" rIns="118533" bIns="118533" rtlCol="0" anchor="ctr"/>
          <a:lstStyle/>
          <a:p>
            <a:pPr algn="ctr" defTabSz="609585"/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Subnet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DBB2A1C-7BB4-8146-901F-5CE7E6FB2F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0489" y="3442457"/>
            <a:ext cx="398348" cy="39834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EE8C481-EFAC-C542-982C-757F923CD6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4608" y="5112359"/>
            <a:ext cx="398348" cy="39834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C23A90F-F464-7A4D-BBBA-787719CE71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9343" y="1764247"/>
            <a:ext cx="398348" cy="398348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8A196BD7-540F-BF46-9ED5-8966305712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93751" y="3290701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B2ADB6AA-E360-8A4C-B22B-9F27D4414C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31890" y="345847"/>
            <a:ext cx="348117" cy="3481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796E104-9D7D-814C-B0D3-B9BDEF472D81}"/>
              </a:ext>
            </a:extLst>
          </p:cNvPr>
          <p:cNvSpPr txBox="1"/>
          <p:nvPr/>
        </p:nvSpPr>
        <p:spPr>
          <a:xfrm>
            <a:off x="10604842" y="110897"/>
            <a:ext cx="8084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/>
              <a:t>Legends</a:t>
            </a:r>
            <a:endParaRPr lang="en-JP" sz="1000" b="1" u="sn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2E53379-D142-AC40-8C7C-FAAE761DBB5E}"/>
              </a:ext>
            </a:extLst>
          </p:cNvPr>
          <p:cNvSpPr txBox="1"/>
          <p:nvPr/>
        </p:nvSpPr>
        <p:spPr>
          <a:xfrm>
            <a:off x="11115981" y="366016"/>
            <a:ext cx="10079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Network Security Group</a:t>
            </a:r>
            <a:endParaRPr lang="en-JP" sz="1000" dirty="0"/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0EA6841-032E-D942-BA97-F2657F73A5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73344" y="705100"/>
            <a:ext cx="469900" cy="46990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0837486A-315D-C14A-AB9F-A9105E5B7284}"/>
              </a:ext>
            </a:extLst>
          </p:cNvPr>
          <p:cNvSpPr txBox="1"/>
          <p:nvPr/>
        </p:nvSpPr>
        <p:spPr>
          <a:xfrm>
            <a:off x="11115981" y="790559"/>
            <a:ext cx="10079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Virtual Network  / Subnet</a:t>
            </a:r>
            <a:endParaRPr lang="en-JP" sz="1000" dirty="0"/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874F8C09-D3CB-1B44-A526-C1C2DE115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8326" y="1190670"/>
            <a:ext cx="469900" cy="4699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80D17D72-B917-5244-BF5D-028C3FEFF0C3}"/>
              </a:ext>
            </a:extLst>
          </p:cNvPr>
          <p:cNvSpPr txBox="1"/>
          <p:nvPr/>
        </p:nvSpPr>
        <p:spPr>
          <a:xfrm>
            <a:off x="11239665" y="1319055"/>
            <a:ext cx="10079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/>
              <a:t>Nodepool</a:t>
            </a:r>
            <a:r>
              <a:rPr lang="en-US" sz="1000" dirty="0"/>
              <a:t> /</a:t>
            </a:r>
          </a:p>
          <a:p>
            <a:r>
              <a:rPr lang="en-US" sz="1000" dirty="0" err="1"/>
              <a:t>ScaleSet</a:t>
            </a:r>
            <a:endParaRPr lang="en-JP" sz="1000" dirty="0"/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BC9A461E-D0B8-3A4D-BEE7-FF8EE669B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0159" y="1774530"/>
            <a:ext cx="469900" cy="4699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C5F494C-264D-DA42-9308-5A1A78F2A8F1}"/>
              </a:ext>
            </a:extLst>
          </p:cNvPr>
          <p:cNvSpPr txBox="1"/>
          <p:nvPr/>
        </p:nvSpPr>
        <p:spPr>
          <a:xfrm>
            <a:off x="11239665" y="1890555"/>
            <a:ext cx="10079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VM</a:t>
            </a:r>
            <a:endParaRPr lang="en-JP" sz="1000" dirty="0"/>
          </a:p>
        </p:txBody>
      </p:sp>
      <p:pic>
        <p:nvPicPr>
          <p:cNvPr id="133" name="Picture 1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D7A31A-05CA-4742-8FBD-8372F6609E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23" y="2344593"/>
            <a:ext cx="404189" cy="404189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24CFC866-884E-D44F-A13B-292BF2F7DF2C}"/>
              </a:ext>
            </a:extLst>
          </p:cNvPr>
          <p:cNvSpPr txBox="1"/>
          <p:nvPr/>
        </p:nvSpPr>
        <p:spPr>
          <a:xfrm>
            <a:off x="11239665" y="2437562"/>
            <a:ext cx="10079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Gateway</a:t>
            </a:r>
            <a:endParaRPr lang="en-JP" sz="1000" dirty="0"/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86139E6A-8EF8-064B-BDAE-238D65E01E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97137" y="2841785"/>
            <a:ext cx="469900" cy="4699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EE96BCA-2AEF-7A42-8F1C-46A43584A791}"/>
              </a:ext>
            </a:extLst>
          </p:cNvPr>
          <p:cNvSpPr txBox="1"/>
          <p:nvPr/>
        </p:nvSpPr>
        <p:spPr>
          <a:xfrm>
            <a:off x="11239665" y="2951912"/>
            <a:ext cx="10079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Public IP</a:t>
            </a:r>
            <a:endParaRPr lang="en-JP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286C3A-3DF9-6F40-B7DD-3262E3A2EABC}"/>
              </a:ext>
            </a:extLst>
          </p:cNvPr>
          <p:cNvSpPr txBox="1"/>
          <p:nvPr/>
        </p:nvSpPr>
        <p:spPr>
          <a:xfrm>
            <a:off x="11239665" y="3441769"/>
            <a:ext cx="10079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Express Hub</a:t>
            </a:r>
            <a:endParaRPr lang="en-JP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5B81BB1-BCD4-614F-A793-DB9D45085E08}"/>
              </a:ext>
            </a:extLst>
          </p:cNvPr>
          <p:cNvSpPr txBox="1"/>
          <p:nvPr/>
        </p:nvSpPr>
        <p:spPr>
          <a:xfrm>
            <a:off x="11115981" y="3925990"/>
            <a:ext cx="700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AKS</a:t>
            </a:r>
            <a:endParaRPr lang="en-JP" sz="100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C96C46D-289C-E54C-8DB9-7717E753402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74597" y="3748936"/>
            <a:ext cx="548130" cy="548130"/>
          </a:xfrm>
          <a:prstGeom prst="rect">
            <a:avLst/>
          </a:prstGeom>
        </p:spPr>
      </p:pic>
      <p:pic>
        <p:nvPicPr>
          <p:cNvPr id="140" name="Picture 2" descr="Azure Private Link | StarWind Blog">
            <a:extLst>
              <a:ext uri="{FF2B5EF4-FFF2-40B4-BE49-F238E27FC236}">
                <a16:creationId xmlns:a16="http://schemas.microsoft.com/office/drawing/2014/main" id="{B80F8C75-588E-C245-88E5-F480A1A6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723" y="4283163"/>
            <a:ext cx="428987" cy="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8D977B94-FEEE-7448-8BAF-303053428D2D}"/>
              </a:ext>
            </a:extLst>
          </p:cNvPr>
          <p:cNvSpPr txBox="1"/>
          <p:nvPr/>
        </p:nvSpPr>
        <p:spPr>
          <a:xfrm>
            <a:off x="11115981" y="4417914"/>
            <a:ext cx="7004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Private </a:t>
            </a:r>
            <a:r>
              <a:rPr lang="en-US" sz="1000" dirty="0" err="1"/>
              <a:t>EndPoint</a:t>
            </a:r>
            <a:endParaRPr lang="en-JP" sz="1000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D01F12F-219B-604A-98C8-04C46947B35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75133" y="2909972"/>
            <a:ext cx="548130" cy="54813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577EC35-D360-9741-9030-87449B7D8F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99113" y="3485018"/>
            <a:ext cx="386539" cy="398780"/>
          </a:xfrm>
          <a:prstGeom prst="rect">
            <a:avLst/>
          </a:prstGeom>
        </p:spPr>
      </p:pic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AECC8D9A-13E9-9E49-A320-6500EC5F7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5909"/>
              </p:ext>
            </p:extLst>
          </p:nvPr>
        </p:nvGraphicFramePr>
        <p:xfrm>
          <a:off x="7932201" y="5483707"/>
          <a:ext cx="1785899" cy="605790"/>
        </p:xfrm>
        <a:graphic>
          <a:graphicData uri="http://schemas.openxmlformats.org/drawingml/2006/table">
            <a:tbl>
              <a:tblPr/>
              <a:tblGrid>
                <a:gridCol w="336355">
                  <a:extLst>
                    <a:ext uri="{9D8B030D-6E8A-4147-A177-3AD203B41FA5}">
                      <a16:colId xmlns:a16="http://schemas.microsoft.com/office/drawing/2014/main" val="636075848"/>
                    </a:ext>
                  </a:extLst>
                </a:gridCol>
                <a:gridCol w="336355">
                  <a:extLst>
                    <a:ext uri="{9D8B030D-6E8A-4147-A177-3AD203B41FA5}">
                      <a16:colId xmlns:a16="http://schemas.microsoft.com/office/drawing/2014/main" val="71991918"/>
                    </a:ext>
                  </a:extLst>
                </a:gridCol>
                <a:gridCol w="687887">
                  <a:extLst>
                    <a:ext uri="{9D8B030D-6E8A-4147-A177-3AD203B41FA5}">
                      <a16:colId xmlns:a16="http://schemas.microsoft.com/office/drawing/2014/main" val="518317118"/>
                    </a:ext>
                  </a:extLst>
                </a:gridCol>
                <a:gridCol w="425302">
                  <a:extLst>
                    <a:ext uri="{9D8B030D-6E8A-4147-A177-3AD203B41FA5}">
                      <a16:colId xmlns:a16="http://schemas.microsoft.com/office/drawing/2014/main" val="2954708862"/>
                    </a:ext>
                  </a:extLst>
                </a:gridCol>
              </a:tblGrid>
              <a:tr h="96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IN/OUT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35277"/>
                  </a:ext>
                </a:extLst>
              </a:tr>
              <a:tr h="96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15904"/>
                  </a:ext>
                </a:extLst>
              </a:tr>
              <a:tr h="96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7709"/>
                  </a:ext>
                </a:extLst>
              </a:tr>
              <a:tr h="96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34852"/>
                  </a:ext>
                </a:extLst>
              </a:tr>
              <a:tr h="96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4706"/>
                  </a:ext>
                </a:extLst>
              </a:tr>
              <a:tr h="96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207319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5A3C81F8-1191-DA46-A073-8914C54B8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93045"/>
              </p:ext>
            </p:extLst>
          </p:nvPr>
        </p:nvGraphicFramePr>
        <p:xfrm>
          <a:off x="343460" y="2757922"/>
          <a:ext cx="2104142" cy="711575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636075848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71991918"/>
                    </a:ext>
                  </a:extLst>
                </a:gridCol>
                <a:gridCol w="896579">
                  <a:extLst>
                    <a:ext uri="{9D8B030D-6E8A-4147-A177-3AD203B41FA5}">
                      <a16:colId xmlns:a16="http://schemas.microsoft.com/office/drawing/2014/main" val="518317118"/>
                    </a:ext>
                  </a:extLst>
                </a:gridCol>
                <a:gridCol w="672575">
                  <a:extLst>
                    <a:ext uri="{9D8B030D-6E8A-4147-A177-3AD203B41FA5}">
                      <a16:colId xmlns:a16="http://schemas.microsoft.com/office/drawing/2014/main" val="2954708862"/>
                    </a:ext>
                  </a:extLst>
                </a:gridCol>
              </a:tblGrid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IN/OUT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35277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VNET 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(Designated CIDR)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7709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34852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56132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4706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207319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097189D-3F23-F744-925B-2AF857D80ED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43" y="4048905"/>
            <a:ext cx="570324" cy="570324"/>
          </a:xfrm>
          <a:prstGeom prst="rect">
            <a:avLst/>
          </a:prstGeom>
        </p:spPr>
      </p:pic>
      <p:pic>
        <p:nvPicPr>
          <p:cNvPr id="103" name="Picture 2" descr="Azure Private Link | StarWind Blog">
            <a:extLst>
              <a:ext uri="{FF2B5EF4-FFF2-40B4-BE49-F238E27FC236}">
                <a16:creationId xmlns:a16="http://schemas.microsoft.com/office/drawing/2014/main" id="{18538D01-3FA8-C548-B8F0-AB89C213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66" y="4104582"/>
            <a:ext cx="428987" cy="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A91D3F2-886D-C64B-8D39-C817457BF786}"/>
              </a:ext>
            </a:extLst>
          </p:cNvPr>
          <p:cNvSpPr txBox="1"/>
          <p:nvPr/>
        </p:nvSpPr>
        <p:spPr>
          <a:xfrm>
            <a:off x="7120156" y="4465929"/>
            <a:ext cx="7004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Storage endpoint</a:t>
            </a:r>
            <a:endParaRPr lang="en-JP" sz="80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2B72D3F6-C92C-924E-BBAF-E2935C3C5789}"/>
              </a:ext>
            </a:extLst>
          </p:cNvPr>
          <p:cNvCxnSpPr>
            <a:cxnSpLocks/>
          </p:cNvCxnSpPr>
          <p:nvPr/>
        </p:nvCxnSpPr>
        <p:spPr>
          <a:xfrm flipV="1">
            <a:off x="7686470" y="4366501"/>
            <a:ext cx="794956" cy="28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ADCDFBF-F8E2-0B42-88A1-58340EB206E9}"/>
              </a:ext>
            </a:extLst>
          </p:cNvPr>
          <p:cNvGrpSpPr/>
          <p:nvPr/>
        </p:nvGrpSpPr>
        <p:grpSpPr>
          <a:xfrm>
            <a:off x="2942189" y="5102142"/>
            <a:ext cx="640914" cy="726986"/>
            <a:chOff x="2683991" y="8685193"/>
            <a:chExt cx="640914" cy="726986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D562FCB0-A93A-3C46-8149-256B7735E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8775" y="8685193"/>
              <a:ext cx="389907" cy="389907"/>
            </a:xfrm>
            <a:prstGeom prst="rect">
              <a:avLst/>
            </a:prstGeom>
          </p:spPr>
        </p:pic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5AB8380-0495-8546-B1BB-9837549F9ED5}"/>
                </a:ext>
              </a:extLst>
            </p:cNvPr>
            <p:cNvSpPr/>
            <p:nvPr/>
          </p:nvSpPr>
          <p:spPr>
            <a:xfrm>
              <a:off x="2683991" y="8996681"/>
              <a:ext cx="64091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/>
                <a:t>Storage Private DNS zone</a:t>
              </a:r>
              <a:endParaRPr lang="en-JP" sz="700" dirty="0"/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41B328F-965C-FA4B-9870-22D12E9F119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97137" y="4866327"/>
            <a:ext cx="386539" cy="39878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D8A4366A-4D06-244D-95E7-C8A355A9226A}"/>
              </a:ext>
            </a:extLst>
          </p:cNvPr>
          <p:cNvSpPr txBox="1"/>
          <p:nvPr/>
        </p:nvSpPr>
        <p:spPr>
          <a:xfrm>
            <a:off x="11115981" y="4901564"/>
            <a:ext cx="700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PostgreSQL</a:t>
            </a:r>
            <a:endParaRPr lang="en-JP" sz="1000" dirty="0"/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3D4D3E14-4FB7-714B-A7F9-64B9DD1C8E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72" y="5311533"/>
            <a:ext cx="570324" cy="570324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A480BF2-06D6-4A47-A84B-4A055BDB45D2}"/>
              </a:ext>
            </a:extLst>
          </p:cNvPr>
          <p:cNvSpPr txBox="1"/>
          <p:nvPr/>
        </p:nvSpPr>
        <p:spPr>
          <a:xfrm>
            <a:off x="11115981" y="5506126"/>
            <a:ext cx="700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Azure Blob</a:t>
            </a:r>
            <a:endParaRPr lang="en-JP" sz="1000" dirty="0"/>
          </a:p>
        </p:txBody>
      </p:sp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F2EA7DB5-D2F7-5D46-BE37-5AC692994844}"/>
              </a:ext>
            </a:extLst>
          </p:cNvPr>
          <p:cNvGraphicFramePr>
            <a:graphicFrameLocks noGrp="1"/>
          </p:cNvGraphicFramePr>
          <p:nvPr/>
        </p:nvGraphicFramePr>
        <p:xfrm>
          <a:off x="8392496" y="1578811"/>
          <a:ext cx="1324053" cy="708706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636075848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71991918"/>
                    </a:ext>
                  </a:extLst>
                </a:gridCol>
                <a:gridCol w="168275">
                  <a:extLst>
                    <a:ext uri="{9D8B030D-6E8A-4147-A177-3AD203B41FA5}">
                      <a16:colId xmlns:a16="http://schemas.microsoft.com/office/drawing/2014/main" val="518317118"/>
                    </a:ext>
                  </a:extLst>
                </a:gridCol>
                <a:gridCol w="620790">
                  <a:extLst>
                    <a:ext uri="{9D8B030D-6E8A-4147-A177-3AD203B41FA5}">
                      <a16:colId xmlns:a16="http://schemas.microsoft.com/office/drawing/2014/main" val="2954708862"/>
                    </a:ext>
                  </a:extLst>
                </a:gridCol>
              </a:tblGrid>
              <a:tr h="54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IN/OUT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3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VNET 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(Designated CIDR)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7709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34852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56132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4706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20731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B0F3B2E-2274-7349-9F36-797EB1C9436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291702" y="3869632"/>
            <a:ext cx="469900" cy="4699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8246A07-1DC6-234C-86AE-7A9379359C5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40514" y="5917950"/>
            <a:ext cx="469900" cy="46990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AAAD10C-DF28-5741-A8CE-9AD304B5268F}"/>
              </a:ext>
            </a:extLst>
          </p:cNvPr>
          <p:cNvSpPr txBox="1"/>
          <p:nvPr/>
        </p:nvSpPr>
        <p:spPr>
          <a:xfrm>
            <a:off x="11129912" y="6083648"/>
            <a:ext cx="7004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Log </a:t>
            </a:r>
            <a:r>
              <a:rPr lang="en-US" sz="1000" dirty="0" err="1"/>
              <a:t>Anlaytics</a:t>
            </a:r>
            <a:endParaRPr lang="en-JP" sz="1000" dirty="0"/>
          </a:p>
        </p:txBody>
      </p: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0B5F065E-26E6-4049-B196-A963C9526385}"/>
              </a:ext>
            </a:extLst>
          </p:cNvPr>
          <p:cNvGraphicFramePr>
            <a:graphicFrameLocks noGrp="1"/>
          </p:cNvGraphicFramePr>
          <p:nvPr/>
        </p:nvGraphicFramePr>
        <p:xfrm>
          <a:off x="4089749" y="4892890"/>
          <a:ext cx="1427783" cy="485775"/>
        </p:xfrm>
        <a:graphic>
          <a:graphicData uri="http://schemas.openxmlformats.org/drawingml/2006/table">
            <a:tbl>
              <a:tblPr/>
              <a:tblGrid>
                <a:gridCol w="389649">
                  <a:extLst>
                    <a:ext uri="{9D8B030D-6E8A-4147-A177-3AD203B41FA5}">
                      <a16:colId xmlns:a16="http://schemas.microsoft.com/office/drawing/2014/main" val="636075848"/>
                    </a:ext>
                  </a:extLst>
                </a:gridCol>
                <a:gridCol w="502824">
                  <a:extLst>
                    <a:ext uri="{9D8B030D-6E8A-4147-A177-3AD203B41FA5}">
                      <a16:colId xmlns:a16="http://schemas.microsoft.com/office/drawing/2014/main" val="71991918"/>
                    </a:ext>
                  </a:extLst>
                </a:gridCol>
                <a:gridCol w="535310">
                  <a:extLst>
                    <a:ext uri="{9D8B030D-6E8A-4147-A177-3AD203B41FA5}">
                      <a16:colId xmlns:a16="http://schemas.microsoft.com/office/drawing/2014/main" val="2954708862"/>
                    </a:ext>
                  </a:extLst>
                </a:gridCol>
              </a:tblGrid>
              <a:tr h="54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3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CF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CF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CF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7709"/>
                  </a:ext>
                </a:extLst>
              </a:tr>
              <a:tr h="103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0.0.0.0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Virtual Appliance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(FW IP)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34852"/>
                  </a:ext>
                </a:extLst>
              </a:tr>
            </a:tbl>
          </a:graphicData>
        </a:graphic>
      </p:graphicFrame>
      <p:sp>
        <p:nvSpPr>
          <p:cNvPr id="152" name="Rectangle 151">
            <a:extLst>
              <a:ext uri="{FF2B5EF4-FFF2-40B4-BE49-F238E27FC236}">
                <a16:creationId xmlns:a16="http://schemas.microsoft.com/office/drawing/2014/main" id="{00CAE04E-09CD-404F-8FAB-142354AD64CE}"/>
              </a:ext>
            </a:extLst>
          </p:cNvPr>
          <p:cNvSpPr/>
          <p:nvPr/>
        </p:nvSpPr>
        <p:spPr>
          <a:xfrm>
            <a:off x="4121987" y="4683142"/>
            <a:ext cx="14914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sz="800" b="1" dirty="0">
                <a:solidFill>
                  <a:srgbClr val="00B050"/>
                </a:solidFill>
              </a:rPr>
              <a:t>User Defined Route Table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8DA078-2DBB-9E43-899C-7EFB79CB8B48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3660586" y="4543191"/>
            <a:ext cx="429163" cy="592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FF00B602-14E4-7245-A770-B18FD230D4B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95929" y="4772904"/>
            <a:ext cx="936092" cy="492203"/>
          </a:xfrm>
          <a:prstGeom prst="rect">
            <a:avLst/>
          </a:prstGeom>
        </p:spPr>
      </p:pic>
      <p:grpSp>
        <p:nvGrpSpPr>
          <p:cNvPr id="104" name="グループ化 264">
            <a:extLst>
              <a:ext uri="{FF2B5EF4-FFF2-40B4-BE49-F238E27FC236}">
                <a16:creationId xmlns:a16="http://schemas.microsoft.com/office/drawing/2014/main" id="{CC4B2314-684D-CB44-9286-5B8BBBAA2F15}"/>
              </a:ext>
            </a:extLst>
          </p:cNvPr>
          <p:cNvGrpSpPr/>
          <p:nvPr/>
        </p:nvGrpSpPr>
        <p:grpSpPr>
          <a:xfrm>
            <a:off x="9077077" y="4651573"/>
            <a:ext cx="1250601" cy="589609"/>
            <a:chOff x="5873889" y="4914025"/>
            <a:chExt cx="1275090" cy="539583"/>
          </a:xfrm>
        </p:grpSpPr>
        <p:sp>
          <p:nvSpPr>
            <p:cNvPr id="105" name="雲 265">
              <a:extLst>
                <a:ext uri="{FF2B5EF4-FFF2-40B4-BE49-F238E27FC236}">
                  <a16:creationId xmlns:a16="http://schemas.microsoft.com/office/drawing/2014/main" id="{5CFBAD0D-AC29-2A4A-B449-8AC467CAD4A5}"/>
                </a:ext>
              </a:extLst>
            </p:cNvPr>
            <p:cNvSpPr/>
            <p:nvPr/>
          </p:nvSpPr>
          <p:spPr>
            <a:xfrm>
              <a:off x="5873889" y="4914025"/>
              <a:ext cx="1275090" cy="539583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Internet</a:t>
              </a:r>
            </a:p>
            <a:p>
              <a:pPr algn="ctr"/>
              <a:endPara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106" name="図 266">
              <a:extLst>
                <a:ext uri="{FF2B5EF4-FFF2-40B4-BE49-F238E27FC236}">
                  <a16:creationId xmlns:a16="http://schemas.microsoft.com/office/drawing/2014/main" id="{B209BADC-8EFD-564B-AA84-4ED1BFF2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071842" y="5169868"/>
              <a:ext cx="271560" cy="101691"/>
            </a:xfrm>
            <a:prstGeom prst="rect">
              <a:avLst/>
            </a:prstGeom>
          </p:spPr>
        </p:pic>
        <p:pic>
          <p:nvPicPr>
            <p:cNvPr id="107" name="図 26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EBAFE49-C601-7649-97C0-9F374127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123" y="5267517"/>
              <a:ext cx="215011" cy="112284"/>
            </a:xfrm>
            <a:prstGeom prst="rect">
              <a:avLst/>
            </a:prstGeom>
          </p:spPr>
        </p:pic>
        <p:pic>
          <p:nvPicPr>
            <p:cNvPr id="108" name="図 268" descr="記号, 赤 が含まれている画像&#10;&#10;自動的に生成された説明">
              <a:extLst>
                <a:ext uri="{FF2B5EF4-FFF2-40B4-BE49-F238E27FC236}">
                  <a16:creationId xmlns:a16="http://schemas.microsoft.com/office/drawing/2014/main" id="{FF377497-42EE-D241-BF56-1F4200523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857" y="5271614"/>
              <a:ext cx="375223" cy="105915"/>
            </a:xfrm>
            <a:prstGeom prst="rect">
              <a:avLst/>
            </a:prstGeom>
          </p:spPr>
        </p:pic>
        <p:pic>
          <p:nvPicPr>
            <p:cNvPr id="109" name="図 269" descr="挿絵, 抽象 が含まれている画像&#10;&#10;自動的に生成された説明">
              <a:extLst>
                <a:ext uri="{FF2B5EF4-FFF2-40B4-BE49-F238E27FC236}">
                  <a16:creationId xmlns:a16="http://schemas.microsoft.com/office/drawing/2014/main" id="{3D4CEF6F-FEF3-9B49-876E-C34A06DB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281" y="5162353"/>
              <a:ext cx="306153" cy="112801"/>
            </a:xfrm>
            <a:prstGeom prst="rect">
              <a:avLst/>
            </a:prstGeom>
          </p:spPr>
        </p:pic>
        <p:pic>
          <p:nvPicPr>
            <p:cNvPr id="110" name="図 270" descr="建物, ウィンドウ, 挿絵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5F3B48F2-27C7-0544-8377-0F00A65AE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086" y="5037161"/>
              <a:ext cx="155411" cy="152384"/>
            </a:xfrm>
            <a:prstGeom prst="rect">
              <a:avLst/>
            </a:prstGeom>
          </p:spPr>
        </p:pic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DA2E8A6-CF9C-7545-AC24-2D0739D87819}"/>
              </a:ext>
            </a:extLst>
          </p:cNvPr>
          <p:cNvCxnSpPr>
            <a:cxnSpLocks/>
            <a:stCxn id="120" idx="2"/>
            <a:endCxn id="17" idx="3"/>
          </p:cNvCxnSpPr>
          <p:nvPr/>
        </p:nvCxnSpPr>
        <p:spPr>
          <a:xfrm flipH="1">
            <a:off x="869782" y="3840805"/>
            <a:ext cx="1749881" cy="42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B0C7C7-3BB7-2240-9F19-324AECD639C5}"/>
              </a:ext>
            </a:extLst>
          </p:cNvPr>
          <p:cNvCxnSpPr>
            <a:cxnSpLocks/>
            <a:endCxn id="151" idx="3"/>
          </p:cNvCxnSpPr>
          <p:nvPr/>
        </p:nvCxnSpPr>
        <p:spPr>
          <a:xfrm flipH="1" flipV="1">
            <a:off x="5517532" y="5135777"/>
            <a:ext cx="1070441" cy="3749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6" grpId="0" animBg="1"/>
      <p:bldP spid="88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で作成するリソース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A1AC89-E48D-6648-9569-1BC7845E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08008"/>
              </p:ext>
            </p:extLst>
          </p:nvPr>
        </p:nvGraphicFramePr>
        <p:xfrm>
          <a:off x="712247" y="1002470"/>
          <a:ext cx="10901576" cy="5582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5383">
                  <a:extLst>
                    <a:ext uri="{9D8B030D-6E8A-4147-A177-3AD203B41FA5}">
                      <a16:colId xmlns:a16="http://schemas.microsoft.com/office/drawing/2014/main" val="2753842358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522530046"/>
                    </a:ext>
                  </a:extLst>
                </a:gridCol>
                <a:gridCol w="6641141">
                  <a:extLst>
                    <a:ext uri="{9D8B030D-6E8A-4147-A177-3AD203B41FA5}">
                      <a16:colId xmlns:a16="http://schemas.microsoft.com/office/drawing/2014/main" val="548138158"/>
                    </a:ext>
                  </a:extLst>
                </a:gridCol>
                <a:gridCol w="2262433">
                  <a:extLst>
                    <a:ext uri="{9D8B030D-6E8A-4147-A177-3AD203B41FA5}">
                      <a16:colId xmlns:a16="http://schemas.microsoft.com/office/drawing/2014/main" val="387602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モジュール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内容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備考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1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AKS, RDB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を配置する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endParaRPr lang="en-JP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Group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の設定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NAT GW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 IP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を設定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Load Balancer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を配置する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VANTIQ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管理用ノードを配置する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ユーザー定義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Route Table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を作成し、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にアタッチ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strike="sngStrik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NAT GW</a:t>
                      </a:r>
                      <a:r>
                        <a:rPr lang="ja-JP" altLang="en-US" sz="1200" strike="sngStrik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を設定し、</a:t>
                      </a:r>
                      <a:r>
                        <a:rPr lang="en-US" altLang="ja-JP" sz="1200" strike="sngStrik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 strike="sngStrik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にアタッチ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1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AKS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およびデフォルト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Group (VANTIQ)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Group (MongoDB)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Group (</a:t>
                      </a:r>
                      <a:r>
                        <a:rPr lang="en-US" sz="12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Keycloak</a:t>
                      </a:r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Group (Grafana)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Group (Metrics)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監視用Log</a:t>
                      </a:r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Analytics</a:t>
                      </a: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スペースを作成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に依存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本番用は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、テスト用は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とオプションで構成できる。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1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PostgreSQL DB Server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Keycloak DB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PostgreSQL DB server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PostgresSQL DB Server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Endpoint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作成し、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にアタッチ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Endpoint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を解決する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DNS Zone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を作成し、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にアタッチ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に依存</a:t>
                      </a:r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OpNode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VANTIQ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管理用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VM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に作成する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VANTIQ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管理用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VM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 IP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を設定する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構築時のみ）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VM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に対して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Group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を設定する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VM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に運用に必要なソフトウェアをインストール</a:t>
                      </a:r>
                      <a:endParaRPr lang="en-JP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に依存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lang="en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0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Storage Account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VANTIQ mongodb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をバックアップする先の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Blob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Storage Account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Endpoint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作成し、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にアタッチ</a:t>
                      </a:r>
                      <a:endParaRPr lang="en-US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Endpoint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を解決する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DNS Zone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を作成し、</a:t>
                      </a:r>
                      <a:r>
                        <a:rPr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VNET</a:t>
                      </a:r>
                      <a:r>
                        <a:rPr lang="ja-JP" alt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にアタッチ</a:t>
                      </a:r>
                      <a:endParaRPr lang="en-JP" altLang="ja-JP" sz="12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VPCに依存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2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で作成しないリソース（別途準備が必要）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8EEA4-2CEF-5342-B5C5-63BACDF3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ドメイン名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ドメイン名用証明書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VM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用の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ssh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パブリック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DNZ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ゾーン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SMTP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サービス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外部基盤とのインテグレーション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(VNET Peering,  ExpressRoute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、カスタム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サービス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, Firewall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RBAC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7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Azure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を使用するための準備作業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Azure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 (1/3)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9D54-789F-E94F-960F-1318B89F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 Azure</a:t>
            </a:r>
            <a:r>
              <a:rPr lang="ja-JP" altLang="en-US" sz="2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アカウントを準備</a:t>
            </a:r>
            <a:endParaRPr lang="en-US" altLang="ja-JP" sz="2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 Az CLI</a:t>
            </a:r>
            <a:r>
              <a:rPr lang="ja-JP" altLang="en-US" sz="2600">
                <a:latin typeface="Meiryo UI" panose="020B0604030504040204" pitchFamily="34" charset="-128"/>
                <a:ea typeface="Meiryo UI" panose="020B0604030504040204" pitchFamily="34" charset="-128"/>
              </a:rPr>
              <a:t>をセットアップする</a:t>
            </a:r>
            <a:endParaRPr lang="en-US" altLang="ja-JP" sz="2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 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cli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をインストール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curl -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sL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https://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aka.ms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/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InstallAzureCLIDeb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| 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sudo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bash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kubectl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をインストール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sudo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snap install 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kubectl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–classic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#account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管理者としてログインする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login -u &lt;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アカウント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ID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&gt; -p &lt;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パスワード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&gt;</a:t>
            </a: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#subscription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を設定する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account set --subscription &lt;replace with 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subscription_id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#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ログイン中のアカウントのサブスクリプションを調べる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  (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設定した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subscription</a:t>
            </a:r>
            <a:r>
              <a:rPr lang="ja-JP" altLang="en-US" sz="1500">
                <a:latin typeface="Courier" pitchFamily="2" charset="0"/>
                <a:ea typeface="Meiryo UI" panose="020B0604030504040204" pitchFamily="34" charset="-128"/>
              </a:rPr>
              <a:t>が確認できれば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OK)</a:t>
            </a:r>
            <a:endParaRPr lang="ja-JP" altLang="en-US" sz="150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account show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Azure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を使用するための準備作業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Azure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 (2/3) 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9D54-789F-E94F-960F-1318B89F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 Terraform</a:t>
            </a:r>
            <a:r>
              <a:rPr lang="ja-JP" altLang="en-US" sz="3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3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tfstate</a:t>
            </a:r>
            <a:r>
              <a:rPr lang="ja-JP" altLang="en-US" sz="3400">
                <a:latin typeface="Meiryo UI" panose="020B0604030504040204" pitchFamily="34" charset="-128"/>
                <a:ea typeface="Meiryo UI" panose="020B0604030504040204" pitchFamily="34" charset="-128"/>
              </a:rPr>
              <a:t>データを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blob</a:t>
            </a:r>
            <a:r>
              <a:rPr lang="ja-JP" altLang="en-US" sz="3400">
                <a:latin typeface="Meiryo UI" panose="020B0604030504040204" pitchFamily="34" charset="-128"/>
                <a:ea typeface="Meiryo UI" panose="020B0604030504040204" pitchFamily="34" charset="-128"/>
              </a:rPr>
              <a:t>に保存する場合、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Storage Account</a:t>
            </a:r>
            <a:r>
              <a:rPr lang="ja-JP" altLang="en-US" sz="3400">
                <a:latin typeface="Meiryo UI" panose="020B0604030504040204" pitchFamily="34" charset="-128"/>
                <a:ea typeface="Meiryo UI" panose="020B0604030504040204" pitchFamily="34" charset="-128"/>
              </a:rPr>
              <a:t>を作成する。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 (</a:t>
            </a:r>
            <a:r>
              <a:rPr lang="ja-JP" altLang="en-US" sz="3400">
                <a:latin typeface="Meiryo UI" panose="020B0604030504040204" pitchFamily="34" charset="-128"/>
                <a:ea typeface="Meiryo UI" panose="020B0604030504040204" pitchFamily="34" charset="-128"/>
              </a:rPr>
              <a:t>ローカルマシンで管理するのではあれば不要だが、共同作業ができなくなる。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# 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リソースグループを作成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group create --name ”&lt;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リソースグループ名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&gt;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" --location "</a:t>
            </a: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japaneast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#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　ストレージアカウントを作成　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ストレージアカウントは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URL </a:t>
            </a:r>
            <a:r>
              <a:rPr lang="en-US" altLang="ja-JP" sz="2000" dirty="0" err="1">
                <a:latin typeface="Courier" pitchFamily="2" charset="0"/>
                <a:ea typeface="Meiryo UI" panose="020B0604030504040204" pitchFamily="34" charset="-128"/>
              </a:rPr>
              <a:t>endopoint</a:t>
            </a:r>
            <a:r>
              <a:rPr lang="ja-JP" altLang="en-JP" sz="2000">
                <a:latin typeface="Courier" pitchFamily="2" charset="0"/>
                <a:ea typeface="Meiryo UI" panose="020B0604030504040204" pitchFamily="34" charset="-128"/>
              </a:rPr>
              <a:t>と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なるため、グローバルで一意になる必要がある。）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storage account create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--name ”&lt;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ストレージアカウント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&gt;"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--resource-group &lt;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リソースグループ名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&gt;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--location </a:t>
            </a: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japaneast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--</a:t>
            </a: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sku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</a:t>
            </a: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Standard_ZRS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--encryption-services blob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# storage container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を作成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storage container create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  --account-name "&lt;</a:t>
            </a:r>
            <a:r>
              <a:rPr lang="ja-JP" altLang="en-US" sz="2000">
                <a:latin typeface="Courier" pitchFamily="2" charset="0"/>
                <a:ea typeface="Meiryo UI" panose="020B0604030504040204" pitchFamily="34" charset="-128"/>
              </a:rPr>
              <a:t>ストレージアカウント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&gt;"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  --name "</a:t>
            </a: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tfstate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"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  --auth-mode login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Azure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を使用するための準備作業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Azure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 (3/3)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9D54-789F-E94F-960F-1318B89F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アカウントで使用できる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VCPU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のクオータを緩和申請する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# location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で許容されるリソースの上限を検索する。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ea typeface="Meiryo UI" panose="020B0604030504040204" pitchFamily="34" charset="-128"/>
              </a:rPr>
              <a:t>az</a:t>
            </a:r>
            <a:r>
              <a:rPr lang="en-US" sz="1400" dirty="0">
                <a:latin typeface="Courier" pitchFamily="2" charset="0"/>
                <a:ea typeface="Meiryo UI" panose="020B0604030504040204" pitchFamily="34" charset="-128"/>
              </a:rPr>
              <a:t> </a:t>
            </a:r>
            <a:r>
              <a:rPr lang="en-US" sz="1400" dirty="0" err="1">
                <a:latin typeface="Courier" pitchFamily="2" charset="0"/>
                <a:ea typeface="Meiryo UI" panose="020B0604030504040204" pitchFamily="34" charset="-128"/>
              </a:rPr>
              <a:t>vm</a:t>
            </a:r>
            <a:r>
              <a:rPr lang="en-US" sz="1400" dirty="0">
                <a:latin typeface="Courier" pitchFamily="2" charset="0"/>
                <a:ea typeface="Meiryo UI" panose="020B0604030504040204" pitchFamily="34" charset="-128"/>
              </a:rPr>
              <a:t> list-usage --location "</a:t>
            </a:r>
            <a:r>
              <a:rPr lang="en-US" sz="1400" dirty="0" err="1">
                <a:latin typeface="Courier" pitchFamily="2" charset="0"/>
                <a:ea typeface="Meiryo UI" panose="020B0604030504040204" pitchFamily="34" charset="-128"/>
              </a:rPr>
              <a:t>japaneast</a:t>
            </a:r>
            <a:r>
              <a:rPr lang="en-US" sz="1400" dirty="0">
                <a:latin typeface="Courier" pitchFamily="2" charset="0"/>
                <a:ea typeface="Meiryo UI" panose="020B0604030504040204" pitchFamily="34" charset="-128"/>
              </a:rPr>
              <a:t>" -o table</a:t>
            </a:r>
          </a:p>
          <a:p>
            <a:pPr marL="0" indent="0">
              <a:buNone/>
            </a:pP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クォータの引き揚げを申請する。必要となるインスタンスのファミリー名を調べる。申請すると数分で引き揚げ完了のメールが来る。 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https://docs.microsoft.com/ja-jp/azure/azure-resource-manager/templates/error-resource-quota</a:t>
            </a: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Bs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ファミリー、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ESv3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ファミリー、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FSv2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ファミリーあたりを使用するので、デフォルト値の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から増やす。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(30~50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くらいあれば十分）</a:t>
            </a: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4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052-BC4A-3640-955C-7C1E627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4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基本のワークフロー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A72A-0028-F643-8873-18F55397BF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DCB80-CC54-5341-9CCD-3F2C380B5453}"/>
              </a:ext>
            </a:extLst>
          </p:cNvPr>
          <p:cNvSpPr/>
          <p:nvPr/>
        </p:nvSpPr>
        <p:spPr>
          <a:xfrm>
            <a:off x="1472155" y="3636389"/>
            <a:ext cx="120663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43D4B-B873-644D-99B2-BE6CB78B2701}"/>
              </a:ext>
            </a:extLst>
          </p:cNvPr>
          <p:cNvSpPr/>
          <p:nvPr/>
        </p:nvSpPr>
        <p:spPr>
          <a:xfrm>
            <a:off x="3906629" y="3636389"/>
            <a:ext cx="120663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6A90A-4D9D-2B4A-88EE-506C9ACDAF4C}"/>
              </a:ext>
            </a:extLst>
          </p:cNvPr>
          <p:cNvSpPr/>
          <p:nvPr/>
        </p:nvSpPr>
        <p:spPr>
          <a:xfrm>
            <a:off x="6905134" y="3636389"/>
            <a:ext cx="120663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apply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0DFE2-9EE7-AC4C-887F-DD23D92CD61E}"/>
              </a:ext>
            </a:extLst>
          </p:cNvPr>
          <p:cNvSpPr/>
          <p:nvPr/>
        </p:nvSpPr>
        <p:spPr>
          <a:xfrm>
            <a:off x="9318396" y="3636389"/>
            <a:ext cx="120663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destroy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F61298A-106D-E247-A166-5FAE42309FD8}"/>
              </a:ext>
            </a:extLst>
          </p:cNvPr>
          <p:cNvSpPr/>
          <p:nvPr/>
        </p:nvSpPr>
        <p:spPr>
          <a:xfrm>
            <a:off x="5423162" y="5316716"/>
            <a:ext cx="1345676" cy="480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tfstate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DC6232C-5108-E44A-9977-41C04BDE01C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6009197" y="2749878"/>
            <a:ext cx="12700" cy="2998505"/>
          </a:xfrm>
          <a:prstGeom prst="curvedConnector3">
            <a:avLst>
              <a:gd name="adj1" fmla="val 29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E61D7E4-54ED-2D4D-B3D0-65575BF80315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V="1">
            <a:off x="6009198" y="2137136"/>
            <a:ext cx="12700" cy="2998505"/>
          </a:xfrm>
          <a:prstGeom prst="curvedConnector3">
            <a:avLst>
              <a:gd name="adj1" fmla="val 3358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7677D-1B01-B641-BACB-CB8B8368C2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78786" y="3942760"/>
            <a:ext cx="1227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2C211A-7791-134E-9E2D-8D8F9EDF06A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765" y="3942760"/>
            <a:ext cx="1206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0F274A2-1A38-8144-9348-BF94694F8555}"/>
              </a:ext>
            </a:extLst>
          </p:cNvPr>
          <p:cNvSpPr txBox="1">
            <a:spLocks/>
          </p:cNvSpPr>
          <p:nvPr/>
        </p:nvSpPr>
        <p:spPr>
          <a:xfrm>
            <a:off x="838200" y="998353"/>
            <a:ext cx="10515600" cy="479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terraform </a:t>
            </a:r>
            <a:r>
              <a:rPr lang="en-US" altLang="ja-JP" sz="1800" dirty="0" err="1">
                <a:latin typeface="Courier" pitchFamily="2" charset="0"/>
                <a:ea typeface="Meiryo UI" panose="020B0604030504040204" pitchFamily="34" charset="-128"/>
              </a:rPr>
              <a:t>init</a:t>
            </a: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–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初期化する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. 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tfstate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backend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設定、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provider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のダウンロードを行う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terraform plan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- 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tfstate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  <a:r>
              <a:rPr lang="en-JP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tf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の差分を算出する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terraform apply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–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tfstate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の差分を適用し、構成する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terraform destroy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–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構成を破棄する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terraform output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–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構成の結果を再出力する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Courier" pitchFamily="2" charset="0"/>
                <a:ea typeface="Meiryo UI" panose="020B0604030504040204" pitchFamily="34" charset="-128"/>
              </a:rPr>
              <a:t>terraform import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– terraform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外で構成済みのリソースを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tfstate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管理下に入れる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C9AD3A1F-6A26-064B-872E-0255C3CC2F8D}"/>
              </a:ext>
            </a:extLst>
          </p:cNvPr>
          <p:cNvSpPr/>
          <p:nvPr/>
        </p:nvSpPr>
        <p:spPr>
          <a:xfrm>
            <a:off x="1472155" y="5250728"/>
            <a:ext cx="1206631" cy="5467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provider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567CF-3314-3B47-920C-6A1F0D659086}"/>
              </a:ext>
            </a:extLst>
          </p:cNvPr>
          <p:cNvSpPr/>
          <p:nvPr/>
        </p:nvSpPr>
        <p:spPr>
          <a:xfrm>
            <a:off x="7952753" y="5017415"/>
            <a:ext cx="120663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output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58CEF-B61A-CB4A-9E6C-12F3794B4FC4}"/>
              </a:ext>
            </a:extLst>
          </p:cNvPr>
          <p:cNvSpPr/>
          <p:nvPr/>
        </p:nvSpPr>
        <p:spPr>
          <a:xfrm>
            <a:off x="3595999" y="5208174"/>
            <a:ext cx="120663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import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F54F7F-81F3-1046-B469-68157143EE1C}"/>
              </a:ext>
            </a:extLst>
          </p:cNvPr>
          <p:cNvSpPr/>
          <p:nvPr/>
        </p:nvSpPr>
        <p:spPr>
          <a:xfrm>
            <a:off x="1321325" y="5844349"/>
            <a:ext cx="1698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Modules that actually run the provisioning through CLI.</a:t>
            </a:r>
            <a:endParaRPr lang="en-JP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855606-240D-9747-8453-9BE9EE6B6A0B}"/>
              </a:ext>
            </a:extLst>
          </p:cNvPr>
          <p:cNvSpPr/>
          <p:nvPr/>
        </p:nvSpPr>
        <p:spPr>
          <a:xfrm>
            <a:off x="5397271" y="5859375"/>
            <a:ext cx="1698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Storage for terraform state file</a:t>
            </a:r>
            <a:endParaRPr lang="en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79285C31-8941-AD44-B17E-C157D9EEF339}"/>
              </a:ext>
            </a:extLst>
          </p:cNvPr>
          <p:cNvSpPr/>
          <p:nvPr/>
        </p:nvSpPr>
        <p:spPr>
          <a:xfrm>
            <a:off x="5799055" y="4633405"/>
            <a:ext cx="593889" cy="614965"/>
          </a:xfrm>
          <a:prstGeom prst="upDownArrow">
            <a:avLst>
              <a:gd name="adj1" fmla="val 50000"/>
              <a:gd name="adj2" fmla="val 21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00CA72C8-6BD4-864C-BE3E-2F13D3281978}"/>
              </a:ext>
            </a:extLst>
          </p:cNvPr>
          <p:cNvSpPr/>
          <p:nvPr/>
        </p:nvSpPr>
        <p:spPr>
          <a:xfrm>
            <a:off x="1839800" y="4413212"/>
            <a:ext cx="471340" cy="612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194174B-E311-EC45-8E84-46CC4A46A349}"/>
              </a:ext>
            </a:extLst>
          </p:cNvPr>
          <p:cNvSpPr/>
          <p:nvPr/>
        </p:nvSpPr>
        <p:spPr>
          <a:xfrm>
            <a:off x="4889108" y="5406204"/>
            <a:ext cx="358218" cy="26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1BFD2F-6C08-294D-97F7-A59B4E20C8C4}"/>
              </a:ext>
            </a:extLst>
          </p:cNvPr>
          <p:cNvCxnSpPr>
            <a:stCxn id="8" idx="2"/>
            <a:endCxn id="38" idx="0"/>
          </p:cNvCxnSpPr>
          <p:nvPr/>
        </p:nvCxnSpPr>
        <p:spPr>
          <a:xfrm>
            <a:off x="7508450" y="4249131"/>
            <a:ext cx="1047619" cy="76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052-BC4A-3640-955C-7C1E627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420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定義ファイルの構成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A72A-0028-F643-8873-18F55397BF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0F274A2-1A38-8144-9348-BF94694F8555}"/>
              </a:ext>
            </a:extLst>
          </p:cNvPr>
          <p:cNvSpPr txBox="1">
            <a:spLocks/>
          </p:cNvSpPr>
          <p:nvPr/>
        </p:nvSpPr>
        <p:spPr>
          <a:xfrm>
            <a:off x="970960" y="998352"/>
            <a:ext cx="3195687" cy="5327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&lt;Root&gt;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├── env-dev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main.tf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output.tf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variables.tf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├── env-prod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main.tf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output.tf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variables.tf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├── env-template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main.tf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output.tf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variables.tf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└── modules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aks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opnode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rdb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├── storage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vpc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B8C81E-A15A-9E46-B080-A4C0702E3F7C}"/>
              </a:ext>
            </a:extLst>
          </p:cNvPr>
          <p:cNvSpPr txBox="1">
            <a:spLocks/>
          </p:cNvSpPr>
          <p:nvPr/>
        </p:nvSpPr>
        <p:spPr>
          <a:xfrm>
            <a:off x="4967926" y="1150752"/>
            <a:ext cx="6385874" cy="532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複数の環境それぞれにパラメータをカスタマイズして適用することが可能である。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main.tf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を含むディレクトリに移動し、そのカレントディレクトリで、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コマンドを実行する。例）テスト環境の構成する場合、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env-dev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ディレクトリに移動してコマンドを実行する。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環境ごとに別なパラメータを設定した定義を行う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env-dev –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テスト用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env-prod –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本番用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env-template –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環境を追加時にコピーして使用する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各環境において、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vantiq_cluster_name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env_name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変数を設定することで、リソースの名前空間を分けている。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modules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以下に再利用可能な共通の定義を配置している。基本的に</a:t>
            </a:r>
            <a:r>
              <a:rPr lang="ja-JP" altLang="en-JP" sz="1800">
                <a:latin typeface="Meiryo UI" panose="020B0604030504040204" pitchFamily="34" charset="-128"/>
                <a:ea typeface="Meiryo UI" panose="020B0604030504040204" pitchFamily="34" charset="-128"/>
              </a:rPr>
              <a:t>変更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しない。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startup_x_blue">
      <a:dk1>
        <a:srgbClr val="2B2B2B"/>
      </a:dk1>
      <a:lt1>
        <a:srgbClr val="FFFFFF"/>
      </a:lt1>
      <a:dk2>
        <a:srgbClr val="000000"/>
      </a:dk2>
      <a:lt2>
        <a:srgbClr val="FFFFFF"/>
      </a:lt2>
      <a:accent1>
        <a:srgbClr val="1565C0"/>
      </a:accent1>
      <a:accent2>
        <a:srgbClr val="1976D2"/>
      </a:accent2>
      <a:accent3>
        <a:srgbClr val="1E88E5"/>
      </a:accent3>
      <a:accent4>
        <a:srgbClr val="2196F3"/>
      </a:accent4>
      <a:accent5>
        <a:srgbClr val="42A5F5"/>
      </a:accent5>
      <a:accent6>
        <a:srgbClr val="64B5F6"/>
      </a:accent6>
      <a:hlink>
        <a:srgbClr val="1E88E5"/>
      </a:hlink>
      <a:folHlink>
        <a:srgbClr val="1565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TIQ_ProjectUpdate_EU_20190808" id="{08F8DAB9-33D1-8F4E-B210-7E3227D26D2B}" vid="{E1E74BA4-5E32-B549-8321-738B63733C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3D1921A5FD7E42A59C8ADA6B3AB780" ma:contentTypeVersion="9" ma:contentTypeDescription="Create a new document." ma:contentTypeScope="" ma:versionID="0588f7b34531e4406c505b6c8086b7b7">
  <xsd:schema xmlns:xsd="http://www.w3.org/2001/XMLSchema" xmlns:xs="http://www.w3.org/2001/XMLSchema" xmlns:p="http://schemas.microsoft.com/office/2006/metadata/properties" xmlns:ns2="405db9ff-e509-49ee-a4e4-c52d6e0522c8" targetNamespace="http://schemas.microsoft.com/office/2006/metadata/properties" ma:root="true" ma:fieldsID="e3cdec8aeb9150c31c7558cf76e32fcf" ns2:_="">
    <xsd:import namespace="405db9ff-e509-49ee-a4e4-c52d6e0522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db9ff-e509-49ee-a4e4-c52d6e052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7FAA8B-2608-43C3-9B7C-58DD1E822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CAB0B-65E2-497A-9CFB-38F5BD90AF34}">
  <ds:schemaRefs>
    <ds:schemaRef ds:uri="http://purl.org/dc/terms/"/>
    <ds:schemaRef ds:uri="405db9ff-e509-49ee-a4e4-c52d6e0522c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236BE1-B0C4-46E8-8D87-2D80B67B91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db9ff-e509-49ee-a4e4-c52d6e0522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8458</TotalTime>
  <Words>1469</Words>
  <Application>Microsoft Macintosh PowerPoint</Application>
  <PresentationFormat>Widescreen</PresentationFormat>
  <Paragraphs>363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Meiryo UI</vt:lpstr>
      <vt:lpstr>Arial</vt:lpstr>
      <vt:lpstr>Arial</vt:lpstr>
      <vt:lpstr>Calibri</vt:lpstr>
      <vt:lpstr>Century Gothic</vt:lpstr>
      <vt:lpstr>Courier</vt:lpstr>
      <vt:lpstr>Segoe UI</vt:lpstr>
      <vt:lpstr>Wingdings</vt:lpstr>
      <vt:lpstr>Wingdings 2</vt:lpstr>
      <vt:lpstr>Office テーマ</vt:lpstr>
      <vt:lpstr>PowerPoint Presentation</vt:lpstr>
      <vt:lpstr>PowerPoint Presentation</vt:lpstr>
      <vt:lpstr>Terraformで作成するリソース</vt:lpstr>
      <vt:lpstr>Terraformで作成しないリソース（別途準備が必要）</vt:lpstr>
      <vt:lpstr>AzureでTerraformを使用するための準備作業  (Azureアカウント) (1/3)</vt:lpstr>
      <vt:lpstr>AzureでTerraformを使用するための準備作業  (Azureアカウント) (2/3) </vt:lpstr>
      <vt:lpstr>AzureでTerraformを使用するための準備作業  (Azureアカウント) (3/3)</vt:lpstr>
      <vt:lpstr>Terraform 基本のワークフロー</vt:lpstr>
      <vt:lpstr>Terraform定義ファイルの構成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Fujitake</dc:creator>
  <cp:lastModifiedBy>Masanori Kono</cp:lastModifiedBy>
  <cp:revision>137</cp:revision>
  <cp:lastPrinted>2019-07-24T04:31:11Z</cp:lastPrinted>
  <dcterms:created xsi:type="dcterms:W3CDTF">2019-08-30T14:33:29Z</dcterms:created>
  <dcterms:modified xsi:type="dcterms:W3CDTF">2021-06-22T08:18:36Z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0x010100033D1921A5FD7E42A59C8ADA6B3AB780</vt:lpwstr>
  </property>
</Properties>
</file>