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924" r:id="rId4"/>
    <p:sldMasterId id="2147483790" r:id="rId5"/>
    <p:sldMasterId id="2147483913" r:id="rId6"/>
    <p:sldMasterId id="2147483908" r:id="rId7"/>
    <p:sldMasterId id="2147483853" r:id="rId8"/>
    <p:sldMasterId id="2147483852" r:id="rId9"/>
  </p:sldMasterIdLst>
  <p:notesMasterIdLst>
    <p:notesMasterId r:id="rId13"/>
  </p:notesMasterIdLst>
  <p:handoutMasterIdLst>
    <p:handoutMasterId r:id="rId14"/>
  </p:handoutMasterIdLst>
  <p:sldIdLst>
    <p:sldId id="429" r:id="rId10"/>
    <p:sldId id="427" r:id="rId11"/>
    <p:sldId id="428" r:id="rId12"/>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4069"/>
    <a:srgbClr val="EEF3F8"/>
    <a:srgbClr val="DBE5F1"/>
    <a:srgbClr val="ECEEF1"/>
    <a:srgbClr val="ECEEF4"/>
    <a:srgbClr val="EBEDF4"/>
    <a:srgbClr val="F7F8FB"/>
    <a:srgbClr val="4472C4"/>
    <a:srgbClr val="405F9E"/>
    <a:srgbClr val="C2CE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4D68D6-0E1E-4D20-823D-4999AB6C3B62}" v="510" vWet="523" dt="2022-10-06T15:15:32.837"/>
    <p1510:client id="{9239542E-AAB9-B9E7-B4EF-7A2B0E68634A}" v="21" dt="2022-10-06T06:02:48.688"/>
    <p1510:client id="{FCA9E95D-1DEC-2F43-A6D3-7DE4B786368B}" v="382" dt="2022-10-06T19:11:25.37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54" autoAdjust="0"/>
    <p:restoredTop sz="94660"/>
  </p:normalViewPr>
  <p:slideViewPr>
    <p:cSldViewPr snapToGrid="0" showGuides="1">
      <p:cViewPr varScale="1">
        <p:scale>
          <a:sx n="76" d="100"/>
          <a:sy n="76" d="100"/>
        </p:scale>
        <p:origin x="714" y="90"/>
      </p:cViewPr>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1.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A9554F-8F68-418C-BC8C-EBC8EB58C588}" type="datetimeFigureOut">
              <a:rPr kumimoji="1" lang="ja-JP" altLang="en-US" smtClean="0"/>
              <a:t>2023/3/6</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E54EB0-D7A5-428B-AB3E-E1911707456B}"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n-ea"/>
                <a:ea typeface="+mn-ea"/>
              </a:defRPr>
            </a:lvl1pPr>
          </a:lstStyle>
          <a:p>
            <a:endParaRPr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n-ea"/>
                <a:ea typeface="+mn-ea"/>
              </a:defRPr>
            </a:lvl1pPr>
          </a:lstStyle>
          <a:p>
            <a:fld id="{187B8588-1665-0A4A-AD47-68FFFFC620D1}" type="datetimeFigureOut">
              <a:rPr lang="ja-JP" altLang="en-US" smtClean="0"/>
              <a:pPr/>
              <a:t>2023/3/6</a:t>
            </a:fld>
            <a:endParaRPr lang="ja-JP" altLang="en-US"/>
          </a:p>
        </p:txBody>
      </p:sp>
      <p:sp>
        <p:nvSpPr>
          <p:cNvPr id="4" name="スライド イメージ プレースホルダー 3"/>
          <p:cNvSpPr>
            <a:spLocks noGrp="1" noRot="1" noChangeAspect="1"/>
          </p:cNvSpPr>
          <p:nvPr>
            <p:ph type="sldImg" idx="2"/>
          </p:nvPr>
        </p:nvSpPr>
        <p:spPr>
          <a:xfrm>
            <a:off x="1200150" y="630237"/>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3887785"/>
            <a:ext cx="5486400" cy="462597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n-ea"/>
                <a:ea typeface="+mn-ea"/>
              </a:defRPr>
            </a:lvl1pPr>
          </a:lstStyle>
          <a:p>
            <a:endParaRPr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n-ea"/>
                <a:ea typeface="+mn-ea"/>
              </a:defRPr>
            </a:lvl1pPr>
          </a:lstStyle>
          <a:p>
            <a:fld id="{AF9AAED7-EB68-B44B-A29A-E9CFE7A1147D}" type="slidenum">
              <a:rPr lang="ja-JP" altLang="en-US" smtClean="0"/>
              <a:pPr/>
              <a:t>‹#›</a:t>
            </a:fld>
            <a:endParaRPr lang="ja-JP" altLang="en-US"/>
          </a:p>
        </p:txBody>
      </p:sp>
    </p:spTree>
    <p:extLst>
      <p:ext uri="{BB962C8B-B14F-4D97-AF65-F5344CB8AC3E}">
        <p14:creationId xmlns:p14="http://schemas.microsoft.com/office/powerpoint/2010/main" val="2413940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ea"/>
        <a:ea typeface="+mn-ea"/>
        <a:cs typeface="+mn-cs"/>
      </a:defRPr>
    </a:lvl1pPr>
    <a:lvl2pPr marL="457200" algn="l" defTabSz="914400" rtl="0" eaLnBrk="1" latinLnBrk="0" hangingPunct="1">
      <a:defRPr kumimoji="1" sz="1200" kern="1200">
        <a:solidFill>
          <a:schemeClr val="tx1"/>
        </a:solidFill>
        <a:latin typeface="+mn-ea"/>
        <a:ea typeface="+mn-ea"/>
        <a:cs typeface="+mn-cs"/>
      </a:defRPr>
    </a:lvl2pPr>
    <a:lvl3pPr marL="914400" algn="l" defTabSz="914400" rtl="0" eaLnBrk="1" latinLnBrk="0" hangingPunct="1">
      <a:defRPr kumimoji="1" sz="1200" kern="1200">
        <a:solidFill>
          <a:schemeClr val="tx1"/>
        </a:solidFill>
        <a:latin typeface="+mn-ea"/>
        <a:ea typeface="+mn-ea"/>
        <a:cs typeface="+mn-cs"/>
      </a:defRPr>
    </a:lvl3pPr>
    <a:lvl4pPr marL="1371600" algn="l" defTabSz="914400" rtl="0" eaLnBrk="1" latinLnBrk="0" hangingPunct="1">
      <a:defRPr kumimoji="1" sz="1200" kern="1200">
        <a:solidFill>
          <a:schemeClr val="tx1"/>
        </a:solidFill>
        <a:latin typeface="+mn-ea"/>
        <a:ea typeface="+mn-ea"/>
        <a:cs typeface="+mn-cs"/>
      </a:defRPr>
    </a:lvl4pPr>
    <a:lvl5pPr marL="1828800" algn="l" defTabSz="914400" rtl="0" eaLnBrk="1" latinLnBrk="0" hangingPunct="1">
      <a:defRPr kumimoji="1" sz="1200" kern="1200">
        <a:solidFill>
          <a:schemeClr val="tx1"/>
        </a:solidFill>
        <a:latin typeface="+mn-ea"/>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9.gi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A">
    <p:spTree>
      <p:nvGrpSpPr>
        <p:cNvPr id="1" name=""/>
        <p:cNvGrpSpPr/>
        <p:nvPr/>
      </p:nvGrpSpPr>
      <p:grpSpPr>
        <a:xfrm>
          <a:off x="0" y="0"/>
          <a:ext cx="0" cy="0"/>
          <a:chOff x="0" y="0"/>
          <a:chExt cx="0" cy="0"/>
        </a:xfrm>
      </p:grpSpPr>
      <p:sp>
        <p:nvSpPr>
          <p:cNvPr id="27" name="タイトル 4">
            <a:extLst>
              <a:ext uri="{FF2B5EF4-FFF2-40B4-BE49-F238E27FC236}">
                <a16:creationId xmlns:a16="http://schemas.microsoft.com/office/drawing/2014/main" id="{D3868AFC-B2EA-484C-AA64-489ED4273318}"/>
              </a:ext>
            </a:extLst>
          </p:cNvPr>
          <p:cNvSpPr>
            <a:spLocks noGrp="1"/>
          </p:cNvSpPr>
          <p:nvPr>
            <p:ph type="title" hasCustomPrompt="1"/>
          </p:nvPr>
        </p:nvSpPr>
        <p:spPr>
          <a:xfrm>
            <a:off x="331788" y="2708276"/>
            <a:ext cx="7177075" cy="325438"/>
          </a:xfrm>
        </p:spPr>
        <p:txBody>
          <a:bodyPr/>
          <a:lstStyle>
            <a:lvl1pPr>
              <a:defRPr>
                <a:solidFill>
                  <a:schemeClr val="tx1"/>
                </a:solidFill>
              </a:defRPr>
            </a:lvl1pPr>
          </a:lstStyle>
          <a:p>
            <a:pPr lvl="0"/>
            <a:r>
              <a:rPr kumimoji="1" lang="ja-JP" altLang="en-US"/>
              <a:t>○○○○御中</a:t>
            </a:r>
          </a:p>
        </p:txBody>
      </p:sp>
      <p:sp>
        <p:nvSpPr>
          <p:cNvPr id="25" name="テキスト プレースホルダー 16">
            <a:extLst>
              <a:ext uri="{FF2B5EF4-FFF2-40B4-BE49-F238E27FC236}">
                <a16:creationId xmlns:a16="http://schemas.microsoft.com/office/drawing/2014/main" id="{AAF55D8D-D54A-0249-91F2-93832BA0DDA6}"/>
              </a:ext>
            </a:extLst>
          </p:cNvPr>
          <p:cNvSpPr>
            <a:spLocks noGrp="1"/>
          </p:cNvSpPr>
          <p:nvPr>
            <p:ph type="body" sz="quarter" idx="12" hasCustomPrompt="1"/>
          </p:nvPr>
        </p:nvSpPr>
        <p:spPr>
          <a:xfrm>
            <a:off x="331490" y="3257650"/>
            <a:ext cx="7177385" cy="1699489"/>
          </a:xfrm>
          <a:prstGeom prst="rect">
            <a:avLst/>
          </a:prstGeom>
        </p:spPr>
        <p:txBody>
          <a:bodyPr lIns="0" rIns="0"/>
          <a:lstStyle>
            <a:lvl1pPr>
              <a:lnSpc>
                <a:spcPct val="120000"/>
              </a:lnSpc>
              <a:defRPr sz="24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p>
        </p:txBody>
      </p:sp>
      <p:sp>
        <p:nvSpPr>
          <p:cNvPr id="26" name="テキスト プレースホルダー 18">
            <a:extLst>
              <a:ext uri="{FF2B5EF4-FFF2-40B4-BE49-F238E27FC236}">
                <a16:creationId xmlns:a16="http://schemas.microsoft.com/office/drawing/2014/main" id="{32AE6953-680C-A842-B348-E2C64E3386AC}"/>
              </a:ext>
            </a:extLst>
          </p:cNvPr>
          <p:cNvSpPr>
            <a:spLocks noGrp="1"/>
          </p:cNvSpPr>
          <p:nvPr>
            <p:ph type="body" sz="quarter" idx="13" hasCustomPrompt="1"/>
          </p:nvPr>
        </p:nvSpPr>
        <p:spPr>
          <a:xfrm>
            <a:off x="331491" y="5882358"/>
            <a:ext cx="7177384" cy="786730"/>
          </a:xfrm>
          <a:prstGeom prst="rect">
            <a:avLst/>
          </a:prstGeom>
        </p:spPr>
        <p:txBody>
          <a:bodyPr lIns="0" rIns="0"/>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en-US" altLang="ja-JP" dirty="0"/>
              <a:t>2022</a:t>
            </a:r>
            <a:r>
              <a:rPr kumimoji="1" lang="ja-JP" altLang="en-US" dirty="0"/>
              <a:t>年 ○月 ○日</a:t>
            </a:r>
          </a:p>
          <a:p>
            <a:pPr lvl="0"/>
            <a:r>
              <a:rPr kumimoji="1" lang="ja-JP" altLang="en-US" dirty="0"/>
              <a:t>株式会社</a:t>
            </a:r>
            <a:r>
              <a:rPr kumimoji="1" lang="en-US" altLang="ja-JP" dirty="0"/>
              <a:t>NTT</a:t>
            </a:r>
            <a:r>
              <a:rPr kumimoji="1" lang="ja-JP" altLang="en-US" dirty="0"/>
              <a:t>データ経営研究所</a:t>
            </a:r>
          </a:p>
          <a:p>
            <a:pPr lvl="0"/>
            <a:r>
              <a:rPr kumimoji="1" lang="ja-JP" altLang="en-US" dirty="0"/>
              <a:t>○○○○○○○○○○○○○○</a:t>
            </a:r>
          </a:p>
        </p:txBody>
      </p:sp>
      <p:sp>
        <p:nvSpPr>
          <p:cNvPr id="17" name="正方形/長方形 16">
            <a:extLst>
              <a:ext uri="{FF2B5EF4-FFF2-40B4-BE49-F238E27FC236}">
                <a16:creationId xmlns:a16="http://schemas.microsoft.com/office/drawing/2014/main" id="{B35F000F-EF21-7942-A550-51B9B7114064}"/>
              </a:ext>
            </a:extLst>
          </p:cNvPr>
          <p:cNvSpPr/>
          <p:nvPr userDrawn="1"/>
        </p:nvSpPr>
        <p:spPr>
          <a:xfrm>
            <a:off x="1" y="0"/>
            <a:ext cx="9906000" cy="240376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p>
        </p:txBody>
      </p:sp>
      <p:pic>
        <p:nvPicPr>
          <p:cNvPr id="19" name="図 18">
            <a:extLst>
              <a:ext uri="{FF2B5EF4-FFF2-40B4-BE49-F238E27FC236}">
                <a16:creationId xmlns:a16="http://schemas.microsoft.com/office/drawing/2014/main" id="{BA3D2F71-2021-6A4E-AC43-8FD81BB606A8}"/>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6306000" y="0"/>
            <a:ext cx="3600000" cy="2403761"/>
          </a:xfrm>
          <a:prstGeom prst="rect">
            <a:avLst/>
          </a:prstGeom>
        </p:spPr>
      </p:pic>
      <p:sp>
        <p:nvSpPr>
          <p:cNvPr id="23" name="テキスト ボックス 22">
            <a:extLst>
              <a:ext uri="{FF2B5EF4-FFF2-40B4-BE49-F238E27FC236}">
                <a16:creationId xmlns:a16="http://schemas.microsoft.com/office/drawing/2014/main" id="{F5B088D2-4AF7-3C42-B49B-F380DD5AB088}"/>
              </a:ext>
            </a:extLst>
          </p:cNvPr>
          <p:cNvSpPr txBox="1"/>
          <p:nvPr userDrawn="1"/>
        </p:nvSpPr>
        <p:spPr>
          <a:xfrm>
            <a:off x="10208091" y="2917862"/>
            <a:ext cx="3592650" cy="646331"/>
          </a:xfrm>
          <a:prstGeom prst="rect">
            <a:avLst/>
          </a:prstGeom>
          <a:noFill/>
        </p:spPr>
        <p:txBody>
          <a:bodyPr wrap="none" rtlCol="0">
            <a:spAutoFit/>
          </a:bodyPr>
          <a:lstStyle/>
          <a:p>
            <a:r>
              <a:rPr kumimoji="1" lang="ja-JP" altLang="en-US" sz="1800"/>
              <a:t>サービスロゴを併記する場合はこちらに</a:t>
            </a:r>
            <a:endParaRPr kumimoji="1" lang="en-US" altLang="ja-JP" sz="1800" dirty="0"/>
          </a:p>
          <a:p>
            <a:r>
              <a:rPr kumimoji="1" lang="en-US" altLang="ja-JP" sz="1800" dirty="0"/>
              <a:t>NTTDATA</a:t>
            </a:r>
            <a:r>
              <a:rPr kumimoji="1" lang="ja-JP" altLang="en-US" sz="1800"/>
              <a:t>ロゴと右揃えで配置</a:t>
            </a:r>
            <a:endParaRPr kumimoji="1" lang="en-US" altLang="ja-JP" sz="1800" dirty="0"/>
          </a:p>
        </p:txBody>
      </p:sp>
      <p:cxnSp>
        <p:nvCxnSpPr>
          <p:cNvPr id="15" name="直線矢印コネクタ 14">
            <a:extLst>
              <a:ext uri="{FF2B5EF4-FFF2-40B4-BE49-F238E27FC236}">
                <a16:creationId xmlns:a16="http://schemas.microsoft.com/office/drawing/2014/main" id="{A0FBF953-D5EB-674E-9F34-772567F4C813}"/>
              </a:ext>
            </a:extLst>
          </p:cNvPr>
          <p:cNvCxnSpPr>
            <a:cxnSpLocks/>
          </p:cNvCxnSpPr>
          <p:nvPr userDrawn="1"/>
        </p:nvCxnSpPr>
        <p:spPr>
          <a:xfrm flipH="1">
            <a:off x="10114154" y="3640150"/>
            <a:ext cx="3369962" cy="0"/>
          </a:xfrm>
          <a:prstGeom prst="straightConnector1">
            <a:avLst/>
          </a:prstGeom>
          <a:ln>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6" name="テキスト ボックス 15">
            <a:extLst>
              <a:ext uri="{FF2B5EF4-FFF2-40B4-BE49-F238E27FC236}">
                <a16:creationId xmlns:a16="http://schemas.microsoft.com/office/drawing/2014/main" id="{0EB2094B-F5F4-1E46-9BEA-446D88002AAE}"/>
              </a:ext>
            </a:extLst>
          </p:cNvPr>
          <p:cNvSpPr txBox="1"/>
          <p:nvPr userDrawn="1"/>
        </p:nvSpPr>
        <p:spPr>
          <a:xfrm>
            <a:off x="10208090" y="3832261"/>
            <a:ext cx="415498" cy="369332"/>
          </a:xfrm>
          <a:prstGeom prst="rect">
            <a:avLst/>
          </a:prstGeom>
          <a:noFill/>
        </p:spPr>
        <p:txBody>
          <a:bodyPr wrap="none" rtlCol="0">
            <a:spAutoFit/>
          </a:bodyPr>
          <a:lstStyle/>
          <a:p>
            <a:r>
              <a:rPr kumimoji="1" lang="ja-JP" altLang="en-US" sz="1800"/>
              <a:t>例</a:t>
            </a:r>
            <a:endParaRPr kumimoji="1" lang="en-US" altLang="ja-JP" sz="1800" dirty="0"/>
          </a:p>
        </p:txBody>
      </p:sp>
      <p:pic>
        <p:nvPicPr>
          <p:cNvPr id="24" name="図 23">
            <a:extLst>
              <a:ext uri="{FF2B5EF4-FFF2-40B4-BE49-F238E27FC236}">
                <a16:creationId xmlns:a16="http://schemas.microsoft.com/office/drawing/2014/main" id="{265711C3-3D09-CF4B-9499-4C0FAC2E065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653007" y="3865065"/>
            <a:ext cx="1810479" cy="2758373"/>
          </a:xfrm>
          <a:prstGeom prst="rect">
            <a:avLst/>
          </a:prstGeom>
        </p:spPr>
      </p:pic>
    </p:spTree>
    <p:extLst>
      <p:ext uri="{BB962C8B-B14F-4D97-AF65-F5344CB8AC3E}">
        <p14:creationId xmlns:p14="http://schemas.microsoft.com/office/powerpoint/2010/main" val="153652250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目次A_写真あり">
    <p:bg>
      <p:bgRef idx="1001">
        <a:schemeClr val="bg1"/>
      </p:bgRef>
    </p:bg>
    <p:spTree>
      <p:nvGrpSpPr>
        <p:cNvPr id="1" name=""/>
        <p:cNvGrpSpPr/>
        <p:nvPr/>
      </p:nvGrpSpPr>
      <p:grpSpPr>
        <a:xfrm>
          <a:off x="0" y="0"/>
          <a:ext cx="0" cy="0"/>
          <a:chOff x="0" y="0"/>
          <a:chExt cx="0" cy="0"/>
        </a:xfrm>
      </p:grpSpPr>
      <p:sp>
        <p:nvSpPr>
          <p:cNvPr id="19" name="タイトル 1">
            <a:extLst>
              <a:ext uri="{FF2B5EF4-FFF2-40B4-BE49-F238E27FC236}">
                <a16:creationId xmlns:a16="http://schemas.microsoft.com/office/drawing/2014/main" id="{264EF314-A64E-3F4C-B03B-CEB36A067F2C}"/>
              </a:ext>
            </a:extLst>
          </p:cNvPr>
          <p:cNvSpPr>
            <a:spLocks noGrp="1"/>
          </p:cNvSpPr>
          <p:nvPr>
            <p:ph type="title" hasCustomPrompt="1"/>
          </p:nvPr>
        </p:nvSpPr>
        <p:spPr>
          <a:xfrm>
            <a:off x="331491" y="164693"/>
            <a:ext cx="7321847" cy="412538"/>
          </a:xfrm>
        </p:spPr>
        <p:txBody>
          <a:bodyPr/>
          <a:lstStyle>
            <a:lvl1pPr>
              <a:defRPr>
                <a:solidFill>
                  <a:schemeClr val="tx1"/>
                </a:solidFill>
              </a:defRPr>
            </a:lvl1pPr>
          </a:lstStyle>
          <a:p>
            <a:r>
              <a:rPr kumimoji="1" lang="ja-JP" altLang="en-US"/>
              <a:t>目次</a:t>
            </a:r>
          </a:p>
        </p:txBody>
      </p:sp>
      <p:sp>
        <p:nvSpPr>
          <p:cNvPr id="20" name="テキスト プレースホルダー 4">
            <a:extLst>
              <a:ext uri="{FF2B5EF4-FFF2-40B4-BE49-F238E27FC236}">
                <a16:creationId xmlns:a16="http://schemas.microsoft.com/office/drawing/2014/main" id="{84FF02D6-BC24-774F-8606-E31273FFA372}"/>
              </a:ext>
            </a:extLst>
          </p:cNvPr>
          <p:cNvSpPr>
            <a:spLocks noGrp="1"/>
          </p:cNvSpPr>
          <p:nvPr>
            <p:ph type="body" sz="quarter" idx="10"/>
          </p:nvPr>
        </p:nvSpPr>
        <p:spPr>
          <a:xfrm>
            <a:off x="331491" y="692150"/>
            <a:ext cx="7321847" cy="5797550"/>
          </a:xfrm>
          <a:prstGeom prst="rect">
            <a:avLst/>
          </a:prstGeom>
        </p:spPr>
        <p:txBody>
          <a:bodyPr/>
          <a:lstStyle>
            <a:lvl1pPr>
              <a:defRPr>
                <a:solidFill>
                  <a:schemeClr val="tx1"/>
                </a:solidFill>
                <a:latin typeface="+mn-ea"/>
                <a:ea typeface="+mn-ea"/>
              </a:defRPr>
            </a:lvl1pPr>
            <a:lvl2pPr>
              <a:defRPr>
                <a:solidFill>
                  <a:schemeClr val="tx1"/>
                </a:solidFill>
                <a:latin typeface="+mn-ea"/>
                <a:ea typeface="+mn-ea"/>
              </a:defRPr>
            </a:lvl2pPr>
            <a:lvl3pPr>
              <a:defRPr>
                <a:solidFill>
                  <a:schemeClr val="tx1"/>
                </a:solidFill>
                <a:latin typeface="+mn-ea"/>
                <a:ea typeface="+mn-ea"/>
              </a:defRPr>
            </a:lvl3pPr>
            <a:lvl4pPr>
              <a:defRPr>
                <a:solidFill>
                  <a:schemeClr val="tx1"/>
                </a:solidFill>
                <a:latin typeface="+mn-ea"/>
                <a:ea typeface="+mn-ea"/>
              </a:defRPr>
            </a:lvl4pPr>
            <a:lvl5pPr>
              <a:defRPr>
                <a:solidFill>
                  <a:schemeClr val="tx1"/>
                </a:solidFill>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9" name="図 8">
            <a:extLst>
              <a:ext uri="{FF2B5EF4-FFF2-40B4-BE49-F238E27FC236}">
                <a16:creationId xmlns:a16="http://schemas.microsoft.com/office/drawing/2014/main" id="{8B9AD09D-7861-AC4C-949E-61555697994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820025" y="0"/>
            <a:ext cx="2085969" cy="5797550"/>
          </a:xfrm>
          <a:prstGeom prst="rect">
            <a:avLst/>
          </a:prstGeom>
        </p:spPr>
      </p:pic>
      <p:pic>
        <p:nvPicPr>
          <p:cNvPr id="13" name="図 12">
            <a:extLst>
              <a:ext uri="{FF2B5EF4-FFF2-40B4-BE49-F238E27FC236}">
                <a16:creationId xmlns:a16="http://schemas.microsoft.com/office/drawing/2014/main" id="{540C2BEA-F93E-7248-AE16-D510BB0098D7}"/>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7820324" y="4772324"/>
            <a:ext cx="2085676" cy="2085676"/>
          </a:xfrm>
          <a:prstGeom prst="rect">
            <a:avLst/>
          </a:prstGeom>
        </p:spPr>
      </p:pic>
      <p:cxnSp>
        <p:nvCxnSpPr>
          <p:cNvPr id="21" name="直線コネクタ 20">
            <a:extLst>
              <a:ext uri="{FF2B5EF4-FFF2-40B4-BE49-F238E27FC236}">
                <a16:creationId xmlns:a16="http://schemas.microsoft.com/office/drawing/2014/main" id="{5D66D3D4-EF1C-8843-AC5F-3EA89964E73A}"/>
              </a:ext>
            </a:extLst>
          </p:cNvPr>
          <p:cNvCxnSpPr>
            <a:cxnSpLocks/>
          </p:cNvCxnSpPr>
          <p:nvPr userDrawn="1"/>
        </p:nvCxnSpPr>
        <p:spPr>
          <a:xfrm>
            <a:off x="9083638" y="6597650"/>
            <a:ext cx="0" cy="26035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テキスト ボックス 21">
            <a:extLst>
              <a:ext uri="{FF2B5EF4-FFF2-40B4-BE49-F238E27FC236}">
                <a16:creationId xmlns:a16="http://schemas.microsoft.com/office/drawing/2014/main" id="{671A9F73-31F2-2249-AD17-1198AE7673DC}"/>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tx1"/>
                </a:solidFill>
                <a:latin typeface="+mn-lt"/>
              </a:rPr>
              <a:pPr algn="r"/>
              <a:t>‹#›</a:t>
            </a:fld>
            <a:endParaRPr kumimoji="0" lang="en-US" altLang="ja-JP" sz="1100" dirty="0">
              <a:solidFill>
                <a:schemeClr val="tx1"/>
              </a:solidFill>
              <a:latin typeface="+mn-lt"/>
              <a:cs typeface="Meiryo UI" pitchFamily="50" charset="-128"/>
            </a:endParaRPr>
          </a:p>
        </p:txBody>
      </p:sp>
    </p:spTree>
    <p:extLst>
      <p:ext uri="{BB962C8B-B14F-4D97-AF65-F5344CB8AC3E}">
        <p14:creationId xmlns:p14="http://schemas.microsoft.com/office/powerpoint/2010/main" val="352395905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次B_写真あり">
    <p:bg>
      <p:bgRef idx="1001">
        <a:schemeClr val="bg1"/>
      </p:bgRef>
    </p:bg>
    <p:spTree>
      <p:nvGrpSpPr>
        <p:cNvPr id="1" name=""/>
        <p:cNvGrpSpPr/>
        <p:nvPr/>
      </p:nvGrpSpPr>
      <p:grpSpPr>
        <a:xfrm>
          <a:off x="0" y="0"/>
          <a:ext cx="0" cy="0"/>
          <a:chOff x="0" y="0"/>
          <a:chExt cx="0" cy="0"/>
        </a:xfrm>
      </p:grpSpPr>
      <p:sp>
        <p:nvSpPr>
          <p:cNvPr id="19" name="タイトル 1">
            <a:extLst>
              <a:ext uri="{FF2B5EF4-FFF2-40B4-BE49-F238E27FC236}">
                <a16:creationId xmlns:a16="http://schemas.microsoft.com/office/drawing/2014/main" id="{860DBB8D-37BB-544C-930B-578D0CA14258}"/>
              </a:ext>
            </a:extLst>
          </p:cNvPr>
          <p:cNvSpPr>
            <a:spLocks noGrp="1"/>
          </p:cNvSpPr>
          <p:nvPr>
            <p:ph type="title" hasCustomPrompt="1"/>
          </p:nvPr>
        </p:nvSpPr>
        <p:spPr>
          <a:xfrm>
            <a:off x="331491" y="164693"/>
            <a:ext cx="7321847" cy="412538"/>
          </a:xfrm>
        </p:spPr>
        <p:txBody>
          <a:bodyPr/>
          <a:lstStyle>
            <a:lvl1pPr>
              <a:defRPr>
                <a:solidFill>
                  <a:schemeClr val="tx1"/>
                </a:solidFill>
              </a:defRPr>
            </a:lvl1pPr>
          </a:lstStyle>
          <a:p>
            <a:r>
              <a:rPr kumimoji="1" lang="ja-JP" altLang="en-US"/>
              <a:t>目次</a:t>
            </a:r>
          </a:p>
        </p:txBody>
      </p:sp>
      <p:sp>
        <p:nvSpPr>
          <p:cNvPr id="20" name="テキスト プレースホルダー 4">
            <a:extLst>
              <a:ext uri="{FF2B5EF4-FFF2-40B4-BE49-F238E27FC236}">
                <a16:creationId xmlns:a16="http://schemas.microsoft.com/office/drawing/2014/main" id="{D215D7FA-6DB9-8142-8780-45B677F4E7FE}"/>
              </a:ext>
            </a:extLst>
          </p:cNvPr>
          <p:cNvSpPr>
            <a:spLocks noGrp="1"/>
          </p:cNvSpPr>
          <p:nvPr>
            <p:ph type="body" sz="quarter" idx="10"/>
          </p:nvPr>
        </p:nvSpPr>
        <p:spPr>
          <a:xfrm>
            <a:off x="331491" y="692150"/>
            <a:ext cx="7321847" cy="5797550"/>
          </a:xfrm>
          <a:prstGeom prst="rect">
            <a:avLst/>
          </a:prstGeom>
        </p:spPr>
        <p:txBody>
          <a:bodyPr/>
          <a:lstStyle>
            <a:lvl1pPr>
              <a:defRPr>
                <a:solidFill>
                  <a:schemeClr val="tx1"/>
                </a:solidFill>
                <a:latin typeface="+mn-ea"/>
                <a:ea typeface="+mn-ea"/>
              </a:defRPr>
            </a:lvl1pPr>
            <a:lvl2pPr>
              <a:defRPr>
                <a:solidFill>
                  <a:schemeClr val="tx1"/>
                </a:solidFill>
                <a:latin typeface="+mn-ea"/>
                <a:ea typeface="+mn-ea"/>
              </a:defRPr>
            </a:lvl2pPr>
            <a:lvl3pPr>
              <a:defRPr>
                <a:solidFill>
                  <a:schemeClr val="tx1"/>
                </a:solidFill>
                <a:latin typeface="+mn-ea"/>
                <a:ea typeface="+mn-ea"/>
              </a:defRPr>
            </a:lvl3pPr>
            <a:lvl4pPr>
              <a:defRPr>
                <a:solidFill>
                  <a:schemeClr val="tx1"/>
                </a:solidFill>
                <a:latin typeface="+mn-ea"/>
                <a:ea typeface="+mn-ea"/>
              </a:defRPr>
            </a:lvl4pPr>
            <a:lvl5pPr>
              <a:defRPr>
                <a:solidFill>
                  <a:schemeClr val="tx1"/>
                </a:solidFill>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14" name="図 13">
            <a:extLst>
              <a:ext uri="{FF2B5EF4-FFF2-40B4-BE49-F238E27FC236}">
                <a16:creationId xmlns:a16="http://schemas.microsoft.com/office/drawing/2014/main" id="{F4A40320-50A1-5E45-8BB4-741BF472A5D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820025" y="0"/>
            <a:ext cx="2085969" cy="5797550"/>
          </a:xfrm>
          <a:prstGeom prst="rect">
            <a:avLst/>
          </a:prstGeom>
        </p:spPr>
      </p:pic>
      <p:pic>
        <p:nvPicPr>
          <p:cNvPr id="17" name="図 16">
            <a:extLst>
              <a:ext uri="{FF2B5EF4-FFF2-40B4-BE49-F238E27FC236}">
                <a16:creationId xmlns:a16="http://schemas.microsoft.com/office/drawing/2014/main" id="{356A0188-3C32-2D4F-A9EF-018E539E4FE4}"/>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7820324" y="4772324"/>
            <a:ext cx="2085676" cy="2085676"/>
          </a:xfrm>
          <a:prstGeom prst="rect">
            <a:avLst/>
          </a:prstGeom>
        </p:spPr>
      </p:pic>
      <p:cxnSp>
        <p:nvCxnSpPr>
          <p:cNvPr id="21" name="直線コネクタ 20">
            <a:extLst>
              <a:ext uri="{FF2B5EF4-FFF2-40B4-BE49-F238E27FC236}">
                <a16:creationId xmlns:a16="http://schemas.microsoft.com/office/drawing/2014/main" id="{7C34CA1B-8A8E-9C4E-A78F-3C2DDB5E8308}"/>
              </a:ext>
            </a:extLst>
          </p:cNvPr>
          <p:cNvCxnSpPr>
            <a:cxnSpLocks/>
          </p:cNvCxnSpPr>
          <p:nvPr userDrawn="1"/>
        </p:nvCxnSpPr>
        <p:spPr>
          <a:xfrm>
            <a:off x="9083638"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テキスト ボックス 21">
            <a:extLst>
              <a:ext uri="{FF2B5EF4-FFF2-40B4-BE49-F238E27FC236}">
                <a16:creationId xmlns:a16="http://schemas.microsoft.com/office/drawing/2014/main" id="{A4D4052D-347D-9F4A-B6E6-80BF39D7D634}"/>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bg1"/>
                </a:solidFill>
                <a:latin typeface="+mn-lt"/>
              </a:rPr>
              <a:pPr algn="r"/>
              <a:t>‹#›</a:t>
            </a:fld>
            <a:endParaRPr kumimoji="0" lang="en-US" altLang="ja-JP" sz="1100" dirty="0">
              <a:solidFill>
                <a:schemeClr val="bg1"/>
              </a:solidFill>
              <a:latin typeface="+mn-lt"/>
              <a:cs typeface="Meiryo UI" pitchFamily="50" charset="-128"/>
            </a:endParaRPr>
          </a:p>
        </p:txBody>
      </p:sp>
    </p:spTree>
    <p:extLst>
      <p:ext uri="{BB962C8B-B14F-4D97-AF65-F5344CB8AC3E}">
        <p14:creationId xmlns:p14="http://schemas.microsoft.com/office/powerpoint/2010/main" val="23432444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目次C_写真あり">
    <p:bg>
      <p:bgPr>
        <a:solidFill>
          <a:schemeClr val="accent2"/>
        </a:solidFill>
        <a:effectLst/>
      </p:bgPr>
    </p:bg>
    <p:spTree>
      <p:nvGrpSpPr>
        <p:cNvPr id="1" name=""/>
        <p:cNvGrpSpPr/>
        <p:nvPr/>
      </p:nvGrpSpPr>
      <p:grpSpPr>
        <a:xfrm>
          <a:off x="0" y="0"/>
          <a:ext cx="0" cy="0"/>
          <a:chOff x="0" y="0"/>
          <a:chExt cx="0" cy="0"/>
        </a:xfrm>
      </p:grpSpPr>
      <p:sp>
        <p:nvSpPr>
          <p:cNvPr id="23" name="タイトル 1">
            <a:extLst>
              <a:ext uri="{FF2B5EF4-FFF2-40B4-BE49-F238E27FC236}">
                <a16:creationId xmlns:a16="http://schemas.microsoft.com/office/drawing/2014/main" id="{ADF530A1-940A-084C-A3F1-73ACF672CFD3}"/>
              </a:ext>
            </a:extLst>
          </p:cNvPr>
          <p:cNvSpPr>
            <a:spLocks noGrp="1"/>
          </p:cNvSpPr>
          <p:nvPr>
            <p:ph type="title" hasCustomPrompt="1"/>
          </p:nvPr>
        </p:nvSpPr>
        <p:spPr>
          <a:xfrm>
            <a:off x="331491" y="164693"/>
            <a:ext cx="7321847" cy="412538"/>
          </a:xfrm>
        </p:spPr>
        <p:txBody>
          <a:bodyPr/>
          <a:lstStyle>
            <a:lvl1pPr>
              <a:defRPr>
                <a:solidFill>
                  <a:schemeClr val="bg1"/>
                </a:solidFill>
              </a:defRPr>
            </a:lvl1pPr>
          </a:lstStyle>
          <a:p>
            <a:r>
              <a:rPr kumimoji="1" lang="ja-JP" altLang="en-US"/>
              <a:t>目次</a:t>
            </a:r>
          </a:p>
        </p:txBody>
      </p:sp>
      <p:sp>
        <p:nvSpPr>
          <p:cNvPr id="24" name="テキスト プレースホルダー 4">
            <a:extLst>
              <a:ext uri="{FF2B5EF4-FFF2-40B4-BE49-F238E27FC236}">
                <a16:creationId xmlns:a16="http://schemas.microsoft.com/office/drawing/2014/main" id="{FBF7112F-10B1-C64A-A941-0D666CB3AE73}"/>
              </a:ext>
            </a:extLst>
          </p:cNvPr>
          <p:cNvSpPr>
            <a:spLocks noGrp="1"/>
          </p:cNvSpPr>
          <p:nvPr>
            <p:ph type="body" sz="quarter" idx="10"/>
          </p:nvPr>
        </p:nvSpPr>
        <p:spPr>
          <a:xfrm>
            <a:off x="331491" y="692150"/>
            <a:ext cx="7321847" cy="5797550"/>
          </a:xfrm>
          <a:prstGeom prst="rect">
            <a:avLst/>
          </a:prstGeom>
        </p:spPr>
        <p:txBody>
          <a:bodyPr/>
          <a:lstStyle>
            <a:lvl1pPr>
              <a:defRPr>
                <a:solidFill>
                  <a:schemeClr val="bg1"/>
                </a:solidFill>
                <a:latin typeface="+mn-ea"/>
                <a:ea typeface="+mn-ea"/>
              </a:defRPr>
            </a:lvl1pPr>
            <a:lvl2pPr>
              <a:defRPr>
                <a:solidFill>
                  <a:schemeClr val="bg1"/>
                </a:solidFill>
                <a:latin typeface="+mn-ea"/>
                <a:ea typeface="+mn-ea"/>
              </a:defRPr>
            </a:lvl2pPr>
            <a:lvl3pPr>
              <a:defRPr>
                <a:solidFill>
                  <a:schemeClr val="bg1"/>
                </a:solidFill>
                <a:latin typeface="+mn-ea"/>
                <a:ea typeface="+mn-ea"/>
              </a:defRPr>
            </a:lvl3pPr>
            <a:lvl4pPr>
              <a:defRPr>
                <a:solidFill>
                  <a:schemeClr val="bg1"/>
                </a:solidFill>
                <a:latin typeface="+mn-ea"/>
                <a:ea typeface="+mn-ea"/>
              </a:defRPr>
            </a:lvl4pPr>
            <a:lvl5pPr>
              <a:defRPr>
                <a:solidFill>
                  <a:schemeClr val="bg1"/>
                </a:solidFill>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3" name="図 2">
            <a:extLst>
              <a:ext uri="{FF2B5EF4-FFF2-40B4-BE49-F238E27FC236}">
                <a16:creationId xmlns:a16="http://schemas.microsoft.com/office/drawing/2014/main" id="{00377209-93BD-5040-90B5-0FDC7696F5E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820025" y="0"/>
            <a:ext cx="2085969" cy="5797550"/>
          </a:xfrm>
          <a:prstGeom prst="rect">
            <a:avLst/>
          </a:prstGeom>
        </p:spPr>
      </p:pic>
      <p:pic>
        <p:nvPicPr>
          <p:cNvPr id="20" name="図 19">
            <a:extLst>
              <a:ext uri="{FF2B5EF4-FFF2-40B4-BE49-F238E27FC236}">
                <a16:creationId xmlns:a16="http://schemas.microsoft.com/office/drawing/2014/main" id="{F9F5F86A-EFD6-6B44-A0DC-6C3EDE420C2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820324" y="4772324"/>
            <a:ext cx="2085676" cy="2085676"/>
          </a:xfrm>
          <a:prstGeom prst="rect">
            <a:avLst/>
          </a:prstGeom>
        </p:spPr>
      </p:pic>
      <p:sp>
        <p:nvSpPr>
          <p:cNvPr id="25" name="テキスト ボックス 24">
            <a:extLst>
              <a:ext uri="{FF2B5EF4-FFF2-40B4-BE49-F238E27FC236}">
                <a16:creationId xmlns:a16="http://schemas.microsoft.com/office/drawing/2014/main" id="{BCB35534-B5E4-414B-BFAF-18C4E6EEF077}"/>
              </a:ext>
            </a:extLst>
          </p:cNvPr>
          <p:cNvSpPr txBox="1"/>
          <p:nvPr userDrawn="1"/>
        </p:nvSpPr>
        <p:spPr>
          <a:xfrm>
            <a:off x="4357146" y="6623438"/>
            <a:ext cx="3287760" cy="215444"/>
          </a:xfrm>
          <a:prstGeom prst="rect">
            <a:avLst/>
          </a:prstGeom>
          <a:noFill/>
          <a:ln>
            <a:noFill/>
          </a:ln>
        </p:spPr>
        <p:txBody>
          <a:bodyPr wrap="none" lIns="0" rIns="0" rtlCol="0">
            <a:spAutoFit/>
          </a:bodyPr>
          <a:lstStyle/>
          <a:p>
            <a:pPr algn="r"/>
            <a:r>
              <a:rPr kumimoji="0" lang="en-US" altLang="ja-JP" sz="800" dirty="0">
                <a:solidFill>
                  <a:schemeClr val="bg1"/>
                </a:solidFill>
                <a:latin typeface="+mn-lt"/>
                <a:cs typeface="Meiryo UI" pitchFamily="50" charset="-128"/>
              </a:rPr>
              <a:t>© 2022 NTT DATA INSTITUTE OF MANAGEMENT CONSULTING, Inc.</a:t>
            </a:r>
          </a:p>
        </p:txBody>
      </p:sp>
      <p:cxnSp>
        <p:nvCxnSpPr>
          <p:cNvPr id="26" name="直線コネクタ 25">
            <a:extLst>
              <a:ext uri="{FF2B5EF4-FFF2-40B4-BE49-F238E27FC236}">
                <a16:creationId xmlns:a16="http://schemas.microsoft.com/office/drawing/2014/main" id="{05CA2898-8D53-C04F-81C0-162C913057B6}"/>
              </a:ext>
            </a:extLst>
          </p:cNvPr>
          <p:cNvCxnSpPr>
            <a:cxnSpLocks/>
          </p:cNvCxnSpPr>
          <p:nvPr userDrawn="1"/>
        </p:nvCxnSpPr>
        <p:spPr>
          <a:xfrm>
            <a:off x="7820324"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22" name="図 21">
            <a:extLst>
              <a:ext uri="{FF2B5EF4-FFF2-40B4-BE49-F238E27FC236}">
                <a16:creationId xmlns:a16="http://schemas.microsoft.com/office/drawing/2014/main" id="{CBBC4FBF-816A-D348-91E5-46F1CEC3FDD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991572" y="6600825"/>
            <a:ext cx="920819" cy="234561"/>
          </a:xfrm>
          <a:prstGeom prst="rect">
            <a:avLst/>
          </a:prstGeom>
        </p:spPr>
      </p:pic>
      <p:cxnSp>
        <p:nvCxnSpPr>
          <p:cNvPr id="27" name="直線コネクタ 26">
            <a:extLst>
              <a:ext uri="{FF2B5EF4-FFF2-40B4-BE49-F238E27FC236}">
                <a16:creationId xmlns:a16="http://schemas.microsoft.com/office/drawing/2014/main" id="{7DA41307-8633-3741-A5DE-CEE78A9FC518}"/>
              </a:ext>
            </a:extLst>
          </p:cNvPr>
          <p:cNvCxnSpPr>
            <a:cxnSpLocks/>
          </p:cNvCxnSpPr>
          <p:nvPr userDrawn="1"/>
        </p:nvCxnSpPr>
        <p:spPr>
          <a:xfrm>
            <a:off x="9083638"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a:extLst>
              <a:ext uri="{FF2B5EF4-FFF2-40B4-BE49-F238E27FC236}">
                <a16:creationId xmlns:a16="http://schemas.microsoft.com/office/drawing/2014/main" id="{DFF85D3A-88A5-F441-8134-7A9761ADAC67}"/>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bg1"/>
                </a:solidFill>
                <a:latin typeface="+mn-lt"/>
              </a:rPr>
              <a:pPr algn="r"/>
              <a:t>‹#›</a:t>
            </a:fld>
            <a:endParaRPr kumimoji="0" lang="en-US" altLang="ja-JP" sz="1100" dirty="0">
              <a:solidFill>
                <a:schemeClr val="bg1"/>
              </a:solidFill>
              <a:latin typeface="+mn-lt"/>
              <a:cs typeface="Meiryo UI" pitchFamily="50" charset="-128"/>
            </a:endParaRPr>
          </a:p>
        </p:txBody>
      </p:sp>
    </p:spTree>
    <p:extLst>
      <p:ext uri="{BB962C8B-B14F-4D97-AF65-F5344CB8AC3E}">
        <p14:creationId xmlns:p14="http://schemas.microsoft.com/office/powerpoint/2010/main" val="221699393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中扉A">
    <p:bg>
      <p:bgPr>
        <a:solidFill>
          <a:schemeClr val="accent2"/>
        </a:solidFill>
        <a:effectLst/>
      </p:bgPr>
    </p:bg>
    <p:spTree>
      <p:nvGrpSpPr>
        <p:cNvPr id="1" name=""/>
        <p:cNvGrpSpPr/>
        <p:nvPr/>
      </p:nvGrpSpPr>
      <p:grpSpPr>
        <a:xfrm>
          <a:off x="0" y="0"/>
          <a:ext cx="0" cy="0"/>
          <a:chOff x="0" y="0"/>
          <a:chExt cx="0" cy="0"/>
        </a:xfrm>
      </p:grpSpPr>
      <p:sp>
        <p:nvSpPr>
          <p:cNvPr id="40" name="タイトル 3">
            <a:extLst>
              <a:ext uri="{FF2B5EF4-FFF2-40B4-BE49-F238E27FC236}">
                <a16:creationId xmlns:a16="http://schemas.microsoft.com/office/drawing/2014/main" id="{D06ABA6E-61F1-0D46-B98A-72EA24EB2996}"/>
              </a:ext>
            </a:extLst>
          </p:cNvPr>
          <p:cNvSpPr>
            <a:spLocks noGrp="1"/>
          </p:cNvSpPr>
          <p:nvPr>
            <p:ph type="title" hasCustomPrompt="1"/>
          </p:nvPr>
        </p:nvSpPr>
        <p:spPr>
          <a:xfrm>
            <a:off x="340550" y="1801775"/>
            <a:ext cx="4475757" cy="1374815"/>
          </a:xfrm>
        </p:spPr>
        <p:txBody>
          <a:bodyPr/>
          <a:lstStyle>
            <a:lvl1pPr>
              <a:defRPr>
                <a:solidFill>
                  <a:schemeClr val="bg1"/>
                </a:solidFill>
              </a:defRPr>
            </a:lvl1pPr>
          </a:lstStyle>
          <a:p>
            <a:r>
              <a:rPr kumimoji="1" lang="en-US" altLang="ja-JP" dirty="0"/>
              <a:t>01</a:t>
            </a:r>
            <a:endParaRPr kumimoji="1" lang="ja-JP" altLang="en-US"/>
          </a:p>
        </p:txBody>
      </p:sp>
      <p:sp>
        <p:nvSpPr>
          <p:cNvPr id="18" name="テキスト プレースホルダー 2">
            <a:extLst>
              <a:ext uri="{FF2B5EF4-FFF2-40B4-BE49-F238E27FC236}">
                <a16:creationId xmlns:a16="http://schemas.microsoft.com/office/drawing/2014/main" id="{FBD21E90-D61C-664D-A07C-16FB5CAB19BE}"/>
              </a:ext>
            </a:extLst>
          </p:cNvPr>
          <p:cNvSpPr>
            <a:spLocks noGrp="1"/>
          </p:cNvSpPr>
          <p:nvPr>
            <p:ph type="body" sz="quarter" idx="11" hasCustomPrompt="1"/>
          </p:nvPr>
        </p:nvSpPr>
        <p:spPr>
          <a:xfrm>
            <a:off x="331491" y="3429002"/>
            <a:ext cx="8185447" cy="2460171"/>
          </a:xfrm>
        </p:spPr>
        <p:txBody>
          <a:bodyPr/>
          <a:lstStyle>
            <a:lvl1pPr marL="0" indent="0">
              <a:buNone/>
              <a:defRPr>
                <a:solidFill>
                  <a:schemeClr val="bg1"/>
                </a:solidFill>
              </a:defRPr>
            </a:lvl1pPr>
          </a:lstStyle>
          <a:p>
            <a:pPr lvl="0"/>
            <a:r>
              <a:rPr kumimoji="1" lang="ja-JP" altLang="en-US"/>
              <a:t>中扉タイトル</a:t>
            </a:r>
          </a:p>
        </p:txBody>
      </p:sp>
      <p:sp>
        <p:nvSpPr>
          <p:cNvPr id="16" name="テキスト ボックス 15">
            <a:extLst>
              <a:ext uri="{FF2B5EF4-FFF2-40B4-BE49-F238E27FC236}">
                <a16:creationId xmlns:a16="http://schemas.microsoft.com/office/drawing/2014/main" id="{64B878C2-A842-6543-A0D7-CF1D12AA1D3F}"/>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bg1"/>
                </a:solidFill>
                <a:latin typeface="+mn-lt"/>
              </a:rPr>
              <a:pPr algn="r"/>
              <a:t>‹#›</a:t>
            </a:fld>
            <a:endParaRPr kumimoji="0" lang="en-US" altLang="ja-JP" sz="1100" dirty="0">
              <a:solidFill>
                <a:schemeClr val="bg1"/>
              </a:solidFill>
              <a:latin typeface="+mn-lt"/>
              <a:cs typeface="Meiryo UI" pitchFamily="50" charset="-128"/>
            </a:endParaRPr>
          </a:p>
        </p:txBody>
      </p:sp>
    </p:spTree>
    <p:extLst>
      <p:ext uri="{BB962C8B-B14F-4D97-AF65-F5344CB8AC3E}">
        <p14:creationId xmlns:p14="http://schemas.microsoft.com/office/powerpoint/2010/main" val="2677899358"/>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中扉B">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DE8AA8-AC88-DE43-9C76-053127EAD250}"/>
              </a:ext>
            </a:extLst>
          </p:cNvPr>
          <p:cNvSpPr>
            <a:spLocks noGrp="1"/>
          </p:cNvSpPr>
          <p:nvPr>
            <p:ph type="title" hasCustomPrompt="1"/>
          </p:nvPr>
        </p:nvSpPr>
        <p:spPr>
          <a:xfrm>
            <a:off x="340549" y="1801775"/>
            <a:ext cx="4466401" cy="1374815"/>
          </a:xfrm>
        </p:spPr>
        <p:txBody>
          <a:bodyPr/>
          <a:lstStyle/>
          <a:p>
            <a:r>
              <a:rPr kumimoji="1" lang="en-US" altLang="ja-JP"/>
              <a:t>01</a:t>
            </a:r>
            <a:endParaRPr kumimoji="1" lang="ja-JP" altLang="en-US"/>
          </a:p>
        </p:txBody>
      </p:sp>
      <p:sp>
        <p:nvSpPr>
          <p:cNvPr id="8" name="テキスト プレースホルダー 2">
            <a:extLst>
              <a:ext uri="{FF2B5EF4-FFF2-40B4-BE49-F238E27FC236}">
                <a16:creationId xmlns:a16="http://schemas.microsoft.com/office/drawing/2014/main" id="{8725E56A-54BF-4142-B769-9F5FA6E05FDE}"/>
              </a:ext>
            </a:extLst>
          </p:cNvPr>
          <p:cNvSpPr>
            <a:spLocks noGrp="1"/>
          </p:cNvSpPr>
          <p:nvPr>
            <p:ph type="body" sz="quarter" idx="11" hasCustomPrompt="1"/>
          </p:nvPr>
        </p:nvSpPr>
        <p:spPr>
          <a:xfrm>
            <a:off x="331491" y="3429002"/>
            <a:ext cx="8185447" cy="2460171"/>
          </a:xfrm>
        </p:spPr>
        <p:txBody>
          <a:bodyPr/>
          <a:lstStyle>
            <a:lvl1pPr marL="0" indent="0">
              <a:buNone/>
              <a:defRPr/>
            </a:lvl1pPr>
          </a:lstStyle>
          <a:p>
            <a:pPr lvl="0"/>
            <a:r>
              <a:rPr kumimoji="1" lang="ja-JP" altLang="en-US"/>
              <a:t>中扉タイトル</a:t>
            </a:r>
          </a:p>
        </p:txBody>
      </p:sp>
      <p:pic>
        <p:nvPicPr>
          <p:cNvPr id="5" name="図 4">
            <a:extLst>
              <a:ext uri="{FF2B5EF4-FFF2-40B4-BE49-F238E27FC236}">
                <a16:creationId xmlns:a16="http://schemas.microsoft.com/office/drawing/2014/main" id="{73E2DB3A-ACF5-B24D-9522-EB6CFC1F5D3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500" y="0"/>
            <a:ext cx="8318500" cy="6858000"/>
          </a:xfrm>
          <a:prstGeom prst="rect">
            <a:avLst/>
          </a:prstGeom>
        </p:spPr>
      </p:pic>
      <p:pic>
        <p:nvPicPr>
          <p:cNvPr id="7" name="図 6">
            <a:extLst>
              <a:ext uri="{FF2B5EF4-FFF2-40B4-BE49-F238E27FC236}">
                <a16:creationId xmlns:a16="http://schemas.microsoft.com/office/drawing/2014/main" id="{A53CD543-A2EC-4C40-8EE3-13DA8F6767D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91572" y="6600825"/>
            <a:ext cx="920819" cy="234561"/>
          </a:xfrm>
          <a:prstGeom prst="rect">
            <a:avLst/>
          </a:prstGeom>
        </p:spPr>
      </p:pic>
    </p:spTree>
    <p:extLst>
      <p:ext uri="{BB962C8B-B14F-4D97-AF65-F5344CB8AC3E}">
        <p14:creationId xmlns:p14="http://schemas.microsoft.com/office/powerpoint/2010/main" val="325918254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中扉C">
    <p:bg>
      <p:bgPr>
        <a:solidFill>
          <a:schemeClr val="tx2"/>
        </a:solidFill>
        <a:effectLst/>
      </p:bgPr>
    </p:bg>
    <p:spTree>
      <p:nvGrpSpPr>
        <p:cNvPr id="1" name=""/>
        <p:cNvGrpSpPr/>
        <p:nvPr/>
      </p:nvGrpSpPr>
      <p:grpSpPr>
        <a:xfrm>
          <a:off x="0" y="0"/>
          <a:ext cx="0" cy="0"/>
          <a:chOff x="0" y="0"/>
          <a:chExt cx="0" cy="0"/>
        </a:xfrm>
      </p:grpSpPr>
      <p:sp>
        <p:nvSpPr>
          <p:cNvPr id="11" name="タイトル 1">
            <a:extLst>
              <a:ext uri="{FF2B5EF4-FFF2-40B4-BE49-F238E27FC236}">
                <a16:creationId xmlns:a16="http://schemas.microsoft.com/office/drawing/2014/main" id="{8501C116-C1BA-8D4F-AC9F-FBC22C0901E8}"/>
              </a:ext>
            </a:extLst>
          </p:cNvPr>
          <p:cNvSpPr>
            <a:spLocks noGrp="1"/>
          </p:cNvSpPr>
          <p:nvPr>
            <p:ph type="title" hasCustomPrompt="1"/>
          </p:nvPr>
        </p:nvSpPr>
        <p:spPr>
          <a:xfrm>
            <a:off x="340549" y="1801775"/>
            <a:ext cx="4466401" cy="1374815"/>
          </a:xfrm>
        </p:spPr>
        <p:txBody>
          <a:bodyPr/>
          <a:lstStyle/>
          <a:p>
            <a:r>
              <a:rPr kumimoji="1" lang="en-US" altLang="ja-JP"/>
              <a:t>01</a:t>
            </a:r>
            <a:endParaRPr kumimoji="1" lang="ja-JP" altLang="en-US"/>
          </a:p>
        </p:txBody>
      </p:sp>
      <p:sp>
        <p:nvSpPr>
          <p:cNvPr id="10" name="テキスト プレースホルダー 2">
            <a:extLst>
              <a:ext uri="{FF2B5EF4-FFF2-40B4-BE49-F238E27FC236}">
                <a16:creationId xmlns:a16="http://schemas.microsoft.com/office/drawing/2014/main" id="{C7607A4E-C8AC-7A47-BB25-513F9B5EC2F1}"/>
              </a:ext>
            </a:extLst>
          </p:cNvPr>
          <p:cNvSpPr>
            <a:spLocks noGrp="1"/>
          </p:cNvSpPr>
          <p:nvPr>
            <p:ph type="body" sz="quarter" idx="11" hasCustomPrompt="1"/>
          </p:nvPr>
        </p:nvSpPr>
        <p:spPr>
          <a:xfrm>
            <a:off x="331491" y="3429002"/>
            <a:ext cx="8185447" cy="2460171"/>
          </a:xfrm>
        </p:spPr>
        <p:txBody>
          <a:bodyPr/>
          <a:lstStyle>
            <a:lvl1pPr marL="0" indent="0">
              <a:buNone/>
              <a:defRPr/>
            </a:lvl1pPr>
          </a:lstStyle>
          <a:p>
            <a:pPr lvl="0"/>
            <a:r>
              <a:rPr kumimoji="1" lang="ja-JP" altLang="en-US"/>
              <a:t>中扉タイトル</a:t>
            </a:r>
          </a:p>
        </p:txBody>
      </p:sp>
      <p:pic>
        <p:nvPicPr>
          <p:cNvPr id="18" name="図 17">
            <a:extLst>
              <a:ext uri="{FF2B5EF4-FFF2-40B4-BE49-F238E27FC236}">
                <a16:creationId xmlns:a16="http://schemas.microsoft.com/office/drawing/2014/main" id="{3E568988-3791-0B4F-9A55-6E917AFF244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500" y="0"/>
            <a:ext cx="8318500" cy="6858000"/>
          </a:xfrm>
          <a:prstGeom prst="rect">
            <a:avLst/>
          </a:prstGeom>
        </p:spPr>
      </p:pic>
      <p:pic>
        <p:nvPicPr>
          <p:cNvPr id="13" name="図 12">
            <a:extLst>
              <a:ext uri="{FF2B5EF4-FFF2-40B4-BE49-F238E27FC236}">
                <a16:creationId xmlns:a16="http://schemas.microsoft.com/office/drawing/2014/main" id="{456735C5-23DF-EE42-B413-655CF910577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91572" y="6600825"/>
            <a:ext cx="920819" cy="234561"/>
          </a:xfrm>
          <a:prstGeom prst="rect">
            <a:avLst/>
          </a:prstGeom>
        </p:spPr>
      </p:pic>
    </p:spTree>
    <p:extLst>
      <p:ext uri="{BB962C8B-B14F-4D97-AF65-F5344CB8AC3E}">
        <p14:creationId xmlns:p14="http://schemas.microsoft.com/office/powerpoint/2010/main" val="77715561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中扉D">
    <p:bg>
      <p:bgPr>
        <a:solidFill>
          <a:schemeClr val="accent3"/>
        </a:solidFill>
        <a:effectLst/>
      </p:bgPr>
    </p:bg>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9AD2935B-DBA7-8144-9755-03BE42EFFCF6}"/>
              </a:ext>
            </a:extLst>
          </p:cNvPr>
          <p:cNvSpPr>
            <a:spLocks noGrp="1"/>
          </p:cNvSpPr>
          <p:nvPr>
            <p:ph type="title" hasCustomPrompt="1"/>
          </p:nvPr>
        </p:nvSpPr>
        <p:spPr>
          <a:xfrm>
            <a:off x="340549" y="1801775"/>
            <a:ext cx="4466401" cy="1374815"/>
          </a:xfrm>
        </p:spPr>
        <p:txBody>
          <a:bodyPr/>
          <a:lstStyle/>
          <a:p>
            <a:r>
              <a:rPr kumimoji="1" lang="en-US" altLang="ja-JP"/>
              <a:t>01</a:t>
            </a:r>
            <a:endParaRPr kumimoji="1" lang="ja-JP" altLang="en-US"/>
          </a:p>
        </p:txBody>
      </p:sp>
      <p:sp>
        <p:nvSpPr>
          <p:cNvPr id="6" name="テキスト プレースホルダー 2">
            <a:extLst>
              <a:ext uri="{FF2B5EF4-FFF2-40B4-BE49-F238E27FC236}">
                <a16:creationId xmlns:a16="http://schemas.microsoft.com/office/drawing/2014/main" id="{F4077FE2-3CF4-2547-AB1C-F9F9F49775E4}"/>
              </a:ext>
            </a:extLst>
          </p:cNvPr>
          <p:cNvSpPr>
            <a:spLocks noGrp="1"/>
          </p:cNvSpPr>
          <p:nvPr>
            <p:ph type="body" sz="quarter" idx="11" hasCustomPrompt="1"/>
          </p:nvPr>
        </p:nvSpPr>
        <p:spPr>
          <a:xfrm>
            <a:off x="331491" y="3429002"/>
            <a:ext cx="8185447" cy="2460171"/>
          </a:xfrm>
        </p:spPr>
        <p:txBody>
          <a:bodyPr/>
          <a:lstStyle>
            <a:lvl1pPr marL="0" indent="0">
              <a:buNone/>
              <a:defRPr/>
            </a:lvl1pPr>
          </a:lstStyle>
          <a:p>
            <a:pPr lvl="0"/>
            <a:r>
              <a:rPr kumimoji="1" lang="ja-JP" altLang="en-US"/>
              <a:t>中扉タイトル</a:t>
            </a:r>
          </a:p>
        </p:txBody>
      </p:sp>
      <p:pic>
        <p:nvPicPr>
          <p:cNvPr id="9" name="図 8">
            <a:extLst>
              <a:ext uri="{FF2B5EF4-FFF2-40B4-BE49-F238E27FC236}">
                <a16:creationId xmlns:a16="http://schemas.microsoft.com/office/drawing/2014/main" id="{B8D01504-AC65-E347-BCF9-994D45A8FC5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500" y="0"/>
            <a:ext cx="8318500" cy="6858000"/>
          </a:xfrm>
          <a:prstGeom prst="rect">
            <a:avLst/>
          </a:prstGeom>
        </p:spPr>
      </p:pic>
      <p:pic>
        <p:nvPicPr>
          <p:cNvPr id="8" name="図 7">
            <a:extLst>
              <a:ext uri="{FF2B5EF4-FFF2-40B4-BE49-F238E27FC236}">
                <a16:creationId xmlns:a16="http://schemas.microsoft.com/office/drawing/2014/main" id="{BF63185B-C14D-594A-8CA9-1E5CEECDAD6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91572" y="6600825"/>
            <a:ext cx="920819" cy="234561"/>
          </a:xfrm>
          <a:prstGeom prst="rect">
            <a:avLst/>
          </a:prstGeom>
        </p:spPr>
      </p:pic>
    </p:spTree>
    <p:extLst>
      <p:ext uri="{BB962C8B-B14F-4D97-AF65-F5344CB8AC3E}">
        <p14:creationId xmlns:p14="http://schemas.microsoft.com/office/powerpoint/2010/main" val="328122845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中扉E">
    <p:bg>
      <p:bgPr>
        <a:solidFill>
          <a:schemeClr val="accent4"/>
        </a:solidFill>
        <a:effectLst/>
      </p:bgPr>
    </p:bg>
    <p:spTree>
      <p:nvGrpSpPr>
        <p:cNvPr id="1" name=""/>
        <p:cNvGrpSpPr/>
        <p:nvPr/>
      </p:nvGrpSpPr>
      <p:grpSpPr>
        <a:xfrm>
          <a:off x="0" y="0"/>
          <a:ext cx="0" cy="0"/>
          <a:chOff x="0" y="0"/>
          <a:chExt cx="0" cy="0"/>
        </a:xfrm>
      </p:grpSpPr>
      <p:sp>
        <p:nvSpPr>
          <p:cNvPr id="37" name="タイトル 3">
            <a:extLst>
              <a:ext uri="{FF2B5EF4-FFF2-40B4-BE49-F238E27FC236}">
                <a16:creationId xmlns:a16="http://schemas.microsoft.com/office/drawing/2014/main" id="{4A1E99F5-3AB2-9C47-9EC1-D1DA3E78E501}"/>
              </a:ext>
            </a:extLst>
          </p:cNvPr>
          <p:cNvSpPr>
            <a:spLocks noGrp="1"/>
          </p:cNvSpPr>
          <p:nvPr>
            <p:ph type="title" hasCustomPrompt="1"/>
          </p:nvPr>
        </p:nvSpPr>
        <p:spPr>
          <a:xfrm>
            <a:off x="340550" y="1801775"/>
            <a:ext cx="4475757" cy="1374815"/>
          </a:xfrm>
        </p:spPr>
        <p:txBody>
          <a:bodyPr/>
          <a:lstStyle>
            <a:lvl1pPr>
              <a:defRPr>
                <a:solidFill>
                  <a:schemeClr val="bg1"/>
                </a:solidFill>
              </a:defRPr>
            </a:lvl1pPr>
          </a:lstStyle>
          <a:p>
            <a:r>
              <a:rPr kumimoji="1" lang="en-US" altLang="ja-JP" dirty="0"/>
              <a:t>01</a:t>
            </a:r>
            <a:endParaRPr kumimoji="1" lang="ja-JP" altLang="en-US"/>
          </a:p>
        </p:txBody>
      </p:sp>
      <p:sp>
        <p:nvSpPr>
          <p:cNvPr id="19" name="テキスト プレースホルダー 2">
            <a:extLst>
              <a:ext uri="{FF2B5EF4-FFF2-40B4-BE49-F238E27FC236}">
                <a16:creationId xmlns:a16="http://schemas.microsoft.com/office/drawing/2014/main" id="{D01BD5A1-6C50-FC47-89E3-4D411E18E979}"/>
              </a:ext>
            </a:extLst>
          </p:cNvPr>
          <p:cNvSpPr>
            <a:spLocks noGrp="1"/>
          </p:cNvSpPr>
          <p:nvPr>
            <p:ph type="body" sz="quarter" idx="11" hasCustomPrompt="1"/>
          </p:nvPr>
        </p:nvSpPr>
        <p:spPr>
          <a:xfrm>
            <a:off x="331491" y="3429002"/>
            <a:ext cx="8185447" cy="2460171"/>
          </a:xfrm>
        </p:spPr>
        <p:txBody>
          <a:bodyPr/>
          <a:lstStyle>
            <a:lvl1pPr marL="0" indent="0">
              <a:buNone/>
              <a:defRPr>
                <a:solidFill>
                  <a:schemeClr val="bg1"/>
                </a:solidFill>
              </a:defRPr>
            </a:lvl1pPr>
          </a:lstStyle>
          <a:p>
            <a:pPr lvl="0"/>
            <a:r>
              <a:rPr kumimoji="1" lang="ja-JP" altLang="en-US"/>
              <a:t>中扉タイトル</a:t>
            </a:r>
          </a:p>
        </p:txBody>
      </p:sp>
      <p:pic>
        <p:nvPicPr>
          <p:cNvPr id="18" name="図 17">
            <a:extLst>
              <a:ext uri="{FF2B5EF4-FFF2-40B4-BE49-F238E27FC236}">
                <a16:creationId xmlns:a16="http://schemas.microsoft.com/office/drawing/2014/main" id="{1F508F2E-1B31-DD4D-81BF-A890308F75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500" y="0"/>
            <a:ext cx="8318500" cy="6858000"/>
          </a:xfrm>
          <a:prstGeom prst="rect">
            <a:avLst/>
          </a:prstGeom>
        </p:spPr>
      </p:pic>
      <p:cxnSp>
        <p:nvCxnSpPr>
          <p:cNvPr id="15" name="直線コネクタ 14">
            <a:extLst>
              <a:ext uri="{FF2B5EF4-FFF2-40B4-BE49-F238E27FC236}">
                <a16:creationId xmlns:a16="http://schemas.microsoft.com/office/drawing/2014/main" id="{71B3BE39-54AD-2C43-92FF-B4978B112C73}"/>
              </a:ext>
            </a:extLst>
          </p:cNvPr>
          <p:cNvCxnSpPr>
            <a:cxnSpLocks/>
          </p:cNvCxnSpPr>
          <p:nvPr userDrawn="1"/>
        </p:nvCxnSpPr>
        <p:spPr>
          <a:xfrm>
            <a:off x="7820324"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3" name="図 12">
            <a:extLst>
              <a:ext uri="{FF2B5EF4-FFF2-40B4-BE49-F238E27FC236}">
                <a16:creationId xmlns:a16="http://schemas.microsoft.com/office/drawing/2014/main" id="{675F43DC-0DC0-A44D-A63F-7C6A39B3A50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91572" y="6600825"/>
            <a:ext cx="920819" cy="234561"/>
          </a:xfrm>
          <a:prstGeom prst="rect">
            <a:avLst/>
          </a:prstGeom>
        </p:spPr>
      </p:pic>
      <p:cxnSp>
        <p:nvCxnSpPr>
          <p:cNvPr id="16" name="直線コネクタ 15">
            <a:extLst>
              <a:ext uri="{FF2B5EF4-FFF2-40B4-BE49-F238E27FC236}">
                <a16:creationId xmlns:a16="http://schemas.microsoft.com/office/drawing/2014/main" id="{EF3823C4-A5BA-7E4F-BC57-FF6C3DC7F9E3}"/>
              </a:ext>
            </a:extLst>
          </p:cNvPr>
          <p:cNvCxnSpPr>
            <a:cxnSpLocks/>
          </p:cNvCxnSpPr>
          <p:nvPr userDrawn="1"/>
        </p:nvCxnSpPr>
        <p:spPr>
          <a:xfrm>
            <a:off x="9083638"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a:extLst>
              <a:ext uri="{FF2B5EF4-FFF2-40B4-BE49-F238E27FC236}">
                <a16:creationId xmlns:a16="http://schemas.microsoft.com/office/drawing/2014/main" id="{B5D53225-B174-9B4A-B324-3AE9535FFD46}"/>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bg1"/>
                </a:solidFill>
                <a:latin typeface="+mn-lt"/>
              </a:rPr>
              <a:pPr algn="r"/>
              <a:t>‹#›</a:t>
            </a:fld>
            <a:endParaRPr kumimoji="0" lang="en-US" altLang="ja-JP" sz="1100" dirty="0">
              <a:solidFill>
                <a:schemeClr val="bg1"/>
              </a:solidFill>
              <a:latin typeface="+mn-lt"/>
              <a:cs typeface="Meiryo UI" pitchFamily="50" charset="-128"/>
            </a:endParaRPr>
          </a:p>
        </p:txBody>
      </p:sp>
    </p:spTree>
    <p:extLst>
      <p:ext uri="{BB962C8B-B14F-4D97-AF65-F5344CB8AC3E}">
        <p14:creationId xmlns:p14="http://schemas.microsoft.com/office/powerpoint/2010/main" val="3347665094"/>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中扉F">
    <p:bg>
      <p:bgPr>
        <a:solidFill>
          <a:schemeClr val="accent5"/>
        </a:solidFill>
        <a:effectLst/>
      </p:bgPr>
    </p:bg>
    <p:spTree>
      <p:nvGrpSpPr>
        <p:cNvPr id="1" name=""/>
        <p:cNvGrpSpPr/>
        <p:nvPr/>
      </p:nvGrpSpPr>
      <p:grpSpPr>
        <a:xfrm>
          <a:off x="0" y="0"/>
          <a:ext cx="0" cy="0"/>
          <a:chOff x="0" y="0"/>
          <a:chExt cx="0" cy="0"/>
        </a:xfrm>
      </p:grpSpPr>
      <p:sp>
        <p:nvSpPr>
          <p:cNvPr id="16" name="タイトル 3">
            <a:extLst>
              <a:ext uri="{FF2B5EF4-FFF2-40B4-BE49-F238E27FC236}">
                <a16:creationId xmlns:a16="http://schemas.microsoft.com/office/drawing/2014/main" id="{39ED6336-ADD5-2D4B-AA70-A57250EE3416}"/>
              </a:ext>
            </a:extLst>
          </p:cNvPr>
          <p:cNvSpPr>
            <a:spLocks noGrp="1"/>
          </p:cNvSpPr>
          <p:nvPr>
            <p:ph type="title" hasCustomPrompt="1"/>
          </p:nvPr>
        </p:nvSpPr>
        <p:spPr>
          <a:xfrm>
            <a:off x="340550" y="1801775"/>
            <a:ext cx="4475757" cy="1374815"/>
          </a:xfrm>
        </p:spPr>
        <p:txBody>
          <a:bodyPr/>
          <a:lstStyle/>
          <a:p>
            <a:r>
              <a:rPr kumimoji="1" lang="en-US" altLang="ja-JP" dirty="0"/>
              <a:t>01</a:t>
            </a:r>
            <a:endParaRPr kumimoji="1" lang="ja-JP" altLang="en-US"/>
          </a:p>
        </p:txBody>
      </p:sp>
      <p:sp>
        <p:nvSpPr>
          <p:cNvPr id="10" name="テキスト プレースホルダー 2">
            <a:extLst>
              <a:ext uri="{FF2B5EF4-FFF2-40B4-BE49-F238E27FC236}">
                <a16:creationId xmlns:a16="http://schemas.microsoft.com/office/drawing/2014/main" id="{B1D3D993-BFDC-7D4B-9634-F29232DC1AEC}"/>
              </a:ext>
            </a:extLst>
          </p:cNvPr>
          <p:cNvSpPr>
            <a:spLocks noGrp="1"/>
          </p:cNvSpPr>
          <p:nvPr>
            <p:ph type="body" sz="quarter" idx="11" hasCustomPrompt="1"/>
          </p:nvPr>
        </p:nvSpPr>
        <p:spPr>
          <a:xfrm>
            <a:off x="331491" y="3429002"/>
            <a:ext cx="8185447" cy="2460171"/>
          </a:xfrm>
        </p:spPr>
        <p:txBody>
          <a:bodyPr/>
          <a:lstStyle>
            <a:lvl1pPr marL="0" indent="0">
              <a:buNone/>
              <a:defRPr/>
            </a:lvl1pPr>
          </a:lstStyle>
          <a:p>
            <a:pPr lvl="0"/>
            <a:r>
              <a:rPr kumimoji="1" lang="ja-JP" altLang="en-US"/>
              <a:t>中扉タイトル</a:t>
            </a:r>
          </a:p>
        </p:txBody>
      </p:sp>
      <p:pic>
        <p:nvPicPr>
          <p:cNvPr id="9" name="図 8">
            <a:extLst>
              <a:ext uri="{FF2B5EF4-FFF2-40B4-BE49-F238E27FC236}">
                <a16:creationId xmlns:a16="http://schemas.microsoft.com/office/drawing/2014/main" id="{93DFFF59-5A99-E043-8163-240561EC5EF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500" y="0"/>
            <a:ext cx="8318500" cy="6858000"/>
          </a:xfrm>
          <a:prstGeom prst="rect">
            <a:avLst/>
          </a:prstGeom>
        </p:spPr>
      </p:pic>
      <p:pic>
        <p:nvPicPr>
          <p:cNvPr id="8" name="図 7">
            <a:extLst>
              <a:ext uri="{FF2B5EF4-FFF2-40B4-BE49-F238E27FC236}">
                <a16:creationId xmlns:a16="http://schemas.microsoft.com/office/drawing/2014/main" id="{8BBCFD81-9A00-5643-907A-AA0BA4EE8F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91572" y="6600825"/>
            <a:ext cx="920819" cy="234561"/>
          </a:xfrm>
          <a:prstGeom prst="rect">
            <a:avLst/>
          </a:prstGeom>
        </p:spPr>
      </p:pic>
    </p:spTree>
    <p:extLst>
      <p:ext uri="{BB962C8B-B14F-4D97-AF65-F5344CB8AC3E}">
        <p14:creationId xmlns:p14="http://schemas.microsoft.com/office/powerpoint/2010/main" val="1393135994"/>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中扉G">
    <p:bg>
      <p:bgPr>
        <a:solidFill>
          <a:schemeClr val="accent6"/>
        </a:solidFill>
        <a:effectLst/>
      </p:bgPr>
    </p:bg>
    <p:spTree>
      <p:nvGrpSpPr>
        <p:cNvPr id="1" name=""/>
        <p:cNvGrpSpPr/>
        <p:nvPr/>
      </p:nvGrpSpPr>
      <p:grpSpPr>
        <a:xfrm>
          <a:off x="0" y="0"/>
          <a:ext cx="0" cy="0"/>
          <a:chOff x="0" y="0"/>
          <a:chExt cx="0" cy="0"/>
        </a:xfrm>
      </p:grpSpPr>
      <p:sp>
        <p:nvSpPr>
          <p:cNvPr id="33" name="タイトル 3">
            <a:extLst>
              <a:ext uri="{FF2B5EF4-FFF2-40B4-BE49-F238E27FC236}">
                <a16:creationId xmlns:a16="http://schemas.microsoft.com/office/drawing/2014/main" id="{65920A1F-5531-3E48-B6BC-CAC232DD4536}"/>
              </a:ext>
            </a:extLst>
          </p:cNvPr>
          <p:cNvSpPr>
            <a:spLocks noGrp="1"/>
          </p:cNvSpPr>
          <p:nvPr>
            <p:ph type="title" hasCustomPrompt="1"/>
          </p:nvPr>
        </p:nvSpPr>
        <p:spPr>
          <a:xfrm>
            <a:off x="340550" y="1801775"/>
            <a:ext cx="4475757" cy="1374815"/>
          </a:xfrm>
        </p:spPr>
        <p:txBody>
          <a:bodyPr/>
          <a:lstStyle>
            <a:lvl1pPr>
              <a:defRPr>
                <a:solidFill>
                  <a:schemeClr val="bg1"/>
                </a:solidFill>
              </a:defRPr>
            </a:lvl1pPr>
          </a:lstStyle>
          <a:p>
            <a:r>
              <a:rPr kumimoji="1" lang="en-US" altLang="ja-JP" dirty="0"/>
              <a:t>01</a:t>
            </a:r>
            <a:endParaRPr kumimoji="1" lang="ja-JP" altLang="en-US"/>
          </a:p>
        </p:txBody>
      </p:sp>
      <p:sp>
        <p:nvSpPr>
          <p:cNvPr id="19" name="テキスト プレースホルダー 2">
            <a:extLst>
              <a:ext uri="{FF2B5EF4-FFF2-40B4-BE49-F238E27FC236}">
                <a16:creationId xmlns:a16="http://schemas.microsoft.com/office/drawing/2014/main" id="{A3FD89DF-8A46-3E4D-84C1-412EC71605CF}"/>
              </a:ext>
            </a:extLst>
          </p:cNvPr>
          <p:cNvSpPr>
            <a:spLocks noGrp="1"/>
          </p:cNvSpPr>
          <p:nvPr>
            <p:ph type="body" sz="quarter" idx="11" hasCustomPrompt="1"/>
          </p:nvPr>
        </p:nvSpPr>
        <p:spPr>
          <a:xfrm>
            <a:off x="331491" y="3429002"/>
            <a:ext cx="8185447" cy="2460171"/>
          </a:xfrm>
        </p:spPr>
        <p:txBody>
          <a:bodyPr/>
          <a:lstStyle>
            <a:lvl1pPr marL="0" indent="0">
              <a:buNone/>
              <a:defRPr>
                <a:solidFill>
                  <a:schemeClr val="bg1"/>
                </a:solidFill>
              </a:defRPr>
            </a:lvl1pPr>
          </a:lstStyle>
          <a:p>
            <a:pPr lvl="0"/>
            <a:r>
              <a:rPr kumimoji="1" lang="ja-JP" altLang="en-US"/>
              <a:t>中扉タイトル</a:t>
            </a:r>
          </a:p>
        </p:txBody>
      </p:sp>
      <p:pic>
        <p:nvPicPr>
          <p:cNvPr id="18" name="図 17">
            <a:extLst>
              <a:ext uri="{FF2B5EF4-FFF2-40B4-BE49-F238E27FC236}">
                <a16:creationId xmlns:a16="http://schemas.microsoft.com/office/drawing/2014/main" id="{267C423B-6197-B641-AFF5-08B7A4C680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500" y="0"/>
            <a:ext cx="8318500" cy="6858000"/>
          </a:xfrm>
          <a:prstGeom prst="rect">
            <a:avLst/>
          </a:prstGeom>
        </p:spPr>
      </p:pic>
      <p:cxnSp>
        <p:nvCxnSpPr>
          <p:cNvPr id="15" name="直線コネクタ 14">
            <a:extLst>
              <a:ext uri="{FF2B5EF4-FFF2-40B4-BE49-F238E27FC236}">
                <a16:creationId xmlns:a16="http://schemas.microsoft.com/office/drawing/2014/main" id="{A0CB6A67-FC2B-FC44-BE84-EF4C223DF827}"/>
              </a:ext>
            </a:extLst>
          </p:cNvPr>
          <p:cNvCxnSpPr>
            <a:cxnSpLocks/>
          </p:cNvCxnSpPr>
          <p:nvPr userDrawn="1"/>
        </p:nvCxnSpPr>
        <p:spPr>
          <a:xfrm>
            <a:off x="7820324"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3" name="図 12">
            <a:extLst>
              <a:ext uri="{FF2B5EF4-FFF2-40B4-BE49-F238E27FC236}">
                <a16:creationId xmlns:a16="http://schemas.microsoft.com/office/drawing/2014/main" id="{53262D48-1540-B947-9F2C-8858D01F704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91572" y="6600825"/>
            <a:ext cx="920819" cy="234561"/>
          </a:xfrm>
          <a:prstGeom prst="rect">
            <a:avLst/>
          </a:prstGeom>
        </p:spPr>
      </p:pic>
      <p:cxnSp>
        <p:nvCxnSpPr>
          <p:cNvPr id="16" name="直線コネクタ 15">
            <a:extLst>
              <a:ext uri="{FF2B5EF4-FFF2-40B4-BE49-F238E27FC236}">
                <a16:creationId xmlns:a16="http://schemas.microsoft.com/office/drawing/2014/main" id="{0558111B-6CF7-D146-B378-A78B4391F38E}"/>
              </a:ext>
            </a:extLst>
          </p:cNvPr>
          <p:cNvCxnSpPr>
            <a:cxnSpLocks/>
          </p:cNvCxnSpPr>
          <p:nvPr userDrawn="1"/>
        </p:nvCxnSpPr>
        <p:spPr>
          <a:xfrm>
            <a:off x="9083638"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a:extLst>
              <a:ext uri="{FF2B5EF4-FFF2-40B4-BE49-F238E27FC236}">
                <a16:creationId xmlns:a16="http://schemas.microsoft.com/office/drawing/2014/main" id="{B01173B4-8B84-5342-94B8-C3A9ACC66DF9}"/>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bg1"/>
                </a:solidFill>
                <a:latin typeface="+mn-lt"/>
              </a:rPr>
              <a:pPr algn="r"/>
              <a:t>‹#›</a:t>
            </a:fld>
            <a:endParaRPr kumimoji="0" lang="en-US" altLang="ja-JP" sz="1100" dirty="0">
              <a:solidFill>
                <a:schemeClr val="bg1"/>
              </a:solidFill>
              <a:latin typeface="+mn-lt"/>
              <a:cs typeface="Meiryo UI" pitchFamily="50" charset="-128"/>
            </a:endParaRPr>
          </a:p>
        </p:txBody>
      </p:sp>
    </p:spTree>
    <p:extLst>
      <p:ext uri="{BB962C8B-B14F-4D97-AF65-F5344CB8AC3E}">
        <p14:creationId xmlns:p14="http://schemas.microsoft.com/office/powerpoint/2010/main" val="70367050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表紙B">
    <p:spTree>
      <p:nvGrpSpPr>
        <p:cNvPr id="1" name=""/>
        <p:cNvGrpSpPr/>
        <p:nvPr/>
      </p:nvGrpSpPr>
      <p:grpSpPr>
        <a:xfrm>
          <a:off x="0" y="0"/>
          <a:ext cx="0" cy="0"/>
          <a:chOff x="0" y="0"/>
          <a:chExt cx="0" cy="0"/>
        </a:xfrm>
      </p:grpSpPr>
      <p:sp>
        <p:nvSpPr>
          <p:cNvPr id="29" name="テキスト プレースホルダー 16">
            <a:extLst>
              <a:ext uri="{FF2B5EF4-FFF2-40B4-BE49-F238E27FC236}">
                <a16:creationId xmlns:a16="http://schemas.microsoft.com/office/drawing/2014/main" id="{C9E29E36-2233-EE48-83B7-440A2BDBB64B}"/>
              </a:ext>
            </a:extLst>
          </p:cNvPr>
          <p:cNvSpPr>
            <a:spLocks noGrp="1"/>
          </p:cNvSpPr>
          <p:nvPr>
            <p:ph type="body" sz="quarter" idx="12" hasCustomPrompt="1"/>
          </p:nvPr>
        </p:nvSpPr>
        <p:spPr>
          <a:xfrm>
            <a:off x="331490" y="3257650"/>
            <a:ext cx="7177385" cy="1699489"/>
          </a:xfrm>
          <a:prstGeom prst="rect">
            <a:avLst/>
          </a:prstGeom>
        </p:spPr>
        <p:txBody>
          <a:bodyPr lIns="0" rIns="0"/>
          <a:lstStyle>
            <a:lvl1pPr>
              <a:lnSpc>
                <a:spcPct val="120000"/>
              </a:lnSpc>
              <a:defRPr sz="24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p>
        </p:txBody>
      </p:sp>
      <p:sp>
        <p:nvSpPr>
          <p:cNvPr id="30" name="テキスト プレースホルダー 18">
            <a:extLst>
              <a:ext uri="{FF2B5EF4-FFF2-40B4-BE49-F238E27FC236}">
                <a16:creationId xmlns:a16="http://schemas.microsoft.com/office/drawing/2014/main" id="{4BDBC451-4788-AB42-8D23-0E4D129A40E4}"/>
              </a:ext>
            </a:extLst>
          </p:cNvPr>
          <p:cNvSpPr>
            <a:spLocks noGrp="1"/>
          </p:cNvSpPr>
          <p:nvPr>
            <p:ph type="body" sz="quarter" idx="13" hasCustomPrompt="1"/>
          </p:nvPr>
        </p:nvSpPr>
        <p:spPr>
          <a:xfrm>
            <a:off x="331491" y="5882358"/>
            <a:ext cx="7177384" cy="786730"/>
          </a:xfrm>
          <a:prstGeom prst="rect">
            <a:avLst/>
          </a:prstGeom>
        </p:spPr>
        <p:txBody>
          <a:bodyPr lIns="0" rIns="0"/>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en-US" altLang="ja-JP" dirty="0"/>
              <a:t>2022</a:t>
            </a:r>
            <a:r>
              <a:rPr kumimoji="1" lang="ja-JP" altLang="en-US" dirty="0"/>
              <a:t>年 ○月 ○日</a:t>
            </a:r>
          </a:p>
          <a:p>
            <a:pPr lvl="0"/>
            <a:r>
              <a:rPr kumimoji="1" lang="ja-JP" altLang="en-US" dirty="0"/>
              <a:t>株式会社</a:t>
            </a:r>
            <a:r>
              <a:rPr kumimoji="1" lang="en-US" altLang="ja-JP" dirty="0"/>
              <a:t>NTT</a:t>
            </a:r>
            <a:r>
              <a:rPr kumimoji="1" lang="ja-JP" altLang="en-US" dirty="0"/>
              <a:t>データ経営研究所</a:t>
            </a:r>
          </a:p>
          <a:p>
            <a:pPr lvl="0"/>
            <a:r>
              <a:rPr kumimoji="1" lang="ja-JP" altLang="en-US" dirty="0"/>
              <a:t>○○○○○○○○○○○○○○</a:t>
            </a:r>
          </a:p>
        </p:txBody>
      </p:sp>
      <p:sp>
        <p:nvSpPr>
          <p:cNvPr id="15" name="正方形/長方形 14">
            <a:extLst>
              <a:ext uri="{FF2B5EF4-FFF2-40B4-BE49-F238E27FC236}">
                <a16:creationId xmlns:a16="http://schemas.microsoft.com/office/drawing/2014/main" id="{906DA2A4-285E-9B45-97BA-F59BF25C2FB1}"/>
              </a:ext>
            </a:extLst>
          </p:cNvPr>
          <p:cNvSpPr/>
          <p:nvPr userDrawn="1"/>
        </p:nvSpPr>
        <p:spPr>
          <a:xfrm>
            <a:off x="1" y="0"/>
            <a:ext cx="9906000" cy="240376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p>
        </p:txBody>
      </p:sp>
      <p:pic>
        <p:nvPicPr>
          <p:cNvPr id="32" name="図 31">
            <a:extLst>
              <a:ext uri="{FF2B5EF4-FFF2-40B4-BE49-F238E27FC236}">
                <a16:creationId xmlns:a16="http://schemas.microsoft.com/office/drawing/2014/main" id="{49409664-F39A-7F4F-926A-0C629A3FA2B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6306002" y="0"/>
            <a:ext cx="3599998" cy="2403761"/>
          </a:xfrm>
          <a:prstGeom prst="rect">
            <a:avLst/>
          </a:prstGeom>
        </p:spPr>
      </p:pic>
      <p:pic>
        <p:nvPicPr>
          <p:cNvPr id="12" name="図 11">
            <a:extLst>
              <a:ext uri="{FF2B5EF4-FFF2-40B4-BE49-F238E27FC236}">
                <a16:creationId xmlns:a16="http://schemas.microsoft.com/office/drawing/2014/main" id="{866C78FE-E3A6-C041-8532-3A00E7E4C5A8}"/>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020638" y="2640511"/>
            <a:ext cx="1641497" cy="562365"/>
          </a:xfrm>
          <a:prstGeom prst="rect">
            <a:avLst/>
          </a:prstGeom>
        </p:spPr>
      </p:pic>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47848837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中扉H">
    <p:bg>
      <p:bgPr>
        <a:solidFill>
          <a:schemeClr val="bg2"/>
        </a:solidFill>
        <a:effectLst/>
      </p:bgPr>
    </p:bg>
    <p:spTree>
      <p:nvGrpSpPr>
        <p:cNvPr id="1" name=""/>
        <p:cNvGrpSpPr/>
        <p:nvPr/>
      </p:nvGrpSpPr>
      <p:grpSpPr>
        <a:xfrm>
          <a:off x="0" y="0"/>
          <a:ext cx="0" cy="0"/>
          <a:chOff x="0" y="0"/>
          <a:chExt cx="0" cy="0"/>
        </a:xfrm>
      </p:grpSpPr>
      <p:sp>
        <p:nvSpPr>
          <p:cNvPr id="16" name="タイトル 3">
            <a:extLst>
              <a:ext uri="{FF2B5EF4-FFF2-40B4-BE49-F238E27FC236}">
                <a16:creationId xmlns:a16="http://schemas.microsoft.com/office/drawing/2014/main" id="{8216DD4D-E1C2-6241-B3D3-560988A6C6AF}"/>
              </a:ext>
            </a:extLst>
          </p:cNvPr>
          <p:cNvSpPr>
            <a:spLocks noGrp="1"/>
          </p:cNvSpPr>
          <p:nvPr>
            <p:ph type="title" hasCustomPrompt="1"/>
          </p:nvPr>
        </p:nvSpPr>
        <p:spPr>
          <a:xfrm>
            <a:off x="340550" y="1801775"/>
            <a:ext cx="4475757" cy="1374815"/>
          </a:xfrm>
        </p:spPr>
        <p:txBody>
          <a:bodyPr/>
          <a:lstStyle/>
          <a:p>
            <a:r>
              <a:rPr kumimoji="1" lang="en-US" altLang="ja-JP" dirty="0"/>
              <a:t>01</a:t>
            </a:r>
            <a:endParaRPr kumimoji="1" lang="ja-JP" altLang="en-US"/>
          </a:p>
        </p:txBody>
      </p:sp>
      <p:sp>
        <p:nvSpPr>
          <p:cNvPr id="9" name="テキスト プレースホルダー 2">
            <a:extLst>
              <a:ext uri="{FF2B5EF4-FFF2-40B4-BE49-F238E27FC236}">
                <a16:creationId xmlns:a16="http://schemas.microsoft.com/office/drawing/2014/main" id="{6944D63C-AF07-E14A-AE43-B2299D8ED9CA}"/>
              </a:ext>
            </a:extLst>
          </p:cNvPr>
          <p:cNvSpPr>
            <a:spLocks noGrp="1"/>
          </p:cNvSpPr>
          <p:nvPr>
            <p:ph type="body" sz="quarter" idx="11" hasCustomPrompt="1"/>
          </p:nvPr>
        </p:nvSpPr>
        <p:spPr>
          <a:xfrm>
            <a:off x="331491" y="3429002"/>
            <a:ext cx="8185447" cy="2460171"/>
          </a:xfrm>
        </p:spPr>
        <p:txBody>
          <a:bodyPr/>
          <a:lstStyle>
            <a:lvl1pPr marL="0" indent="0">
              <a:buNone/>
              <a:defRPr/>
            </a:lvl1pPr>
          </a:lstStyle>
          <a:p>
            <a:pPr lvl="0"/>
            <a:r>
              <a:rPr kumimoji="1" lang="ja-JP" altLang="en-US"/>
              <a:t>中扉タイトル</a:t>
            </a:r>
          </a:p>
        </p:txBody>
      </p:sp>
      <p:pic>
        <p:nvPicPr>
          <p:cNvPr id="8" name="図 7">
            <a:extLst>
              <a:ext uri="{FF2B5EF4-FFF2-40B4-BE49-F238E27FC236}">
                <a16:creationId xmlns:a16="http://schemas.microsoft.com/office/drawing/2014/main" id="{A6C2C4FE-195B-E948-A8C9-8D628F1221D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500" y="0"/>
            <a:ext cx="8318500" cy="6858000"/>
          </a:xfrm>
          <a:prstGeom prst="rect">
            <a:avLst/>
          </a:prstGeom>
        </p:spPr>
      </p:pic>
      <p:pic>
        <p:nvPicPr>
          <p:cNvPr id="7" name="図 6">
            <a:extLst>
              <a:ext uri="{FF2B5EF4-FFF2-40B4-BE49-F238E27FC236}">
                <a16:creationId xmlns:a16="http://schemas.microsoft.com/office/drawing/2014/main" id="{C4AF8165-79AD-C941-9268-BC3B2FA93B2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91572" y="6600825"/>
            <a:ext cx="920819" cy="234561"/>
          </a:xfrm>
          <a:prstGeom prst="rect">
            <a:avLst/>
          </a:prstGeom>
        </p:spPr>
      </p:pic>
    </p:spTree>
    <p:extLst>
      <p:ext uri="{BB962C8B-B14F-4D97-AF65-F5344CB8AC3E}">
        <p14:creationId xmlns:p14="http://schemas.microsoft.com/office/powerpoint/2010/main" val="119680987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中扉I">
    <p:bg>
      <p:bgPr>
        <a:solidFill>
          <a:schemeClr val="bg1"/>
        </a:solidFill>
        <a:effectLst/>
      </p:bgPr>
    </p:bg>
    <p:spTree>
      <p:nvGrpSpPr>
        <p:cNvPr id="1" name=""/>
        <p:cNvGrpSpPr/>
        <p:nvPr/>
      </p:nvGrpSpPr>
      <p:grpSpPr>
        <a:xfrm>
          <a:off x="0" y="0"/>
          <a:ext cx="0" cy="0"/>
          <a:chOff x="0" y="0"/>
          <a:chExt cx="0" cy="0"/>
        </a:xfrm>
      </p:grpSpPr>
      <p:sp>
        <p:nvSpPr>
          <p:cNvPr id="11" name="タイトル 3">
            <a:extLst>
              <a:ext uri="{FF2B5EF4-FFF2-40B4-BE49-F238E27FC236}">
                <a16:creationId xmlns:a16="http://schemas.microsoft.com/office/drawing/2014/main" id="{E357830C-F5DF-4940-92AF-5D10338548AA}"/>
              </a:ext>
            </a:extLst>
          </p:cNvPr>
          <p:cNvSpPr>
            <a:spLocks noGrp="1"/>
          </p:cNvSpPr>
          <p:nvPr>
            <p:ph type="title" hasCustomPrompt="1"/>
          </p:nvPr>
        </p:nvSpPr>
        <p:spPr>
          <a:xfrm>
            <a:off x="340550" y="1801775"/>
            <a:ext cx="4475757" cy="1374815"/>
          </a:xfrm>
        </p:spPr>
        <p:txBody>
          <a:bodyPr/>
          <a:lstStyle/>
          <a:p>
            <a:r>
              <a:rPr kumimoji="1" lang="en-US" altLang="ja-JP" dirty="0"/>
              <a:t>01</a:t>
            </a:r>
            <a:endParaRPr kumimoji="1" lang="ja-JP" altLang="en-US"/>
          </a:p>
        </p:txBody>
      </p:sp>
      <p:sp>
        <p:nvSpPr>
          <p:cNvPr id="7" name="テキスト プレースホルダー 2">
            <a:extLst>
              <a:ext uri="{FF2B5EF4-FFF2-40B4-BE49-F238E27FC236}">
                <a16:creationId xmlns:a16="http://schemas.microsoft.com/office/drawing/2014/main" id="{E946C1C6-749F-8048-96ED-D0223F2681FD}"/>
              </a:ext>
            </a:extLst>
          </p:cNvPr>
          <p:cNvSpPr>
            <a:spLocks noGrp="1"/>
          </p:cNvSpPr>
          <p:nvPr>
            <p:ph type="body" sz="quarter" idx="11" hasCustomPrompt="1"/>
          </p:nvPr>
        </p:nvSpPr>
        <p:spPr>
          <a:xfrm>
            <a:off x="331491" y="3429002"/>
            <a:ext cx="8185447" cy="2460171"/>
          </a:xfrm>
        </p:spPr>
        <p:txBody>
          <a:bodyPr/>
          <a:lstStyle>
            <a:lvl1pPr marL="0" indent="0">
              <a:buNone/>
              <a:defRPr/>
            </a:lvl1pPr>
          </a:lstStyle>
          <a:p>
            <a:pPr lvl="0"/>
            <a:r>
              <a:rPr kumimoji="1" lang="ja-JP" altLang="en-US"/>
              <a:t>中扉タイトル</a:t>
            </a:r>
          </a:p>
        </p:txBody>
      </p:sp>
      <p:pic>
        <p:nvPicPr>
          <p:cNvPr id="6" name="図 5">
            <a:extLst>
              <a:ext uri="{FF2B5EF4-FFF2-40B4-BE49-F238E27FC236}">
                <a16:creationId xmlns:a16="http://schemas.microsoft.com/office/drawing/2014/main" id="{B8557579-55F2-E643-A3DC-3BE7A7E3BC56}"/>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1587500" y="0"/>
            <a:ext cx="8318500" cy="6858000"/>
          </a:xfrm>
          <a:prstGeom prst="rect">
            <a:avLst/>
          </a:prstGeom>
        </p:spPr>
      </p:pic>
    </p:spTree>
    <p:extLst>
      <p:ext uri="{BB962C8B-B14F-4D97-AF65-F5344CB8AC3E}">
        <p14:creationId xmlns:p14="http://schemas.microsoft.com/office/powerpoint/2010/main" val="100655374"/>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中扉J">
    <p:bg>
      <p:bgPr>
        <a:solidFill>
          <a:schemeClr val="bg1"/>
        </a:solidFill>
        <a:effectLst/>
      </p:bgPr>
    </p:bg>
    <p:spTree>
      <p:nvGrpSpPr>
        <p:cNvPr id="1" name=""/>
        <p:cNvGrpSpPr/>
        <p:nvPr/>
      </p:nvGrpSpPr>
      <p:grpSpPr>
        <a:xfrm>
          <a:off x="0" y="0"/>
          <a:ext cx="0" cy="0"/>
          <a:chOff x="0" y="0"/>
          <a:chExt cx="0" cy="0"/>
        </a:xfrm>
      </p:grpSpPr>
      <p:sp>
        <p:nvSpPr>
          <p:cNvPr id="11" name="タイトル 3">
            <a:extLst>
              <a:ext uri="{FF2B5EF4-FFF2-40B4-BE49-F238E27FC236}">
                <a16:creationId xmlns:a16="http://schemas.microsoft.com/office/drawing/2014/main" id="{F98C28D5-A6FD-D946-A78E-EB2801FEEE72}"/>
              </a:ext>
            </a:extLst>
          </p:cNvPr>
          <p:cNvSpPr>
            <a:spLocks noGrp="1"/>
          </p:cNvSpPr>
          <p:nvPr>
            <p:ph type="title" hasCustomPrompt="1"/>
          </p:nvPr>
        </p:nvSpPr>
        <p:spPr>
          <a:xfrm>
            <a:off x="340550" y="1801775"/>
            <a:ext cx="4475757" cy="1374815"/>
          </a:xfrm>
        </p:spPr>
        <p:txBody>
          <a:bodyPr/>
          <a:lstStyle/>
          <a:p>
            <a:r>
              <a:rPr kumimoji="1" lang="en-US" altLang="ja-JP" dirty="0"/>
              <a:t>01</a:t>
            </a:r>
            <a:endParaRPr kumimoji="1" lang="ja-JP" altLang="en-US"/>
          </a:p>
        </p:txBody>
      </p:sp>
      <p:sp>
        <p:nvSpPr>
          <p:cNvPr id="8" name="テキスト プレースホルダー 2">
            <a:extLst>
              <a:ext uri="{FF2B5EF4-FFF2-40B4-BE49-F238E27FC236}">
                <a16:creationId xmlns:a16="http://schemas.microsoft.com/office/drawing/2014/main" id="{4CF3BAB1-B622-404D-A172-E9E184AEC5A6}"/>
              </a:ext>
            </a:extLst>
          </p:cNvPr>
          <p:cNvSpPr>
            <a:spLocks noGrp="1"/>
          </p:cNvSpPr>
          <p:nvPr>
            <p:ph type="body" sz="quarter" idx="11" hasCustomPrompt="1"/>
          </p:nvPr>
        </p:nvSpPr>
        <p:spPr>
          <a:xfrm>
            <a:off x="331491" y="3429002"/>
            <a:ext cx="8185447" cy="2460171"/>
          </a:xfrm>
        </p:spPr>
        <p:txBody>
          <a:bodyPr/>
          <a:lstStyle>
            <a:lvl1pPr marL="0" indent="0">
              <a:buNone/>
              <a:defRPr/>
            </a:lvl1pPr>
          </a:lstStyle>
          <a:p>
            <a:pPr lvl="0"/>
            <a:r>
              <a:rPr kumimoji="1" lang="ja-JP" altLang="en-US"/>
              <a:t>中扉タイトル</a:t>
            </a:r>
          </a:p>
        </p:txBody>
      </p:sp>
      <p:pic>
        <p:nvPicPr>
          <p:cNvPr id="7" name="図 6">
            <a:extLst>
              <a:ext uri="{FF2B5EF4-FFF2-40B4-BE49-F238E27FC236}">
                <a16:creationId xmlns:a16="http://schemas.microsoft.com/office/drawing/2014/main" id="{20D33AD6-D702-F542-B7B2-6D81E4AC1F7F}"/>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1587500" y="0"/>
            <a:ext cx="8318500" cy="6858000"/>
          </a:xfrm>
          <a:prstGeom prst="rect">
            <a:avLst/>
          </a:prstGeom>
        </p:spPr>
      </p:pic>
    </p:spTree>
    <p:extLst>
      <p:ext uri="{BB962C8B-B14F-4D97-AF65-F5344CB8AC3E}">
        <p14:creationId xmlns:p14="http://schemas.microsoft.com/office/powerpoint/2010/main" val="3236068368"/>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コンテンツA">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AD4885B-2DFA-D04D-AE48-F73602DA6A2E}"/>
              </a:ext>
            </a:extLst>
          </p:cNvPr>
          <p:cNvSpPr>
            <a:spLocks noGrp="1"/>
          </p:cNvSpPr>
          <p:nvPr>
            <p:ph type="title" hasCustomPrompt="1"/>
          </p:nvPr>
        </p:nvSpPr>
        <p:spPr/>
        <p:txBody>
          <a:bodyPr/>
          <a:lstStyle/>
          <a:p>
            <a:r>
              <a:rPr kumimoji="1" lang="ja-JP" altLang="en-US"/>
              <a:t>［タイトル］</a:t>
            </a:r>
          </a:p>
        </p:txBody>
      </p:sp>
      <p:sp>
        <p:nvSpPr>
          <p:cNvPr id="3" name="Text Placeholder 2">
            <a:extLst>
              <a:ext uri="{FF2B5EF4-FFF2-40B4-BE49-F238E27FC236}">
                <a16:creationId xmlns:a16="http://schemas.microsoft.com/office/drawing/2014/main" id="{C5C3BFEB-E3E2-40B7-A253-8DF9A4ADA8FA}"/>
              </a:ext>
            </a:extLst>
          </p:cNvPr>
          <p:cNvSpPr>
            <a:spLocks noGrp="1"/>
          </p:cNvSpPr>
          <p:nvPr>
            <p:ph type="body" sz="quarter" idx="12" hasCustomPrompt="1"/>
          </p:nvPr>
        </p:nvSpPr>
        <p:spPr>
          <a:xfrm>
            <a:off x="331490" y="689356"/>
            <a:ext cx="9243021" cy="363157"/>
          </a:xfrm>
          <a:prstGeom prst="rect">
            <a:avLst/>
          </a:prstGeom>
        </p:spPr>
        <p:txBody>
          <a:bodyPr tIns="46800" anchor="ctr" anchorCtr="0">
            <a:noAutofit/>
          </a:bodyPr>
          <a:lstStyle>
            <a:lvl1pPr>
              <a:defRPr lang="en-US" sz="2000" b="1" spc="0" baseline="0" dirty="0">
                <a:solidFill>
                  <a:schemeClr val="tx1"/>
                </a:solidFill>
                <a:latin typeface="+mj-ea"/>
                <a:ea typeface="+mj-ea"/>
                <a:cs typeface="Arial"/>
              </a:defRPr>
            </a:lvl1pPr>
          </a:lstStyle>
          <a:p>
            <a:pPr marL="226470" marR="0" lvl="0" indent="-226470">
              <a:lnSpc>
                <a:spcPct val="100000"/>
              </a:lnSpc>
              <a:spcBef>
                <a:spcPct val="20000"/>
              </a:spcBef>
              <a:buClrTx/>
              <a:buSzTx/>
              <a:buFont typeface="+mj-lt"/>
              <a:buNone/>
              <a:tabLst/>
            </a:pPr>
            <a:r>
              <a:rPr lang="ja-JP" altLang="en-US"/>
              <a:t>［サブタイトル］</a:t>
            </a:r>
            <a:endParaRPr lang="en-US" dirty="0"/>
          </a:p>
        </p:txBody>
      </p:sp>
      <p:sp>
        <p:nvSpPr>
          <p:cNvPr id="7" name="テキスト プレースホルダー 7">
            <a:extLst>
              <a:ext uri="{FF2B5EF4-FFF2-40B4-BE49-F238E27FC236}">
                <a16:creationId xmlns:a16="http://schemas.microsoft.com/office/drawing/2014/main" id="{C1BF904A-EDA9-CB42-9930-B694DF35C532}"/>
              </a:ext>
            </a:extLst>
          </p:cNvPr>
          <p:cNvSpPr>
            <a:spLocks noGrp="1"/>
          </p:cNvSpPr>
          <p:nvPr>
            <p:ph type="body" sz="quarter" idx="13" hasCustomPrompt="1"/>
          </p:nvPr>
        </p:nvSpPr>
        <p:spPr>
          <a:xfrm>
            <a:off x="331491" y="1160463"/>
            <a:ext cx="9243021" cy="669290"/>
          </a:xfrm>
          <a:prstGeom prst="rect">
            <a:avLst/>
          </a:prstGeom>
        </p:spPr>
        <p:txBody>
          <a:bodyPr/>
          <a:lstStyle>
            <a:lvl1pPr marL="0" indent="0">
              <a:buNone/>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396042262"/>
      </p:ext>
    </p:extLst>
  </p:cSld>
  <p:clrMapOvr>
    <a:masterClrMapping/>
  </p:clrMapOvr>
  <p:extLst>
    <p:ext uri="{DCECCB84-F9BA-43D5-87BE-67443E8EF086}">
      <p15:sldGuideLst xmlns:p15="http://schemas.microsoft.com/office/powerpoint/2012/main">
        <p15:guide id="3" orient="horz" pos="663" userDrawn="1">
          <p15:clr>
            <a:srgbClr val="FBAE40"/>
          </p15:clr>
        </p15:guide>
        <p15:guide id="4" orient="horz" pos="731"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コンテンツB">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1F77EE-9DF9-8847-B74D-DAE7D40F8D1E}"/>
              </a:ext>
            </a:extLst>
          </p:cNvPr>
          <p:cNvSpPr>
            <a:spLocks noGrp="1"/>
          </p:cNvSpPr>
          <p:nvPr>
            <p:ph type="title" hasCustomPrompt="1"/>
          </p:nvPr>
        </p:nvSpPr>
        <p:spPr/>
        <p:txBody>
          <a:bodyPr/>
          <a:lstStyle/>
          <a:p>
            <a:r>
              <a:rPr kumimoji="1" lang="ja-JP" altLang="en-US"/>
              <a:t>［タイトル］</a:t>
            </a:r>
          </a:p>
        </p:txBody>
      </p:sp>
      <p:sp>
        <p:nvSpPr>
          <p:cNvPr id="4" name="テキスト プレースホルダー 3">
            <a:extLst>
              <a:ext uri="{FF2B5EF4-FFF2-40B4-BE49-F238E27FC236}">
                <a16:creationId xmlns:a16="http://schemas.microsoft.com/office/drawing/2014/main" id="{257AB5C0-48AC-A342-8863-43A85345298E}"/>
              </a:ext>
            </a:extLst>
          </p:cNvPr>
          <p:cNvSpPr>
            <a:spLocks noGrp="1"/>
          </p:cNvSpPr>
          <p:nvPr>
            <p:ph type="body" sz="quarter" idx="10" hasCustomPrompt="1"/>
          </p:nvPr>
        </p:nvSpPr>
        <p:spPr>
          <a:xfrm>
            <a:off x="331788" y="692151"/>
            <a:ext cx="9242425" cy="648970"/>
          </a:xfrm>
        </p:spPr>
        <p:txBody>
          <a:bodyPr/>
          <a:lstStyle/>
          <a:p>
            <a:pPr lvl="0"/>
            <a:r>
              <a:rPr kumimoji="1" lang="ja-JP" altLang="en-US" dirty="0"/>
              <a:t>テキストの入力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606829036"/>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コンテンツC">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5284491" y="164693"/>
            <a:ext cx="4290020" cy="412538"/>
          </a:xfrm>
        </p:spPr>
        <p:txBody>
          <a:bodyPr/>
          <a:lstStyle/>
          <a:p>
            <a:r>
              <a:rPr kumimoji="1" lang="ja-JP" altLang="en-US"/>
              <a:t>［タイトル］</a:t>
            </a:r>
          </a:p>
        </p:txBody>
      </p:sp>
      <p:pic>
        <p:nvPicPr>
          <p:cNvPr id="2" name="図 1">
            <a:extLst>
              <a:ext uri="{FF2B5EF4-FFF2-40B4-BE49-F238E27FC236}">
                <a16:creationId xmlns:a16="http://schemas.microsoft.com/office/drawing/2014/main" id="{04FB84B0-3BCF-114D-8BC7-C7AEA4D473F5}"/>
              </a:ext>
            </a:extLst>
          </p:cNvPr>
          <p:cNvPicPr>
            <a:picLocks noChangeAspect="1"/>
          </p:cNvPicPr>
          <p:nvPr userDrawn="1"/>
        </p:nvPicPr>
        <p:blipFill>
          <a:blip r:embed="rId2"/>
          <a:stretch>
            <a:fillRect/>
          </a:stretch>
        </p:blipFill>
        <p:spPr>
          <a:xfrm>
            <a:off x="0" y="0"/>
            <a:ext cx="4953000" cy="6858000"/>
          </a:xfrm>
          <a:prstGeom prst="rect">
            <a:avLst/>
          </a:prstGeom>
        </p:spPr>
      </p:pic>
      <p:sp>
        <p:nvSpPr>
          <p:cNvPr id="8" name="テキスト プレースホルダー 7">
            <a:extLst>
              <a:ext uri="{FF2B5EF4-FFF2-40B4-BE49-F238E27FC236}">
                <a16:creationId xmlns:a16="http://schemas.microsoft.com/office/drawing/2014/main" id="{7A82C159-A3E3-5C4A-85F2-522452EB1EBD}"/>
              </a:ext>
            </a:extLst>
          </p:cNvPr>
          <p:cNvSpPr>
            <a:spLocks noGrp="1"/>
          </p:cNvSpPr>
          <p:nvPr>
            <p:ph type="body" sz="quarter" idx="13" hasCustomPrompt="1"/>
          </p:nvPr>
        </p:nvSpPr>
        <p:spPr>
          <a:xfrm>
            <a:off x="5284492" y="692151"/>
            <a:ext cx="4290020" cy="669290"/>
          </a:xfrm>
          <a:prstGeom prst="rect">
            <a:avLst/>
          </a:prstGeom>
        </p:spPr>
        <p:txBody>
          <a:bodyPr/>
          <a:lstStyle>
            <a:lvl1pPr marL="0" indent="0">
              <a:buNone/>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893088525"/>
      </p:ext>
    </p:extLst>
  </p:cSld>
  <p:clrMapOvr>
    <a:masterClrMapping/>
  </p:clrMapOvr>
  <p:extLst>
    <p:ext uri="{DCECCB84-F9BA-43D5-87BE-67443E8EF086}">
      <p15:sldGuideLst xmlns:p15="http://schemas.microsoft.com/office/powerpoint/2012/main">
        <p15:guide id="1" pos="3322"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コンテンツ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31491" y="3700676"/>
            <a:ext cx="9243020" cy="412538"/>
          </a:xfrm>
        </p:spPr>
        <p:txBody>
          <a:bodyPr/>
          <a:lstStyle/>
          <a:p>
            <a:r>
              <a:rPr kumimoji="1" lang="ja-JP" altLang="en-US"/>
              <a:t>［タイトル］</a:t>
            </a:r>
          </a:p>
        </p:txBody>
      </p:sp>
      <p:pic>
        <p:nvPicPr>
          <p:cNvPr id="2" name="図 1">
            <a:extLst>
              <a:ext uri="{FF2B5EF4-FFF2-40B4-BE49-F238E27FC236}">
                <a16:creationId xmlns:a16="http://schemas.microsoft.com/office/drawing/2014/main" id="{E240AB3A-033A-AD4A-9002-9D106C05D0C0}"/>
              </a:ext>
            </a:extLst>
          </p:cNvPr>
          <p:cNvPicPr>
            <a:picLocks noChangeAspect="1"/>
          </p:cNvPicPr>
          <p:nvPr userDrawn="1"/>
        </p:nvPicPr>
        <p:blipFill>
          <a:blip r:embed="rId2"/>
          <a:stretch>
            <a:fillRect/>
          </a:stretch>
        </p:blipFill>
        <p:spPr>
          <a:xfrm>
            <a:off x="0" y="0"/>
            <a:ext cx="9906000" cy="3429000"/>
          </a:xfrm>
          <a:prstGeom prst="rect">
            <a:avLst/>
          </a:prstGeom>
        </p:spPr>
      </p:pic>
      <p:sp>
        <p:nvSpPr>
          <p:cNvPr id="8" name="テキスト プレースホルダー 7">
            <a:extLst>
              <a:ext uri="{FF2B5EF4-FFF2-40B4-BE49-F238E27FC236}">
                <a16:creationId xmlns:a16="http://schemas.microsoft.com/office/drawing/2014/main" id="{7A82C159-A3E3-5C4A-85F2-522452EB1EBD}"/>
              </a:ext>
            </a:extLst>
          </p:cNvPr>
          <p:cNvSpPr>
            <a:spLocks noGrp="1"/>
          </p:cNvSpPr>
          <p:nvPr>
            <p:ph type="body" sz="quarter" idx="13" hasCustomPrompt="1"/>
          </p:nvPr>
        </p:nvSpPr>
        <p:spPr>
          <a:xfrm>
            <a:off x="331491" y="4221163"/>
            <a:ext cx="9243020" cy="669290"/>
          </a:xfrm>
          <a:prstGeom prst="rect">
            <a:avLst/>
          </a:prstGeom>
        </p:spPr>
        <p:txBody>
          <a:bodyPr/>
          <a:lstStyle>
            <a:lvl1pPr marL="0" indent="0">
              <a:buNone/>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165515069"/>
      </p:ext>
    </p:extLst>
  </p:cSld>
  <p:clrMapOvr>
    <a:masterClrMapping/>
  </p:clrMapOvr>
  <p:extLst>
    <p:ext uri="{DCECCB84-F9BA-43D5-87BE-67443E8EF086}">
      <p15:sldGuideLst xmlns:p15="http://schemas.microsoft.com/office/powerpoint/2012/main">
        <p15:guide id="1" orient="horz" pos="2591" userDrawn="1">
          <p15:clr>
            <a:srgbClr val="FBAE40"/>
          </p15:clr>
        </p15:guide>
        <p15:guide id="2" orient="horz" pos="2659"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コンテンツA">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AD4885B-2DFA-D04D-AE48-F73602DA6A2E}"/>
              </a:ext>
            </a:extLst>
          </p:cNvPr>
          <p:cNvSpPr>
            <a:spLocks noGrp="1"/>
          </p:cNvSpPr>
          <p:nvPr>
            <p:ph type="title" hasCustomPrompt="1"/>
          </p:nvPr>
        </p:nvSpPr>
        <p:spPr/>
        <p:txBody>
          <a:bodyPr/>
          <a:lstStyle/>
          <a:p>
            <a:r>
              <a:rPr kumimoji="1" lang="ja-JP" altLang="en-US"/>
              <a:t>［タイトル］</a:t>
            </a:r>
          </a:p>
        </p:txBody>
      </p:sp>
      <p:sp>
        <p:nvSpPr>
          <p:cNvPr id="3" name="Text Placeholder 2">
            <a:extLst>
              <a:ext uri="{FF2B5EF4-FFF2-40B4-BE49-F238E27FC236}">
                <a16:creationId xmlns:a16="http://schemas.microsoft.com/office/drawing/2014/main" id="{C5C3BFEB-E3E2-40B7-A253-8DF9A4ADA8FA}"/>
              </a:ext>
            </a:extLst>
          </p:cNvPr>
          <p:cNvSpPr>
            <a:spLocks noGrp="1"/>
          </p:cNvSpPr>
          <p:nvPr>
            <p:ph type="body" sz="quarter" idx="12" hasCustomPrompt="1"/>
          </p:nvPr>
        </p:nvSpPr>
        <p:spPr>
          <a:xfrm>
            <a:off x="331490" y="689356"/>
            <a:ext cx="9243021" cy="363157"/>
          </a:xfrm>
          <a:prstGeom prst="rect">
            <a:avLst/>
          </a:prstGeom>
        </p:spPr>
        <p:txBody>
          <a:bodyPr tIns="46800" anchor="ctr" anchorCtr="0">
            <a:noAutofit/>
          </a:bodyPr>
          <a:lstStyle>
            <a:lvl1pPr>
              <a:defRPr lang="en-US" sz="2000" b="1" spc="0" baseline="0" dirty="0">
                <a:solidFill>
                  <a:schemeClr val="bg1"/>
                </a:solidFill>
                <a:latin typeface="+mj-ea"/>
                <a:ea typeface="+mj-ea"/>
                <a:cs typeface="Arial"/>
              </a:defRPr>
            </a:lvl1pPr>
          </a:lstStyle>
          <a:p>
            <a:pPr marL="226470" marR="0" lvl="0" indent="-226470">
              <a:lnSpc>
                <a:spcPct val="100000"/>
              </a:lnSpc>
              <a:spcBef>
                <a:spcPct val="20000"/>
              </a:spcBef>
              <a:buClrTx/>
              <a:buSzTx/>
              <a:buFont typeface="+mj-lt"/>
              <a:buNone/>
              <a:tabLst/>
            </a:pPr>
            <a:r>
              <a:rPr lang="ja-JP" altLang="en-US"/>
              <a:t>［サブタイトル］</a:t>
            </a:r>
            <a:endParaRPr lang="en-US" dirty="0"/>
          </a:p>
        </p:txBody>
      </p:sp>
      <p:sp>
        <p:nvSpPr>
          <p:cNvPr id="7" name="テキスト プレースホルダー 7">
            <a:extLst>
              <a:ext uri="{FF2B5EF4-FFF2-40B4-BE49-F238E27FC236}">
                <a16:creationId xmlns:a16="http://schemas.microsoft.com/office/drawing/2014/main" id="{7D31131B-AA9F-174B-B0F4-E06C45EFB247}"/>
              </a:ext>
            </a:extLst>
          </p:cNvPr>
          <p:cNvSpPr>
            <a:spLocks noGrp="1"/>
          </p:cNvSpPr>
          <p:nvPr>
            <p:ph type="body" sz="quarter" idx="13" hasCustomPrompt="1"/>
          </p:nvPr>
        </p:nvSpPr>
        <p:spPr>
          <a:xfrm>
            <a:off x="331491" y="1160463"/>
            <a:ext cx="9243021" cy="669290"/>
          </a:xfrm>
          <a:prstGeom prst="rect">
            <a:avLst/>
          </a:prstGeom>
        </p:spPr>
        <p:txBody>
          <a:bodyPr/>
          <a:lstStyle>
            <a:lvl1pPr marL="0" indent="0">
              <a:buNone/>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998639116"/>
      </p:ext>
    </p:extLst>
  </p:cSld>
  <p:clrMapOvr>
    <a:masterClrMapping/>
  </p:clrMapOvr>
  <p:extLst>
    <p:ext uri="{DCECCB84-F9BA-43D5-87BE-67443E8EF086}">
      <p15:sldGuideLst xmlns:p15="http://schemas.microsoft.com/office/powerpoint/2012/main">
        <p15:guide id="3" orient="horz" pos="663" userDrawn="1">
          <p15:clr>
            <a:srgbClr val="FBAE40"/>
          </p15:clr>
        </p15:guide>
        <p15:guide id="4" orient="horz" pos="731"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コンテンツB">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p:txBody>
          <a:bodyPr/>
          <a:lstStyle/>
          <a:p>
            <a:r>
              <a:rPr kumimoji="1" lang="ja-JP" altLang="en-US"/>
              <a:t>［タイトル］</a:t>
            </a:r>
          </a:p>
        </p:txBody>
      </p:sp>
      <p:sp>
        <p:nvSpPr>
          <p:cNvPr id="4" name="テキスト プレースホルダー 7">
            <a:extLst>
              <a:ext uri="{FF2B5EF4-FFF2-40B4-BE49-F238E27FC236}">
                <a16:creationId xmlns:a16="http://schemas.microsoft.com/office/drawing/2014/main" id="{C02BC9B8-0AC5-0141-A592-2D1CBD062239}"/>
              </a:ext>
            </a:extLst>
          </p:cNvPr>
          <p:cNvSpPr>
            <a:spLocks noGrp="1"/>
          </p:cNvSpPr>
          <p:nvPr>
            <p:ph type="body" sz="quarter" idx="13" hasCustomPrompt="1"/>
          </p:nvPr>
        </p:nvSpPr>
        <p:spPr>
          <a:xfrm>
            <a:off x="331491" y="692151"/>
            <a:ext cx="9243021" cy="669290"/>
          </a:xfrm>
          <a:prstGeom prst="rect">
            <a:avLst/>
          </a:prstGeom>
        </p:spPr>
        <p:txBody>
          <a:bodyPr/>
          <a:lstStyle>
            <a:lvl1pPr marL="0" indent="0">
              <a:buNone/>
              <a:tabL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069797468"/>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コンテンツC">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5284491" y="164693"/>
            <a:ext cx="4290020" cy="412538"/>
          </a:xfrm>
        </p:spPr>
        <p:txBody>
          <a:bodyPr/>
          <a:lstStyle/>
          <a:p>
            <a:r>
              <a:rPr kumimoji="1" lang="ja-JP" altLang="en-US"/>
              <a:t>［タイトル］</a:t>
            </a:r>
          </a:p>
        </p:txBody>
      </p:sp>
      <p:pic>
        <p:nvPicPr>
          <p:cNvPr id="2" name="図 1">
            <a:extLst>
              <a:ext uri="{FF2B5EF4-FFF2-40B4-BE49-F238E27FC236}">
                <a16:creationId xmlns:a16="http://schemas.microsoft.com/office/drawing/2014/main" id="{722DC13E-7840-E648-9BD6-FC3234B28E59}"/>
              </a:ext>
            </a:extLst>
          </p:cNvPr>
          <p:cNvPicPr>
            <a:picLocks noChangeAspect="1"/>
          </p:cNvPicPr>
          <p:nvPr userDrawn="1"/>
        </p:nvPicPr>
        <p:blipFill>
          <a:blip r:embed="rId2"/>
          <a:stretch>
            <a:fillRect/>
          </a:stretch>
        </p:blipFill>
        <p:spPr>
          <a:xfrm>
            <a:off x="0" y="0"/>
            <a:ext cx="4953000" cy="6858000"/>
          </a:xfrm>
          <a:prstGeom prst="rect">
            <a:avLst/>
          </a:prstGeom>
        </p:spPr>
      </p:pic>
      <p:sp>
        <p:nvSpPr>
          <p:cNvPr id="7" name="テキスト プレースホルダー 7">
            <a:extLst>
              <a:ext uri="{FF2B5EF4-FFF2-40B4-BE49-F238E27FC236}">
                <a16:creationId xmlns:a16="http://schemas.microsoft.com/office/drawing/2014/main" id="{D3E057B5-B95A-F142-9C2C-4A17527A5A6F}"/>
              </a:ext>
            </a:extLst>
          </p:cNvPr>
          <p:cNvSpPr>
            <a:spLocks noGrp="1"/>
          </p:cNvSpPr>
          <p:nvPr>
            <p:ph type="body" sz="quarter" idx="13" hasCustomPrompt="1"/>
          </p:nvPr>
        </p:nvSpPr>
        <p:spPr>
          <a:xfrm>
            <a:off x="5284492" y="692151"/>
            <a:ext cx="4290020" cy="669290"/>
          </a:xfrm>
          <a:prstGeom prst="rect">
            <a:avLst/>
          </a:prstGeom>
        </p:spPr>
        <p:txBody>
          <a:bodyPr/>
          <a:lstStyle>
            <a:lvl1pPr marL="0" indent="0">
              <a:buNone/>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728986482"/>
      </p:ext>
    </p:extLst>
  </p:cSld>
  <p:clrMapOvr>
    <a:masterClrMapping/>
  </p:clrMapOvr>
  <p:extLst>
    <p:ext uri="{DCECCB84-F9BA-43D5-87BE-67443E8EF086}">
      <p15:sldGuideLst xmlns:p15="http://schemas.microsoft.com/office/powerpoint/2012/main">
        <p15:guide id="1" pos="332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表紙C">
    <p:bg>
      <p:bgPr>
        <a:solidFill>
          <a:schemeClr val="accent2"/>
        </a:solidFill>
        <a:effectLst/>
      </p:bgPr>
    </p:bg>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CCAEC040-EEFE-C444-83DD-41B27D064E83}"/>
              </a:ext>
            </a:extLst>
          </p:cNvPr>
          <p:cNvSpPr>
            <a:spLocks noGrp="1"/>
          </p:cNvSpPr>
          <p:nvPr>
            <p:ph type="title" hasCustomPrompt="1"/>
          </p:nvPr>
        </p:nvSpPr>
        <p:spPr>
          <a:xfrm>
            <a:off x="331788" y="2708276"/>
            <a:ext cx="7177075" cy="325438"/>
          </a:xfrm>
        </p:spPr>
        <p:txBody>
          <a:bodyPr/>
          <a:lstStyle>
            <a:lvl1pPr>
              <a:defRPr>
                <a:solidFill>
                  <a:schemeClr val="bg1"/>
                </a:solidFill>
              </a:defRPr>
            </a:lvl1pPr>
          </a:lstStyle>
          <a:p>
            <a:pPr lvl="0"/>
            <a:r>
              <a:rPr kumimoji="1" lang="ja-JP" altLang="en-US"/>
              <a:t>○○○○御中</a:t>
            </a:r>
          </a:p>
        </p:txBody>
      </p:sp>
      <p:sp>
        <p:nvSpPr>
          <p:cNvPr id="20" name="テキスト プレースホルダー 16">
            <a:extLst>
              <a:ext uri="{FF2B5EF4-FFF2-40B4-BE49-F238E27FC236}">
                <a16:creationId xmlns:a16="http://schemas.microsoft.com/office/drawing/2014/main" id="{69DA06EE-F669-A248-B816-9503F01A10EF}"/>
              </a:ext>
            </a:extLst>
          </p:cNvPr>
          <p:cNvSpPr>
            <a:spLocks noGrp="1"/>
          </p:cNvSpPr>
          <p:nvPr>
            <p:ph type="body" sz="quarter" idx="12" hasCustomPrompt="1"/>
          </p:nvPr>
        </p:nvSpPr>
        <p:spPr>
          <a:xfrm>
            <a:off x="331490" y="3257650"/>
            <a:ext cx="7177385" cy="1699489"/>
          </a:xfrm>
          <a:prstGeom prst="rect">
            <a:avLst/>
          </a:prstGeom>
        </p:spPr>
        <p:txBody>
          <a:bodyPr lIns="0" rIns="0"/>
          <a:lstStyle>
            <a:lvl1pPr>
              <a:lnSpc>
                <a:spcPct val="120000"/>
              </a:lnSpc>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p>
        </p:txBody>
      </p:sp>
      <p:sp>
        <p:nvSpPr>
          <p:cNvPr id="22" name="テキスト プレースホルダー 18">
            <a:extLst>
              <a:ext uri="{FF2B5EF4-FFF2-40B4-BE49-F238E27FC236}">
                <a16:creationId xmlns:a16="http://schemas.microsoft.com/office/drawing/2014/main" id="{F19E2444-AC3A-064A-9BA1-9990E25E935C}"/>
              </a:ext>
            </a:extLst>
          </p:cNvPr>
          <p:cNvSpPr>
            <a:spLocks noGrp="1"/>
          </p:cNvSpPr>
          <p:nvPr>
            <p:ph type="body" sz="quarter" idx="13" hasCustomPrompt="1"/>
          </p:nvPr>
        </p:nvSpPr>
        <p:spPr>
          <a:xfrm>
            <a:off x="331491" y="5882358"/>
            <a:ext cx="7177384" cy="786730"/>
          </a:xfrm>
          <a:prstGeom prst="rect">
            <a:avLst/>
          </a:prstGeom>
        </p:spPr>
        <p:txBody>
          <a:bodyPr lIns="0" rIns="0"/>
          <a:lstStyle>
            <a:lvl1pPr>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en-US" altLang="ja-JP" dirty="0"/>
              <a:t>2022</a:t>
            </a:r>
            <a:r>
              <a:rPr kumimoji="1" lang="ja-JP" altLang="en-US" dirty="0"/>
              <a:t>年 ○月 ○日</a:t>
            </a:r>
          </a:p>
          <a:p>
            <a:pPr lvl="0"/>
            <a:r>
              <a:rPr kumimoji="1" lang="ja-JP" altLang="en-US" dirty="0"/>
              <a:t>株式会社</a:t>
            </a:r>
            <a:r>
              <a:rPr kumimoji="1" lang="en-US" altLang="ja-JP" dirty="0"/>
              <a:t>NTT</a:t>
            </a:r>
            <a:r>
              <a:rPr kumimoji="1" lang="ja-JP" altLang="en-US" dirty="0"/>
              <a:t>データ経営研究所</a:t>
            </a:r>
          </a:p>
          <a:p>
            <a:pPr lvl="0"/>
            <a:r>
              <a:rPr kumimoji="1" lang="ja-JP" altLang="en-US" dirty="0"/>
              <a:t>○○○○○○○○○○○○○○</a:t>
            </a:r>
          </a:p>
        </p:txBody>
      </p:sp>
      <p:sp>
        <p:nvSpPr>
          <p:cNvPr id="6" name="正方形/長方形 5">
            <a:extLst>
              <a:ext uri="{FF2B5EF4-FFF2-40B4-BE49-F238E27FC236}">
                <a16:creationId xmlns:a16="http://schemas.microsoft.com/office/drawing/2014/main" id="{BF1C8481-7D27-A74E-9740-DD4483246E71}"/>
              </a:ext>
            </a:extLst>
          </p:cNvPr>
          <p:cNvSpPr/>
          <p:nvPr userDrawn="1"/>
        </p:nvSpPr>
        <p:spPr>
          <a:xfrm>
            <a:off x="1" y="0"/>
            <a:ext cx="9906000" cy="2403761"/>
          </a:xfrm>
          <a:prstGeom prst="rect">
            <a:avLst/>
          </a:prstGeom>
          <a:solidFill>
            <a:srgbClr val="1D264D"/>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p>
        </p:txBody>
      </p:sp>
      <p:pic>
        <p:nvPicPr>
          <p:cNvPr id="17" name="図 16">
            <a:extLst>
              <a:ext uri="{FF2B5EF4-FFF2-40B4-BE49-F238E27FC236}">
                <a16:creationId xmlns:a16="http://schemas.microsoft.com/office/drawing/2014/main" id="{9E332B7C-2774-D747-B738-DFFE71FF42B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06000" y="0"/>
            <a:ext cx="3600000" cy="2403761"/>
          </a:xfrm>
          <a:prstGeom prst="rect">
            <a:avLst/>
          </a:prstGeom>
        </p:spPr>
      </p:pic>
      <p:pic>
        <p:nvPicPr>
          <p:cNvPr id="10" name="図 9">
            <a:extLst>
              <a:ext uri="{FF2B5EF4-FFF2-40B4-BE49-F238E27FC236}">
                <a16:creationId xmlns:a16="http://schemas.microsoft.com/office/drawing/2014/main" id="{B869AFE1-023E-9444-AE7D-68D6CB600E83}"/>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020638" y="2640140"/>
            <a:ext cx="1641498" cy="563107"/>
          </a:xfrm>
          <a:prstGeom prst="rect">
            <a:avLst/>
          </a:prstGeom>
        </p:spPr>
      </p:pic>
      <p:sp>
        <p:nvSpPr>
          <p:cNvPr id="16" name="テキスト ボックス 15">
            <a:extLst>
              <a:ext uri="{FF2B5EF4-FFF2-40B4-BE49-F238E27FC236}">
                <a16:creationId xmlns:a16="http://schemas.microsoft.com/office/drawing/2014/main" id="{AC64BE3C-F985-7842-8067-AF5BF3B168DC}"/>
              </a:ext>
            </a:extLst>
          </p:cNvPr>
          <p:cNvSpPr txBox="1"/>
          <p:nvPr userDrawn="1"/>
        </p:nvSpPr>
        <p:spPr>
          <a:xfrm>
            <a:off x="6286752" y="6623438"/>
            <a:ext cx="3287760" cy="215444"/>
          </a:xfrm>
          <a:prstGeom prst="rect">
            <a:avLst/>
          </a:prstGeom>
          <a:noFill/>
          <a:ln>
            <a:noFill/>
          </a:ln>
        </p:spPr>
        <p:txBody>
          <a:bodyPr wrap="none" lIns="0" rIns="0" rtlCol="0">
            <a:spAutoFit/>
          </a:bodyPr>
          <a:lstStyle/>
          <a:p>
            <a:pPr algn="r"/>
            <a:r>
              <a:rPr kumimoji="0" lang="en-US" altLang="ja-JP" sz="800">
                <a:solidFill>
                  <a:schemeClr val="bg1"/>
                </a:solidFill>
                <a:latin typeface="+mn-lt"/>
                <a:cs typeface="Meiryo UI" pitchFamily="50" charset="-128"/>
              </a:rPr>
              <a:t>© 2022 NTT DATA INSTITUTE OF MANAGEMENT CONSULTING, Inc.</a:t>
            </a:r>
            <a:endParaRPr kumimoji="0" lang="en-US" altLang="ja-JP" sz="800" dirty="0">
              <a:solidFill>
                <a:schemeClr val="bg1"/>
              </a:solidFill>
              <a:latin typeface="+mn-lt"/>
              <a:cs typeface="Meiryo UI" pitchFamily="50" charset="-128"/>
            </a:endParaRPr>
          </a:p>
        </p:txBody>
      </p:sp>
      <p:sp>
        <p:nvSpPr>
          <p:cNvPr id="13" name="テキスト ボックス 12">
            <a:extLst>
              <a:ext uri="{FF2B5EF4-FFF2-40B4-BE49-F238E27FC236}">
                <a16:creationId xmlns:a16="http://schemas.microsoft.com/office/drawing/2014/main" id="{B614B9F6-94C1-874D-837D-F4D519B2A913}"/>
              </a:ext>
            </a:extLst>
          </p:cNvPr>
          <p:cNvSpPr txBox="1"/>
          <p:nvPr userDrawn="1"/>
        </p:nvSpPr>
        <p:spPr>
          <a:xfrm>
            <a:off x="10208091" y="2917862"/>
            <a:ext cx="3592650" cy="646331"/>
          </a:xfrm>
          <a:prstGeom prst="rect">
            <a:avLst/>
          </a:prstGeom>
          <a:noFill/>
        </p:spPr>
        <p:txBody>
          <a:bodyPr wrap="none" rtlCol="0">
            <a:spAutoFit/>
          </a:bodyPr>
          <a:lstStyle/>
          <a:p>
            <a:r>
              <a:rPr kumimoji="1" lang="ja-JP" altLang="en-US" sz="1800"/>
              <a:t>サービスロゴを併記する場合はこちらに</a:t>
            </a:r>
            <a:endParaRPr kumimoji="1" lang="en-US" altLang="ja-JP" sz="1800" dirty="0"/>
          </a:p>
          <a:p>
            <a:r>
              <a:rPr kumimoji="1" lang="en-US" altLang="ja-JP" sz="1800" dirty="0"/>
              <a:t>NTTDATA</a:t>
            </a:r>
            <a:r>
              <a:rPr kumimoji="1" lang="ja-JP" altLang="en-US" sz="1800"/>
              <a:t>ロゴと右揃えで配置</a:t>
            </a:r>
            <a:endParaRPr kumimoji="1" lang="en-US" altLang="ja-JP" sz="1800" dirty="0"/>
          </a:p>
        </p:txBody>
      </p:sp>
      <p:cxnSp>
        <p:nvCxnSpPr>
          <p:cNvPr id="9" name="直線矢印コネクタ 8">
            <a:extLst>
              <a:ext uri="{FF2B5EF4-FFF2-40B4-BE49-F238E27FC236}">
                <a16:creationId xmlns:a16="http://schemas.microsoft.com/office/drawing/2014/main" id="{96E83C00-A05B-DF4C-BB89-3AAB8B58965E}"/>
              </a:ext>
            </a:extLst>
          </p:cNvPr>
          <p:cNvCxnSpPr>
            <a:cxnSpLocks/>
          </p:cNvCxnSpPr>
          <p:nvPr userDrawn="1"/>
        </p:nvCxnSpPr>
        <p:spPr>
          <a:xfrm flipH="1">
            <a:off x="10114154" y="3640150"/>
            <a:ext cx="3369962" cy="0"/>
          </a:xfrm>
          <a:prstGeom prst="straightConnector1">
            <a:avLst/>
          </a:prstGeom>
          <a:ln>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999E7CBC-989B-AB4F-BB76-FD22326E6745}"/>
              </a:ext>
            </a:extLst>
          </p:cNvPr>
          <p:cNvSpPr txBox="1"/>
          <p:nvPr userDrawn="1"/>
        </p:nvSpPr>
        <p:spPr>
          <a:xfrm>
            <a:off x="10208090" y="3832261"/>
            <a:ext cx="415498" cy="369332"/>
          </a:xfrm>
          <a:prstGeom prst="rect">
            <a:avLst/>
          </a:prstGeom>
          <a:noFill/>
        </p:spPr>
        <p:txBody>
          <a:bodyPr wrap="none" rtlCol="0">
            <a:spAutoFit/>
          </a:bodyPr>
          <a:lstStyle/>
          <a:p>
            <a:r>
              <a:rPr kumimoji="1" lang="ja-JP" altLang="en-US" sz="1800"/>
              <a:t>例</a:t>
            </a:r>
            <a:endParaRPr kumimoji="1" lang="en-US" altLang="ja-JP" sz="1800" dirty="0"/>
          </a:p>
        </p:txBody>
      </p:sp>
      <p:pic>
        <p:nvPicPr>
          <p:cNvPr id="3" name="図 2">
            <a:extLst>
              <a:ext uri="{FF2B5EF4-FFF2-40B4-BE49-F238E27FC236}">
                <a16:creationId xmlns:a16="http://schemas.microsoft.com/office/drawing/2014/main" id="{454AE20B-55B9-2940-83F5-D6B9678113F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53007" y="3865065"/>
            <a:ext cx="1810479" cy="2758373"/>
          </a:xfrm>
          <a:prstGeom prst="rect">
            <a:avLst/>
          </a:prstGeom>
        </p:spPr>
      </p:pic>
    </p:spTree>
    <p:extLst>
      <p:ext uri="{BB962C8B-B14F-4D97-AF65-F5344CB8AC3E}">
        <p14:creationId xmlns:p14="http://schemas.microsoft.com/office/powerpoint/2010/main" val="93871064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コンテンツ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40B46CC-2CF9-284F-9F56-02D00E754E63}"/>
              </a:ext>
            </a:extLst>
          </p:cNvPr>
          <p:cNvSpPr>
            <a:spLocks noGrp="1"/>
          </p:cNvSpPr>
          <p:nvPr>
            <p:ph type="title" hasCustomPrompt="1"/>
          </p:nvPr>
        </p:nvSpPr>
        <p:spPr>
          <a:xfrm>
            <a:off x="331491" y="3700676"/>
            <a:ext cx="9243020" cy="412538"/>
          </a:xfrm>
        </p:spPr>
        <p:txBody>
          <a:bodyPr/>
          <a:lstStyle/>
          <a:p>
            <a:r>
              <a:rPr kumimoji="1" lang="ja-JP" altLang="en-US"/>
              <a:t>［タイトル］</a:t>
            </a:r>
          </a:p>
        </p:txBody>
      </p:sp>
      <p:pic>
        <p:nvPicPr>
          <p:cNvPr id="2" name="図 1">
            <a:extLst>
              <a:ext uri="{FF2B5EF4-FFF2-40B4-BE49-F238E27FC236}">
                <a16:creationId xmlns:a16="http://schemas.microsoft.com/office/drawing/2014/main" id="{B374F8D8-F53B-A349-A350-56D8A9906484}"/>
              </a:ext>
            </a:extLst>
          </p:cNvPr>
          <p:cNvPicPr>
            <a:picLocks noChangeAspect="1"/>
          </p:cNvPicPr>
          <p:nvPr userDrawn="1"/>
        </p:nvPicPr>
        <p:blipFill>
          <a:blip r:embed="rId2"/>
          <a:stretch>
            <a:fillRect/>
          </a:stretch>
        </p:blipFill>
        <p:spPr>
          <a:xfrm>
            <a:off x="0" y="0"/>
            <a:ext cx="9906000" cy="3429000"/>
          </a:xfrm>
          <a:prstGeom prst="rect">
            <a:avLst/>
          </a:prstGeom>
        </p:spPr>
      </p:pic>
      <p:sp>
        <p:nvSpPr>
          <p:cNvPr id="7" name="テキスト プレースホルダー 7">
            <a:extLst>
              <a:ext uri="{FF2B5EF4-FFF2-40B4-BE49-F238E27FC236}">
                <a16:creationId xmlns:a16="http://schemas.microsoft.com/office/drawing/2014/main" id="{141577B3-E425-974F-8C9C-0D7B9B327BDD}"/>
              </a:ext>
            </a:extLst>
          </p:cNvPr>
          <p:cNvSpPr>
            <a:spLocks noGrp="1"/>
          </p:cNvSpPr>
          <p:nvPr>
            <p:ph type="body" sz="quarter" idx="13" hasCustomPrompt="1"/>
          </p:nvPr>
        </p:nvSpPr>
        <p:spPr>
          <a:xfrm>
            <a:off x="331491" y="4221163"/>
            <a:ext cx="9243020" cy="669290"/>
          </a:xfrm>
          <a:prstGeom prst="rect">
            <a:avLst/>
          </a:prstGeom>
        </p:spPr>
        <p:txBody>
          <a:bodyPr/>
          <a:lstStyle>
            <a:lvl1pPr marL="0" indent="0">
              <a:buNone/>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545887075"/>
      </p:ext>
    </p:extLst>
  </p:cSld>
  <p:clrMapOvr>
    <a:masterClrMapping/>
  </p:clrMapOvr>
  <p:extLst>
    <p:ext uri="{DCECCB84-F9BA-43D5-87BE-67443E8EF086}">
      <p15:sldGuideLst xmlns:p15="http://schemas.microsoft.com/office/powerpoint/2012/main">
        <p15:guide id="1" orient="horz" pos="2591" userDrawn="1">
          <p15:clr>
            <a:srgbClr val="FBAE40"/>
          </p15:clr>
        </p15:guide>
        <p15:guide id="2" orient="horz" pos="2659"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裏表紙A">
    <p:bg>
      <p:bgPr>
        <a:solidFill>
          <a:schemeClr val="bg1"/>
        </a:solidFill>
        <a:effectLst/>
      </p:bgPr>
    </p:bg>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DE3DF6E-7C0D-4243-A88A-1FEDAF3DA0EF}"/>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2077465"/>
            <a:ext cx="6482082" cy="4780535"/>
          </a:xfrm>
          <a:prstGeom prst="rect">
            <a:avLst/>
          </a:prstGeom>
        </p:spPr>
      </p:pic>
      <p:pic>
        <p:nvPicPr>
          <p:cNvPr id="5" name="図 4">
            <a:extLst>
              <a:ext uri="{FF2B5EF4-FFF2-40B4-BE49-F238E27FC236}">
                <a16:creationId xmlns:a16="http://schemas.microsoft.com/office/drawing/2014/main" id="{390A487B-16B8-2244-AC81-C53D9CB66D3F}"/>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5987435" y="2792937"/>
            <a:ext cx="3302596" cy="1131445"/>
          </a:xfrm>
          <a:prstGeom prst="rect">
            <a:avLst/>
          </a:prstGeom>
        </p:spPr>
      </p:pic>
    </p:spTree>
    <p:extLst>
      <p:ext uri="{BB962C8B-B14F-4D97-AF65-F5344CB8AC3E}">
        <p14:creationId xmlns:p14="http://schemas.microsoft.com/office/powerpoint/2010/main" val="3276699012"/>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裏表紙B">
    <p:bg>
      <p:bgPr>
        <a:solidFill>
          <a:schemeClr val="bg1"/>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543F6B6-14E2-F441-AE02-931CA94084D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2077465"/>
            <a:ext cx="6482081" cy="4780535"/>
          </a:xfrm>
          <a:prstGeom prst="rect">
            <a:avLst/>
          </a:prstGeom>
        </p:spPr>
      </p:pic>
      <p:pic>
        <p:nvPicPr>
          <p:cNvPr id="7" name="図 6">
            <a:extLst>
              <a:ext uri="{FF2B5EF4-FFF2-40B4-BE49-F238E27FC236}">
                <a16:creationId xmlns:a16="http://schemas.microsoft.com/office/drawing/2014/main" id="{41F090B0-1BEE-0D4C-9408-D8891D31BBC2}"/>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5987435" y="2792937"/>
            <a:ext cx="3302596" cy="1131445"/>
          </a:xfrm>
          <a:prstGeom prst="rect">
            <a:avLst/>
          </a:prstGeom>
        </p:spPr>
      </p:pic>
    </p:spTree>
    <p:extLst>
      <p:ext uri="{BB962C8B-B14F-4D97-AF65-F5344CB8AC3E}">
        <p14:creationId xmlns:p14="http://schemas.microsoft.com/office/powerpoint/2010/main" val="1453211106"/>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裏表紙C">
    <p:bg>
      <p:bgPr>
        <a:solidFill>
          <a:schemeClr val="accent2"/>
        </a:solidFill>
        <a:effectLst/>
      </p:bgPr>
    </p:bg>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677DC0DD-4963-3A48-A8D2-06F39F353C4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2077466"/>
            <a:ext cx="6482081" cy="4780534"/>
          </a:xfrm>
          <a:prstGeom prst="rect">
            <a:avLst/>
          </a:prstGeom>
        </p:spPr>
      </p:pic>
      <p:pic>
        <p:nvPicPr>
          <p:cNvPr id="8" name="図 7">
            <a:extLst>
              <a:ext uri="{FF2B5EF4-FFF2-40B4-BE49-F238E27FC236}">
                <a16:creationId xmlns:a16="http://schemas.microsoft.com/office/drawing/2014/main" id="{53D56238-4CA6-0845-852C-0F7A39C6A664}"/>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5987433" y="2791445"/>
            <a:ext cx="3302598" cy="1132937"/>
          </a:xfrm>
          <a:prstGeom prst="rect">
            <a:avLst/>
          </a:prstGeom>
        </p:spPr>
      </p:pic>
      <p:sp>
        <p:nvSpPr>
          <p:cNvPr id="7" name="テキスト ボックス 6">
            <a:extLst>
              <a:ext uri="{FF2B5EF4-FFF2-40B4-BE49-F238E27FC236}">
                <a16:creationId xmlns:a16="http://schemas.microsoft.com/office/drawing/2014/main" id="{6EBFAA56-E08A-CB4D-83B5-C3ADE95A5CE5}"/>
              </a:ext>
            </a:extLst>
          </p:cNvPr>
          <p:cNvSpPr txBox="1"/>
          <p:nvPr userDrawn="1"/>
        </p:nvSpPr>
        <p:spPr>
          <a:xfrm>
            <a:off x="6286752" y="6623438"/>
            <a:ext cx="3287760" cy="215444"/>
          </a:xfrm>
          <a:prstGeom prst="rect">
            <a:avLst/>
          </a:prstGeom>
          <a:noFill/>
          <a:ln>
            <a:noFill/>
          </a:ln>
        </p:spPr>
        <p:txBody>
          <a:bodyPr wrap="none" lIns="0" rIns="0" rtlCol="0">
            <a:spAutoFit/>
          </a:bodyPr>
          <a:lstStyle/>
          <a:p>
            <a:pPr algn="r"/>
            <a:r>
              <a:rPr kumimoji="0" lang="en-US" altLang="ja-JP" sz="800" dirty="0">
                <a:solidFill>
                  <a:schemeClr val="bg1"/>
                </a:solidFill>
                <a:latin typeface="+mn-lt"/>
                <a:cs typeface="Meiryo UI" pitchFamily="50" charset="-128"/>
              </a:rPr>
              <a:t>© 2022 NTT DATA INSTITUTE OF MANAGEMENT CONSULTING, Inc.</a:t>
            </a:r>
          </a:p>
        </p:txBody>
      </p:sp>
    </p:spTree>
    <p:extLst>
      <p:ext uri="{BB962C8B-B14F-4D97-AF65-F5344CB8AC3E}">
        <p14:creationId xmlns:p14="http://schemas.microsoft.com/office/powerpoint/2010/main" val="345503385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BA_写真あり">
    <p:spTree>
      <p:nvGrpSpPr>
        <p:cNvPr id="1" name=""/>
        <p:cNvGrpSpPr/>
        <p:nvPr/>
      </p:nvGrpSpPr>
      <p:grpSpPr>
        <a:xfrm>
          <a:off x="0" y="0"/>
          <a:ext cx="0" cy="0"/>
          <a:chOff x="0" y="0"/>
          <a:chExt cx="0" cy="0"/>
        </a:xfrm>
      </p:grpSpPr>
      <p:sp>
        <p:nvSpPr>
          <p:cNvPr id="31" name="タイトル 4">
            <a:extLst>
              <a:ext uri="{FF2B5EF4-FFF2-40B4-BE49-F238E27FC236}">
                <a16:creationId xmlns:a16="http://schemas.microsoft.com/office/drawing/2014/main" id="{DAEB2D63-6F42-DE40-80ED-B03614E6EE3B}"/>
              </a:ext>
            </a:extLst>
          </p:cNvPr>
          <p:cNvSpPr>
            <a:spLocks noGrp="1"/>
          </p:cNvSpPr>
          <p:nvPr>
            <p:ph type="title" hasCustomPrompt="1"/>
          </p:nvPr>
        </p:nvSpPr>
        <p:spPr>
          <a:xfrm>
            <a:off x="331788" y="2708276"/>
            <a:ext cx="7177075" cy="325438"/>
          </a:xfrm>
        </p:spPr>
        <p:txBody>
          <a:bodyPr/>
          <a:lstStyle>
            <a:lvl1pPr>
              <a:defRPr>
                <a:solidFill>
                  <a:schemeClr val="tx1"/>
                </a:solidFill>
              </a:defRPr>
            </a:lvl1pPr>
          </a:lstStyle>
          <a:p>
            <a:pPr lvl="0"/>
            <a:r>
              <a:rPr kumimoji="1" lang="ja-JP" altLang="en-US"/>
              <a:t>○○○○御中</a:t>
            </a:r>
          </a:p>
        </p:txBody>
      </p:sp>
      <p:sp>
        <p:nvSpPr>
          <p:cNvPr id="29" name="テキスト プレースホルダー 16">
            <a:extLst>
              <a:ext uri="{FF2B5EF4-FFF2-40B4-BE49-F238E27FC236}">
                <a16:creationId xmlns:a16="http://schemas.microsoft.com/office/drawing/2014/main" id="{626B9BF8-9F92-6F4F-8E20-85EEC8A41651}"/>
              </a:ext>
            </a:extLst>
          </p:cNvPr>
          <p:cNvSpPr>
            <a:spLocks noGrp="1"/>
          </p:cNvSpPr>
          <p:nvPr>
            <p:ph type="body" sz="quarter" idx="12" hasCustomPrompt="1"/>
          </p:nvPr>
        </p:nvSpPr>
        <p:spPr>
          <a:xfrm>
            <a:off x="331490" y="3257650"/>
            <a:ext cx="7177385" cy="1699489"/>
          </a:xfrm>
          <a:prstGeom prst="rect">
            <a:avLst/>
          </a:prstGeom>
        </p:spPr>
        <p:txBody>
          <a:bodyPr lIns="0" rIns="0"/>
          <a:lstStyle>
            <a:lvl1pPr>
              <a:lnSpc>
                <a:spcPct val="120000"/>
              </a:lnSpc>
              <a:defRPr sz="24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p>
        </p:txBody>
      </p:sp>
      <p:sp>
        <p:nvSpPr>
          <p:cNvPr id="30" name="テキスト プレースホルダー 18">
            <a:extLst>
              <a:ext uri="{FF2B5EF4-FFF2-40B4-BE49-F238E27FC236}">
                <a16:creationId xmlns:a16="http://schemas.microsoft.com/office/drawing/2014/main" id="{8E10F5D0-9F6F-6146-9CD1-B36564345522}"/>
              </a:ext>
            </a:extLst>
          </p:cNvPr>
          <p:cNvSpPr>
            <a:spLocks noGrp="1"/>
          </p:cNvSpPr>
          <p:nvPr>
            <p:ph type="body" sz="quarter" idx="13" hasCustomPrompt="1"/>
          </p:nvPr>
        </p:nvSpPr>
        <p:spPr>
          <a:xfrm>
            <a:off x="331491" y="5882358"/>
            <a:ext cx="7177384" cy="786730"/>
          </a:xfrm>
          <a:prstGeom prst="rect">
            <a:avLst/>
          </a:prstGeom>
        </p:spPr>
        <p:txBody>
          <a:bodyPr lIns="0" rIns="0"/>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en-US" altLang="ja-JP" dirty="0"/>
              <a:t>2022</a:t>
            </a:r>
            <a:r>
              <a:rPr kumimoji="1" lang="ja-JP" altLang="en-US" dirty="0"/>
              <a:t>年 ○月 ○日</a:t>
            </a:r>
          </a:p>
          <a:p>
            <a:pPr lvl="0"/>
            <a:r>
              <a:rPr kumimoji="1" lang="ja-JP" altLang="en-US" dirty="0"/>
              <a:t>株式会社</a:t>
            </a:r>
            <a:r>
              <a:rPr kumimoji="1" lang="en-US" altLang="ja-JP" dirty="0"/>
              <a:t>NTT</a:t>
            </a:r>
            <a:r>
              <a:rPr kumimoji="1" lang="ja-JP" altLang="en-US" dirty="0"/>
              <a:t>データ経営研究所</a:t>
            </a:r>
          </a:p>
          <a:p>
            <a:pPr lvl="0"/>
            <a:r>
              <a:rPr kumimoji="1" lang="ja-JP" altLang="en-US" dirty="0"/>
              <a:t>○○○○○○○○○○○○○○</a:t>
            </a:r>
          </a:p>
        </p:txBody>
      </p:sp>
      <p:pic>
        <p:nvPicPr>
          <p:cNvPr id="12" name="図 11">
            <a:extLst>
              <a:ext uri="{FF2B5EF4-FFF2-40B4-BE49-F238E27FC236}">
                <a16:creationId xmlns:a16="http://schemas.microsoft.com/office/drawing/2014/main" id="{90BAE1D0-B847-E24E-B7DA-8A2D03EFC54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7508874" cy="2403761"/>
          </a:xfrm>
          <a:prstGeom prst="rect">
            <a:avLst/>
          </a:prstGeom>
        </p:spPr>
      </p:pic>
      <p:pic>
        <p:nvPicPr>
          <p:cNvPr id="22" name="図 21">
            <a:extLst>
              <a:ext uri="{FF2B5EF4-FFF2-40B4-BE49-F238E27FC236}">
                <a16:creationId xmlns:a16="http://schemas.microsoft.com/office/drawing/2014/main" id="{9B22D6D9-28B6-F745-BA08-7E7C0B49E1DD}"/>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6305999" y="0"/>
            <a:ext cx="3600000" cy="2403761"/>
          </a:xfrm>
          <a:prstGeom prst="rect">
            <a:avLst/>
          </a:prstGeom>
        </p:spPr>
      </p:pic>
      <p:pic>
        <p:nvPicPr>
          <p:cNvPr id="13" name="図 12">
            <a:extLst>
              <a:ext uri="{FF2B5EF4-FFF2-40B4-BE49-F238E27FC236}">
                <a16:creationId xmlns:a16="http://schemas.microsoft.com/office/drawing/2014/main" id="{8F3E8D9D-42A5-BF4F-9138-FEEE258C77F5}"/>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8020638" y="2640511"/>
            <a:ext cx="1641497" cy="562365"/>
          </a:xfrm>
          <a:prstGeom prst="rect">
            <a:avLst/>
          </a:prstGeom>
        </p:spPr>
      </p:pic>
      <p:sp>
        <p:nvSpPr>
          <p:cNvPr id="27" name="テキスト ボックス 26">
            <a:extLst>
              <a:ext uri="{FF2B5EF4-FFF2-40B4-BE49-F238E27FC236}">
                <a16:creationId xmlns:a16="http://schemas.microsoft.com/office/drawing/2014/main" id="{461D181A-5706-B944-AB69-AC4F76E59775}"/>
              </a:ext>
            </a:extLst>
          </p:cNvPr>
          <p:cNvSpPr txBox="1"/>
          <p:nvPr userDrawn="1"/>
        </p:nvSpPr>
        <p:spPr>
          <a:xfrm>
            <a:off x="10208091" y="2917862"/>
            <a:ext cx="3592650" cy="646331"/>
          </a:xfrm>
          <a:prstGeom prst="rect">
            <a:avLst/>
          </a:prstGeom>
          <a:noFill/>
        </p:spPr>
        <p:txBody>
          <a:bodyPr wrap="none" rtlCol="0">
            <a:spAutoFit/>
          </a:bodyPr>
          <a:lstStyle/>
          <a:p>
            <a:r>
              <a:rPr kumimoji="1" lang="ja-JP" altLang="en-US" sz="1800"/>
              <a:t>サービスロゴを併記する場合はこちらに</a:t>
            </a:r>
            <a:endParaRPr kumimoji="1" lang="en-US" altLang="ja-JP" sz="1800" dirty="0"/>
          </a:p>
          <a:p>
            <a:r>
              <a:rPr kumimoji="1" lang="en-US" altLang="ja-JP" sz="1800" dirty="0"/>
              <a:t>NTTDATA</a:t>
            </a:r>
            <a:r>
              <a:rPr kumimoji="1" lang="ja-JP" altLang="en-US" sz="1800"/>
              <a:t>ロゴと右揃えで配置</a:t>
            </a:r>
            <a:endParaRPr kumimoji="1" lang="en-US" altLang="ja-JP" sz="1800" dirty="0"/>
          </a:p>
        </p:txBody>
      </p:sp>
      <p:cxnSp>
        <p:nvCxnSpPr>
          <p:cNvPr id="25" name="直線矢印コネクタ 24">
            <a:extLst>
              <a:ext uri="{FF2B5EF4-FFF2-40B4-BE49-F238E27FC236}">
                <a16:creationId xmlns:a16="http://schemas.microsoft.com/office/drawing/2014/main" id="{53D17304-2170-3842-81DD-54288DF7E843}"/>
              </a:ext>
            </a:extLst>
          </p:cNvPr>
          <p:cNvCxnSpPr>
            <a:cxnSpLocks/>
          </p:cNvCxnSpPr>
          <p:nvPr userDrawn="1"/>
        </p:nvCxnSpPr>
        <p:spPr>
          <a:xfrm flipH="1">
            <a:off x="10114154" y="3640150"/>
            <a:ext cx="3369962" cy="0"/>
          </a:xfrm>
          <a:prstGeom prst="straightConnector1">
            <a:avLst/>
          </a:prstGeom>
          <a:ln>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6E2B104D-7AA8-A44B-BD96-CABEE425E2DC}"/>
              </a:ext>
            </a:extLst>
          </p:cNvPr>
          <p:cNvSpPr txBox="1"/>
          <p:nvPr userDrawn="1"/>
        </p:nvSpPr>
        <p:spPr>
          <a:xfrm>
            <a:off x="10208090" y="3832261"/>
            <a:ext cx="415498" cy="369332"/>
          </a:xfrm>
          <a:prstGeom prst="rect">
            <a:avLst/>
          </a:prstGeom>
          <a:noFill/>
        </p:spPr>
        <p:txBody>
          <a:bodyPr wrap="none" rtlCol="0">
            <a:spAutoFit/>
          </a:bodyPr>
          <a:lstStyle/>
          <a:p>
            <a:r>
              <a:rPr kumimoji="1" lang="ja-JP" altLang="en-US" sz="1800"/>
              <a:t>例</a:t>
            </a:r>
            <a:endParaRPr kumimoji="1" lang="en-US" altLang="ja-JP" sz="1800" dirty="0"/>
          </a:p>
        </p:txBody>
      </p:sp>
      <p:pic>
        <p:nvPicPr>
          <p:cNvPr id="28" name="図 27">
            <a:extLst>
              <a:ext uri="{FF2B5EF4-FFF2-40B4-BE49-F238E27FC236}">
                <a16:creationId xmlns:a16="http://schemas.microsoft.com/office/drawing/2014/main" id="{9CF502A3-4413-4F4C-A78A-4562A5C149EB}"/>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653007" y="3865065"/>
            <a:ext cx="1810479" cy="2758373"/>
          </a:xfrm>
          <a:prstGeom prst="rect">
            <a:avLst/>
          </a:prstGeom>
        </p:spPr>
      </p:pic>
    </p:spTree>
    <p:extLst>
      <p:ext uri="{BB962C8B-B14F-4D97-AF65-F5344CB8AC3E}">
        <p14:creationId xmlns:p14="http://schemas.microsoft.com/office/powerpoint/2010/main" val="209507455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表紙B_写真あり">
    <p:spTree>
      <p:nvGrpSpPr>
        <p:cNvPr id="1" name=""/>
        <p:cNvGrpSpPr/>
        <p:nvPr/>
      </p:nvGrpSpPr>
      <p:grpSpPr>
        <a:xfrm>
          <a:off x="0" y="0"/>
          <a:ext cx="0" cy="0"/>
          <a:chOff x="0" y="0"/>
          <a:chExt cx="0" cy="0"/>
        </a:xfrm>
      </p:grpSpPr>
      <p:sp>
        <p:nvSpPr>
          <p:cNvPr id="35" name="タイトル 4">
            <a:extLst>
              <a:ext uri="{FF2B5EF4-FFF2-40B4-BE49-F238E27FC236}">
                <a16:creationId xmlns:a16="http://schemas.microsoft.com/office/drawing/2014/main" id="{7F7FE76B-2B72-F445-B054-DF922DCFDDAC}"/>
              </a:ext>
            </a:extLst>
          </p:cNvPr>
          <p:cNvSpPr>
            <a:spLocks noGrp="1"/>
          </p:cNvSpPr>
          <p:nvPr>
            <p:ph type="title" hasCustomPrompt="1"/>
          </p:nvPr>
        </p:nvSpPr>
        <p:spPr>
          <a:xfrm>
            <a:off x="331788" y="2708276"/>
            <a:ext cx="7177075" cy="325438"/>
          </a:xfrm>
        </p:spPr>
        <p:txBody>
          <a:bodyPr/>
          <a:lstStyle>
            <a:lvl1pPr>
              <a:defRPr>
                <a:solidFill>
                  <a:schemeClr val="tx1"/>
                </a:solidFill>
              </a:defRPr>
            </a:lvl1pPr>
          </a:lstStyle>
          <a:p>
            <a:pPr lvl="0"/>
            <a:r>
              <a:rPr kumimoji="1" lang="ja-JP" altLang="en-US"/>
              <a:t>○○○○御中</a:t>
            </a:r>
          </a:p>
        </p:txBody>
      </p:sp>
      <p:sp>
        <p:nvSpPr>
          <p:cNvPr id="33" name="テキスト プレースホルダー 16">
            <a:extLst>
              <a:ext uri="{FF2B5EF4-FFF2-40B4-BE49-F238E27FC236}">
                <a16:creationId xmlns:a16="http://schemas.microsoft.com/office/drawing/2014/main" id="{E3237D89-4FFD-9645-82EF-42AE21A32150}"/>
              </a:ext>
            </a:extLst>
          </p:cNvPr>
          <p:cNvSpPr>
            <a:spLocks noGrp="1"/>
          </p:cNvSpPr>
          <p:nvPr>
            <p:ph type="body" sz="quarter" idx="12" hasCustomPrompt="1"/>
          </p:nvPr>
        </p:nvSpPr>
        <p:spPr>
          <a:xfrm>
            <a:off x="331490" y="3257650"/>
            <a:ext cx="7177385" cy="1699489"/>
          </a:xfrm>
          <a:prstGeom prst="rect">
            <a:avLst/>
          </a:prstGeom>
        </p:spPr>
        <p:txBody>
          <a:bodyPr lIns="0" rIns="0"/>
          <a:lstStyle>
            <a:lvl1pPr>
              <a:lnSpc>
                <a:spcPct val="120000"/>
              </a:lnSpc>
              <a:defRPr sz="24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p>
        </p:txBody>
      </p:sp>
      <p:sp>
        <p:nvSpPr>
          <p:cNvPr id="34" name="テキスト プレースホルダー 18">
            <a:extLst>
              <a:ext uri="{FF2B5EF4-FFF2-40B4-BE49-F238E27FC236}">
                <a16:creationId xmlns:a16="http://schemas.microsoft.com/office/drawing/2014/main" id="{CC5E5581-933D-AE49-AF30-8BD9F0C44292}"/>
              </a:ext>
            </a:extLst>
          </p:cNvPr>
          <p:cNvSpPr>
            <a:spLocks noGrp="1"/>
          </p:cNvSpPr>
          <p:nvPr>
            <p:ph type="body" sz="quarter" idx="13" hasCustomPrompt="1"/>
          </p:nvPr>
        </p:nvSpPr>
        <p:spPr>
          <a:xfrm>
            <a:off x="331491" y="5882358"/>
            <a:ext cx="7177384" cy="786730"/>
          </a:xfrm>
          <a:prstGeom prst="rect">
            <a:avLst/>
          </a:prstGeom>
        </p:spPr>
        <p:txBody>
          <a:bodyPr lIns="0" rIns="0"/>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en-US" altLang="ja-JP" dirty="0"/>
              <a:t>2022</a:t>
            </a:r>
            <a:r>
              <a:rPr kumimoji="1" lang="ja-JP" altLang="en-US" dirty="0"/>
              <a:t>年 ○月 ○日</a:t>
            </a:r>
          </a:p>
          <a:p>
            <a:pPr lvl="0"/>
            <a:r>
              <a:rPr kumimoji="1" lang="ja-JP" altLang="en-US" dirty="0"/>
              <a:t>株式会社</a:t>
            </a:r>
            <a:r>
              <a:rPr kumimoji="1" lang="en-US" altLang="ja-JP" dirty="0"/>
              <a:t>NTT</a:t>
            </a:r>
            <a:r>
              <a:rPr kumimoji="1" lang="ja-JP" altLang="en-US" dirty="0"/>
              <a:t>データ経営研究所</a:t>
            </a:r>
          </a:p>
          <a:p>
            <a:pPr lvl="0"/>
            <a:r>
              <a:rPr kumimoji="1" lang="ja-JP" altLang="en-US" dirty="0"/>
              <a:t>○○○○○○○○○○○○○○</a:t>
            </a:r>
          </a:p>
        </p:txBody>
      </p:sp>
      <p:sp>
        <p:nvSpPr>
          <p:cNvPr id="8" name="テキスト ボックス 7">
            <a:extLst>
              <a:ext uri="{FF2B5EF4-FFF2-40B4-BE49-F238E27FC236}">
                <a16:creationId xmlns:a16="http://schemas.microsoft.com/office/drawing/2014/main" id="{F7A1702F-4C57-DD46-98F4-7CDB41BF734A}"/>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bg1"/>
                </a:solidFill>
                <a:latin typeface="+mn-lt"/>
              </a:rPr>
              <a:pPr algn="r"/>
              <a:t>‹#›</a:t>
            </a:fld>
            <a:endParaRPr kumimoji="0" lang="en-US" altLang="ja-JP" sz="1100" dirty="0">
              <a:solidFill>
                <a:schemeClr val="bg1"/>
              </a:solidFill>
              <a:latin typeface="+mn-lt"/>
              <a:cs typeface="Meiryo UI" pitchFamily="50" charset="-128"/>
            </a:endParaRPr>
          </a:p>
        </p:txBody>
      </p:sp>
    </p:spTree>
    <p:extLst>
      <p:ext uri="{BB962C8B-B14F-4D97-AF65-F5344CB8AC3E}">
        <p14:creationId xmlns:p14="http://schemas.microsoft.com/office/powerpoint/2010/main" val="357766170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表紙C_写真あり">
    <p:bg>
      <p:bgPr>
        <a:solidFill>
          <a:schemeClr val="accent2"/>
        </a:solidFill>
        <a:effectLst/>
      </p:bgPr>
    </p:bg>
    <p:spTree>
      <p:nvGrpSpPr>
        <p:cNvPr id="1" name=""/>
        <p:cNvGrpSpPr/>
        <p:nvPr/>
      </p:nvGrpSpPr>
      <p:grpSpPr>
        <a:xfrm>
          <a:off x="0" y="0"/>
          <a:ext cx="0" cy="0"/>
          <a:chOff x="0" y="0"/>
          <a:chExt cx="0" cy="0"/>
        </a:xfrm>
      </p:grpSpPr>
      <p:sp>
        <p:nvSpPr>
          <p:cNvPr id="35" name="タイトル 4">
            <a:extLst>
              <a:ext uri="{FF2B5EF4-FFF2-40B4-BE49-F238E27FC236}">
                <a16:creationId xmlns:a16="http://schemas.microsoft.com/office/drawing/2014/main" id="{3BC5E597-0591-1E48-B456-49696C2C1E9B}"/>
              </a:ext>
            </a:extLst>
          </p:cNvPr>
          <p:cNvSpPr>
            <a:spLocks noGrp="1"/>
          </p:cNvSpPr>
          <p:nvPr>
            <p:ph type="title" hasCustomPrompt="1"/>
          </p:nvPr>
        </p:nvSpPr>
        <p:spPr>
          <a:xfrm>
            <a:off x="331788" y="2708276"/>
            <a:ext cx="7177075" cy="325438"/>
          </a:xfrm>
        </p:spPr>
        <p:txBody>
          <a:bodyPr/>
          <a:lstStyle>
            <a:lvl1pPr>
              <a:defRPr>
                <a:solidFill>
                  <a:schemeClr val="bg1"/>
                </a:solidFill>
              </a:defRPr>
            </a:lvl1pPr>
          </a:lstStyle>
          <a:p>
            <a:pPr lvl="0"/>
            <a:r>
              <a:rPr kumimoji="1" lang="ja-JP" altLang="en-US"/>
              <a:t>○○○○御中</a:t>
            </a:r>
          </a:p>
        </p:txBody>
      </p:sp>
      <p:sp>
        <p:nvSpPr>
          <p:cNvPr id="33" name="テキスト プレースホルダー 16">
            <a:extLst>
              <a:ext uri="{FF2B5EF4-FFF2-40B4-BE49-F238E27FC236}">
                <a16:creationId xmlns:a16="http://schemas.microsoft.com/office/drawing/2014/main" id="{EACB12DF-D76D-C743-AED2-AEC0EF2804E9}"/>
              </a:ext>
            </a:extLst>
          </p:cNvPr>
          <p:cNvSpPr>
            <a:spLocks noGrp="1"/>
          </p:cNvSpPr>
          <p:nvPr>
            <p:ph type="body" sz="quarter" idx="12" hasCustomPrompt="1"/>
          </p:nvPr>
        </p:nvSpPr>
        <p:spPr>
          <a:xfrm>
            <a:off x="331490" y="3257650"/>
            <a:ext cx="7177385" cy="1699489"/>
          </a:xfrm>
          <a:prstGeom prst="rect">
            <a:avLst/>
          </a:prstGeom>
        </p:spPr>
        <p:txBody>
          <a:bodyPr lIns="0" rIns="0"/>
          <a:lstStyle>
            <a:lvl1pPr>
              <a:lnSpc>
                <a:spcPct val="120000"/>
              </a:lnSpc>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p>
        </p:txBody>
      </p:sp>
      <p:sp>
        <p:nvSpPr>
          <p:cNvPr id="34" name="テキスト プレースホルダー 18">
            <a:extLst>
              <a:ext uri="{FF2B5EF4-FFF2-40B4-BE49-F238E27FC236}">
                <a16:creationId xmlns:a16="http://schemas.microsoft.com/office/drawing/2014/main" id="{15C87D92-2797-9949-BDA3-74353F8FF1DB}"/>
              </a:ext>
            </a:extLst>
          </p:cNvPr>
          <p:cNvSpPr>
            <a:spLocks noGrp="1"/>
          </p:cNvSpPr>
          <p:nvPr>
            <p:ph type="body" sz="quarter" idx="13" hasCustomPrompt="1"/>
          </p:nvPr>
        </p:nvSpPr>
        <p:spPr>
          <a:xfrm>
            <a:off x="331491" y="5882358"/>
            <a:ext cx="7177384" cy="786730"/>
          </a:xfrm>
          <a:prstGeom prst="rect">
            <a:avLst/>
          </a:prstGeom>
        </p:spPr>
        <p:txBody>
          <a:bodyPr lIns="0" rIns="0"/>
          <a:lstStyle>
            <a:lvl1pPr>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en-US" altLang="ja-JP" dirty="0"/>
              <a:t>2022</a:t>
            </a:r>
            <a:r>
              <a:rPr kumimoji="1" lang="ja-JP" altLang="en-US" dirty="0"/>
              <a:t>年 ○月 ○日</a:t>
            </a:r>
          </a:p>
          <a:p>
            <a:pPr lvl="0"/>
            <a:r>
              <a:rPr kumimoji="1" lang="ja-JP" altLang="en-US" dirty="0"/>
              <a:t>株式会社</a:t>
            </a:r>
            <a:r>
              <a:rPr kumimoji="1" lang="en-US" altLang="ja-JP" dirty="0"/>
              <a:t>NTT</a:t>
            </a:r>
            <a:r>
              <a:rPr kumimoji="1" lang="ja-JP" altLang="en-US" dirty="0"/>
              <a:t>データ経営研究所</a:t>
            </a:r>
          </a:p>
          <a:p>
            <a:pPr lvl="0"/>
            <a:r>
              <a:rPr kumimoji="1" lang="ja-JP" altLang="en-US" dirty="0"/>
              <a:t>○○○○○○○○○○○○○○</a:t>
            </a:r>
          </a:p>
        </p:txBody>
      </p:sp>
      <p:pic>
        <p:nvPicPr>
          <p:cNvPr id="13" name="図 12">
            <a:extLst>
              <a:ext uri="{FF2B5EF4-FFF2-40B4-BE49-F238E27FC236}">
                <a16:creationId xmlns:a16="http://schemas.microsoft.com/office/drawing/2014/main" id="{5B390AF8-CEC7-824F-B832-F1AB05C30A6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7508874" cy="2403761"/>
          </a:xfrm>
          <a:prstGeom prst="rect">
            <a:avLst/>
          </a:prstGeom>
        </p:spPr>
      </p:pic>
      <p:pic>
        <p:nvPicPr>
          <p:cNvPr id="15" name="図 14">
            <a:extLst>
              <a:ext uri="{FF2B5EF4-FFF2-40B4-BE49-F238E27FC236}">
                <a16:creationId xmlns:a16="http://schemas.microsoft.com/office/drawing/2014/main" id="{D0048547-20D1-A14A-880B-F7B64D9F5DA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06000" y="0"/>
            <a:ext cx="3600000" cy="2403761"/>
          </a:xfrm>
          <a:prstGeom prst="rect">
            <a:avLst/>
          </a:prstGeom>
        </p:spPr>
      </p:pic>
      <p:pic>
        <p:nvPicPr>
          <p:cNvPr id="14" name="図 13">
            <a:extLst>
              <a:ext uri="{FF2B5EF4-FFF2-40B4-BE49-F238E27FC236}">
                <a16:creationId xmlns:a16="http://schemas.microsoft.com/office/drawing/2014/main" id="{AD77AE2A-F8CF-1F4E-99C5-6DC82B91D271}"/>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8020638" y="2640140"/>
            <a:ext cx="1641498" cy="563107"/>
          </a:xfrm>
          <a:prstGeom prst="rect">
            <a:avLst/>
          </a:prstGeom>
        </p:spPr>
      </p:pic>
      <p:sp>
        <p:nvSpPr>
          <p:cNvPr id="32" name="テキスト ボックス 31">
            <a:extLst>
              <a:ext uri="{FF2B5EF4-FFF2-40B4-BE49-F238E27FC236}">
                <a16:creationId xmlns:a16="http://schemas.microsoft.com/office/drawing/2014/main" id="{F0BD5EEB-B096-434B-8568-E6237E37BBAF}"/>
              </a:ext>
            </a:extLst>
          </p:cNvPr>
          <p:cNvSpPr txBox="1"/>
          <p:nvPr userDrawn="1"/>
        </p:nvSpPr>
        <p:spPr>
          <a:xfrm>
            <a:off x="6286752" y="6623438"/>
            <a:ext cx="3287760" cy="215444"/>
          </a:xfrm>
          <a:prstGeom prst="rect">
            <a:avLst/>
          </a:prstGeom>
          <a:noFill/>
          <a:ln>
            <a:noFill/>
          </a:ln>
        </p:spPr>
        <p:txBody>
          <a:bodyPr wrap="none" lIns="0" rIns="0" rtlCol="0">
            <a:spAutoFit/>
          </a:bodyPr>
          <a:lstStyle/>
          <a:p>
            <a:pPr algn="r"/>
            <a:r>
              <a:rPr kumimoji="0" lang="en-US" altLang="ja-JP" sz="800" dirty="0">
                <a:solidFill>
                  <a:schemeClr val="bg1"/>
                </a:solidFill>
                <a:latin typeface="+mn-lt"/>
                <a:cs typeface="Meiryo UI" pitchFamily="50" charset="-128"/>
              </a:rPr>
              <a:t>© 2022 NTT DATA INSTITUTE OF MANAGEMENT CONSULTING, Inc.</a:t>
            </a:r>
          </a:p>
        </p:txBody>
      </p:sp>
      <p:sp>
        <p:nvSpPr>
          <p:cNvPr id="29" name="テキスト ボックス 28">
            <a:extLst>
              <a:ext uri="{FF2B5EF4-FFF2-40B4-BE49-F238E27FC236}">
                <a16:creationId xmlns:a16="http://schemas.microsoft.com/office/drawing/2014/main" id="{248F1E09-51F1-134B-9292-4A242E2CDBCC}"/>
              </a:ext>
            </a:extLst>
          </p:cNvPr>
          <p:cNvSpPr txBox="1"/>
          <p:nvPr userDrawn="1"/>
        </p:nvSpPr>
        <p:spPr>
          <a:xfrm>
            <a:off x="10208091" y="2917862"/>
            <a:ext cx="3592650" cy="646331"/>
          </a:xfrm>
          <a:prstGeom prst="rect">
            <a:avLst/>
          </a:prstGeom>
          <a:noFill/>
        </p:spPr>
        <p:txBody>
          <a:bodyPr wrap="none" rtlCol="0">
            <a:spAutoFit/>
          </a:bodyPr>
          <a:lstStyle/>
          <a:p>
            <a:r>
              <a:rPr kumimoji="1" lang="ja-JP" altLang="en-US" sz="1800"/>
              <a:t>サービスロゴを併記する場合はこちらに</a:t>
            </a:r>
            <a:endParaRPr kumimoji="1" lang="en-US" altLang="ja-JP" sz="1800" dirty="0"/>
          </a:p>
          <a:p>
            <a:r>
              <a:rPr kumimoji="1" lang="en-US" altLang="ja-JP" sz="1800" dirty="0"/>
              <a:t>NTTDATA</a:t>
            </a:r>
            <a:r>
              <a:rPr kumimoji="1" lang="ja-JP" altLang="en-US" sz="1800"/>
              <a:t>ロゴと右揃えで配置</a:t>
            </a:r>
            <a:endParaRPr kumimoji="1" lang="en-US" altLang="ja-JP" sz="1800" dirty="0"/>
          </a:p>
        </p:txBody>
      </p:sp>
      <p:cxnSp>
        <p:nvCxnSpPr>
          <p:cNvPr id="27" name="直線矢印コネクタ 26">
            <a:extLst>
              <a:ext uri="{FF2B5EF4-FFF2-40B4-BE49-F238E27FC236}">
                <a16:creationId xmlns:a16="http://schemas.microsoft.com/office/drawing/2014/main" id="{6923F4F4-AA5D-CA49-AD92-0C098F193A58}"/>
              </a:ext>
            </a:extLst>
          </p:cNvPr>
          <p:cNvCxnSpPr>
            <a:cxnSpLocks/>
          </p:cNvCxnSpPr>
          <p:nvPr userDrawn="1"/>
        </p:nvCxnSpPr>
        <p:spPr>
          <a:xfrm flipH="1">
            <a:off x="10114154" y="3640150"/>
            <a:ext cx="3369962" cy="0"/>
          </a:xfrm>
          <a:prstGeom prst="straightConnector1">
            <a:avLst/>
          </a:prstGeom>
          <a:ln>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a:extLst>
              <a:ext uri="{FF2B5EF4-FFF2-40B4-BE49-F238E27FC236}">
                <a16:creationId xmlns:a16="http://schemas.microsoft.com/office/drawing/2014/main" id="{486344C5-5736-B340-AE6F-C527DB55A1FE}"/>
              </a:ext>
            </a:extLst>
          </p:cNvPr>
          <p:cNvSpPr txBox="1"/>
          <p:nvPr userDrawn="1"/>
        </p:nvSpPr>
        <p:spPr>
          <a:xfrm>
            <a:off x="10208090" y="3832261"/>
            <a:ext cx="415498" cy="369332"/>
          </a:xfrm>
          <a:prstGeom prst="rect">
            <a:avLst/>
          </a:prstGeom>
          <a:noFill/>
        </p:spPr>
        <p:txBody>
          <a:bodyPr wrap="none" rtlCol="0">
            <a:spAutoFit/>
          </a:bodyPr>
          <a:lstStyle/>
          <a:p>
            <a:r>
              <a:rPr kumimoji="1" lang="ja-JP" altLang="en-US" sz="1800"/>
              <a:t>例</a:t>
            </a:r>
            <a:endParaRPr kumimoji="1" lang="en-US" altLang="ja-JP" sz="1800" dirty="0"/>
          </a:p>
        </p:txBody>
      </p:sp>
      <p:pic>
        <p:nvPicPr>
          <p:cNvPr id="30" name="図 29">
            <a:extLst>
              <a:ext uri="{FF2B5EF4-FFF2-40B4-BE49-F238E27FC236}">
                <a16:creationId xmlns:a16="http://schemas.microsoft.com/office/drawing/2014/main" id="{BB058353-6D31-6F47-9883-33F6B1EEE8A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653007" y="3865065"/>
            <a:ext cx="1810479" cy="2758373"/>
          </a:xfrm>
          <a:prstGeom prst="rect">
            <a:avLst/>
          </a:prstGeom>
        </p:spPr>
      </p:pic>
    </p:spTree>
    <p:extLst>
      <p:ext uri="{BB962C8B-B14F-4D97-AF65-F5344CB8AC3E}">
        <p14:creationId xmlns:p14="http://schemas.microsoft.com/office/powerpoint/2010/main" val="389765520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目次A">
    <p:bg>
      <p:bgRef idx="1001">
        <a:schemeClr val="bg1"/>
      </p:bgRef>
    </p:bg>
    <p:spTree>
      <p:nvGrpSpPr>
        <p:cNvPr id="1" name=""/>
        <p:cNvGrpSpPr/>
        <p:nvPr/>
      </p:nvGrpSpPr>
      <p:grpSpPr>
        <a:xfrm>
          <a:off x="0" y="0"/>
          <a:ext cx="0" cy="0"/>
          <a:chOff x="0" y="0"/>
          <a:chExt cx="0" cy="0"/>
        </a:xfrm>
      </p:grpSpPr>
      <p:sp>
        <p:nvSpPr>
          <p:cNvPr id="16" name="タイトル 1">
            <a:extLst>
              <a:ext uri="{FF2B5EF4-FFF2-40B4-BE49-F238E27FC236}">
                <a16:creationId xmlns:a16="http://schemas.microsoft.com/office/drawing/2014/main" id="{BBAE3FA2-1464-6D4B-8787-C48A0BC48186}"/>
              </a:ext>
            </a:extLst>
          </p:cNvPr>
          <p:cNvSpPr>
            <a:spLocks noGrp="1"/>
          </p:cNvSpPr>
          <p:nvPr>
            <p:ph type="title" hasCustomPrompt="1"/>
          </p:nvPr>
        </p:nvSpPr>
        <p:spPr>
          <a:xfrm>
            <a:off x="331491" y="164693"/>
            <a:ext cx="7321847" cy="412538"/>
          </a:xfrm>
        </p:spPr>
        <p:txBody>
          <a:bodyPr/>
          <a:lstStyle>
            <a:lvl1pPr>
              <a:defRPr>
                <a:solidFill>
                  <a:schemeClr val="tx1"/>
                </a:solidFill>
              </a:defRPr>
            </a:lvl1pPr>
          </a:lstStyle>
          <a:p>
            <a:r>
              <a:rPr kumimoji="1" lang="ja-JP" altLang="en-US"/>
              <a:t>目次</a:t>
            </a:r>
          </a:p>
        </p:txBody>
      </p:sp>
      <p:sp>
        <p:nvSpPr>
          <p:cNvPr id="17" name="テキスト プレースホルダー 4">
            <a:extLst>
              <a:ext uri="{FF2B5EF4-FFF2-40B4-BE49-F238E27FC236}">
                <a16:creationId xmlns:a16="http://schemas.microsoft.com/office/drawing/2014/main" id="{BD1CB523-85FF-A047-8B9B-84BA47FE1D38}"/>
              </a:ext>
            </a:extLst>
          </p:cNvPr>
          <p:cNvSpPr>
            <a:spLocks noGrp="1"/>
          </p:cNvSpPr>
          <p:nvPr>
            <p:ph type="body" sz="quarter" idx="10"/>
          </p:nvPr>
        </p:nvSpPr>
        <p:spPr>
          <a:xfrm>
            <a:off x="331491" y="692150"/>
            <a:ext cx="7321847" cy="5797550"/>
          </a:xfrm>
          <a:prstGeom prst="rect">
            <a:avLst/>
          </a:prstGeom>
        </p:spPr>
        <p:txBody>
          <a:bodyPr/>
          <a:lstStyle>
            <a:lvl1pPr>
              <a:defRPr>
                <a:solidFill>
                  <a:schemeClr val="tx1"/>
                </a:solidFill>
                <a:latin typeface="+mn-ea"/>
                <a:ea typeface="+mn-ea"/>
              </a:defRPr>
            </a:lvl1pPr>
            <a:lvl2pPr>
              <a:defRPr>
                <a:solidFill>
                  <a:schemeClr val="tx1"/>
                </a:solidFill>
                <a:latin typeface="+mn-ea"/>
                <a:ea typeface="+mn-ea"/>
              </a:defRPr>
            </a:lvl2pPr>
            <a:lvl3pPr>
              <a:defRPr>
                <a:solidFill>
                  <a:schemeClr val="tx1"/>
                </a:solidFill>
                <a:latin typeface="+mn-ea"/>
                <a:ea typeface="+mn-ea"/>
              </a:defRPr>
            </a:lvl3pPr>
            <a:lvl4pPr>
              <a:defRPr>
                <a:solidFill>
                  <a:schemeClr val="tx1"/>
                </a:solidFill>
                <a:latin typeface="+mn-ea"/>
                <a:ea typeface="+mn-ea"/>
              </a:defRPr>
            </a:lvl4pPr>
            <a:lvl5pPr>
              <a:defRPr>
                <a:solidFill>
                  <a:schemeClr val="tx1"/>
                </a:solidFill>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3" name="正方形/長方形 12">
            <a:extLst>
              <a:ext uri="{FF2B5EF4-FFF2-40B4-BE49-F238E27FC236}">
                <a16:creationId xmlns:a16="http://schemas.microsoft.com/office/drawing/2014/main" id="{E70671B4-D85D-B14E-82F8-9CF01FC6EE18}"/>
              </a:ext>
            </a:extLst>
          </p:cNvPr>
          <p:cNvSpPr/>
          <p:nvPr userDrawn="1"/>
        </p:nvSpPr>
        <p:spPr>
          <a:xfrm>
            <a:off x="7820324" y="0"/>
            <a:ext cx="2085676"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solidFill>
                <a:schemeClr val="accent2"/>
              </a:solidFill>
            </a:endParaRPr>
          </a:p>
        </p:txBody>
      </p:sp>
      <p:pic>
        <p:nvPicPr>
          <p:cNvPr id="14" name="図 13">
            <a:extLst>
              <a:ext uri="{FF2B5EF4-FFF2-40B4-BE49-F238E27FC236}">
                <a16:creationId xmlns:a16="http://schemas.microsoft.com/office/drawing/2014/main" id="{A286677C-676D-0D49-B2C4-56A70ECBA096}"/>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820324" y="4772324"/>
            <a:ext cx="2085676" cy="2085676"/>
          </a:xfrm>
          <a:prstGeom prst="rect">
            <a:avLst/>
          </a:prstGeom>
        </p:spPr>
      </p:pic>
      <p:pic>
        <p:nvPicPr>
          <p:cNvPr id="15" name="図 14">
            <a:extLst>
              <a:ext uri="{FF2B5EF4-FFF2-40B4-BE49-F238E27FC236}">
                <a16:creationId xmlns:a16="http://schemas.microsoft.com/office/drawing/2014/main" id="{6C244BF9-F7CF-7840-8844-2E7ED6175FA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91572" y="6600825"/>
            <a:ext cx="920819" cy="234561"/>
          </a:xfrm>
          <a:prstGeom prst="rect">
            <a:avLst/>
          </a:prstGeom>
        </p:spPr>
      </p:pic>
      <p:cxnSp>
        <p:nvCxnSpPr>
          <p:cNvPr id="18" name="直線コネクタ 17">
            <a:extLst>
              <a:ext uri="{FF2B5EF4-FFF2-40B4-BE49-F238E27FC236}">
                <a16:creationId xmlns:a16="http://schemas.microsoft.com/office/drawing/2014/main" id="{A5F39659-31BA-3444-83B8-D09F59133F19}"/>
              </a:ext>
            </a:extLst>
          </p:cNvPr>
          <p:cNvCxnSpPr>
            <a:cxnSpLocks/>
          </p:cNvCxnSpPr>
          <p:nvPr userDrawn="1"/>
        </p:nvCxnSpPr>
        <p:spPr>
          <a:xfrm>
            <a:off x="9083638" y="6597650"/>
            <a:ext cx="0" cy="26035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9C329398-3F3A-E64B-A959-DAA180CE3F5C}"/>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tx1"/>
                </a:solidFill>
                <a:latin typeface="+mn-lt"/>
              </a:rPr>
              <a:pPr algn="r"/>
              <a:t>‹#›</a:t>
            </a:fld>
            <a:endParaRPr kumimoji="0" lang="en-US" altLang="ja-JP" sz="1100" dirty="0">
              <a:solidFill>
                <a:schemeClr val="tx1"/>
              </a:solidFill>
              <a:latin typeface="+mn-lt"/>
              <a:cs typeface="Meiryo UI" pitchFamily="50" charset="-128"/>
            </a:endParaRPr>
          </a:p>
        </p:txBody>
      </p:sp>
    </p:spTree>
    <p:extLst>
      <p:ext uri="{BB962C8B-B14F-4D97-AF65-F5344CB8AC3E}">
        <p14:creationId xmlns:p14="http://schemas.microsoft.com/office/powerpoint/2010/main" val="35868932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目次B">
    <p:bg>
      <p:bgRef idx="1001">
        <a:schemeClr val="bg1"/>
      </p:bgRef>
    </p:bg>
    <p:spTree>
      <p:nvGrpSpPr>
        <p:cNvPr id="1" name=""/>
        <p:cNvGrpSpPr/>
        <p:nvPr/>
      </p:nvGrpSpPr>
      <p:grpSpPr>
        <a:xfrm>
          <a:off x="0" y="0"/>
          <a:ext cx="0" cy="0"/>
          <a:chOff x="0" y="0"/>
          <a:chExt cx="0" cy="0"/>
        </a:xfrm>
      </p:grpSpPr>
      <p:sp>
        <p:nvSpPr>
          <p:cNvPr id="17" name="タイトル 1">
            <a:extLst>
              <a:ext uri="{FF2B5EF4-FFF2-40B4-BE49-F238E27FC236}">
                <a16:creationId xmlns:a16="http://schemas.microsoft.com/office/drawing/2014/main" id="{E6701CD2-677C-D142-82A1-12E0EBA9A65F}"/>
              </a:ext>
            </a:extLst>
          </p:cNvPr>
          <p:cNvSpPr>
            <a:spLocks noGrp="1"/>
          </p:cNvSpPr>
          <p:nvPr>
            <p:ph type="title" hasCustomPrompt="1"/>
          </p:nvPr>
        </p:nvSpPr>
        <p:spPr>
          <a:xfrm>
            <a:off x="331491" y="164693"/>
            <a:ext cx="7321847" cy="412538"/>
          </a:xfrm>
        </p:spPr>
        <p:txBody>
          <a:bodyPr/>
          <a:lstStyle>
            <a:lvl1pPr>
              <a:defRPr>
                <a:solidFill>
                  <a:schemeClr val="tx1"/>
                </a:solidFill>
              </a:defRPr>
            </a:lvl1pPr>
          </a:lstStyle>
          <a:p>
            <a:r>
              <a:rPr kumimoji="1" lang="ja-JP" altLang="en-US"/>
              <a:t>目次</a:t>
            </a:r>
          </a:p>
        </p:txBody>
      </p:sp>
      <p:sp>
        <p:nvSpPr>
          <p:cNvPr id="18" name="テキスト プレースホルダー 4">
            <a:extLst>
              <a:ext uri="{FF2B5EF4-FFF2-40B4-BE49-F238E27FC236}">
                <a16:creationId xmlns:a16="http://schemas.microsoft.com/office/drawing/2014/main" id="{570EBE81-ADFD-9E45-9FD9-FE2272EDCA88}"/>
              </a:ext>
            </a:extLst>
          </p:cNvPr>
          <p:cNvSpPr>
            <a:spLocks noGrp="1"/>
          </p:cNvSpPr>
          <p:nvPr>
            <p:ph type="body" sz="quarter" idx="10"/>
          </p:nvPr>
        </p:nvSpPr>
        <p:spPr>
          <a:xfrm>
            <a:off x="331491" y="692150"/>
            <a:ext cx="7321847" cy="5797550"/>
          </a:xfrm>
          <a:prstGeom prst="rect">
            <a:avLst/>
          </a:prstGeom>
        </p:spPr>
        <p:txBody>
          <a:bodyPr/>
          <a:lstStyle>
            <a:lvl1pPr>
              <a:defRPr>
                <a:solidFill>
                  <a:schemeClr val="tx1"/>
                </a:solidFill>
                <a:latin typeface="+mn-ea"/>
                <a:ea typeface="+mn-ea"/>
              </a:defRPr>
            </a:lvl1pPr>
            <a:lvl2pPr>
              <a:defRPr>
                <a:solidFill>
                  <a:schemeClr val="tx1"/>
                </a:solidFill>
                <a:latin typeface="+mn-ea"/>
                <a:ea typeface="+mn-ea"/>
              </a:defRPr>
            </a:lvl2pPr>
            <a:lvl3pPr>
              <a:defRPr>
                <a:solidFill>
                  <a:schemeClr val="tx1"/>
                </a:solidFill>
                <a:latin typeface="+mn-ea"/>
                <a:ea typeface="+mn-ea"/>
              </a:defRPr>
            </a:lvl3pPr>
            <a:lvl4pPr>
              <a:defRPr>
                <a:solidFill>
                  <a:schemeClr val="tx1"/>
                </a:solidFill>
                <a:latin typeface="+mn-ea"/>
                <a:ea typeface="+mn-ea"/>
              </a:defRPr>
            </a:lvl4pPr>
            <a:lvl5pPr>
              <a:defRPr>
                <a:solidFill>
                  <a:schemeClr val="tx1"/>
                </a:solidFill>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23" name="テキスト ボックス 22">
            <a:extLst>
              <a:ext uri="{FF2B5EF4-FFF2-40B4-BE49-F238E27FC236}">
                <a16:creationId xmlns:a16="http://schemas.microsoft.com/office/drawing/2014/main" id="{F7A1702F-4C57-DD46-98F4-7CDB41BF734A}"/>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bg1"/>
                </a:solidFill>
                <a:latin typeface="+mn-lt"/>
              </a:rPr>
              <a:pPr algn="r"/>
              <a:t>‹#›</a:t>
            </a:fld>
            <a:endParaRPr kumimoji="0" lang="en-US" altLang="ja-JP" sz="1100" dirty="0">
              <a:solidFill>
                <a:schemeClr val="bg1"/>
              </a:solidFill>
              <a:latin typeface="+mn-lt"/>
              <a:cs typeface="Meiryo UI" pitchFamily="50" charset="-128"/>
            </a:endParaRPr>
          </a:p>
        </p:txBody>
      </p:sp>
    </p:spTree>
    <p:extLst>
      <p:ext uri="{BB962C8B-B14F-4D97-AF65-F5344CB8AC3E}">
        <p14:creationId xmlns:p14="http://schemas.microsoft.com/office/powerpoint/2010/main" val="175554636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次C">
    <p:bg>
      <p:bgPr>
        <a:solidFill>
          <a:schemeClr val="accent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B51DA0-E136-254B-9C8E-DD3202B3BA8F}"/>
              </a:ext>
            </a:extLst>
          </p:cNvPr>
          <p:cNvSpPr>
            <a:spLocks noGrp="1"/>
          </p:cNvSpPr>
          <p:nvPr>
            <p:ph type="title" hasCustomPrompt="1"/>
          </p:nvPr>
        </p:nvSpPr>
        <p:spPr>
          <a:xfrm>
            <a:off x="331491" y="164693"/>
            <a:ext cx="7321847" cy="412538"/>
          </a:xfrm>
        </p:spPr>
        <p:txBody>
          <a:bodyPr/>
          <a:lstStyle>
            <a:lvl1pPr>
              <a:defRPr>
                <a:solidFill>
                  <a:schemeClr val="bg1"/>
                </a:solidFill>
              </a:defRPr>
            </a:lvl1pPr>
          </a:lstStyle>
          <a:p>
            <a:r>
              <a:rPr kumimoji="1" lang="ja-JP" altLang="en-US"/>
              <a:t>目次</a:t>
            </a:r>
          </a:p>
        </p:txBody>
      </p:sp>
      <p:sp>
        <p:nvSpPr>
          <p:cNvPr id="5" name="テキスト プレースホルダー 4">
            <a:extLst>
              <a:ext uri="{FF2B5EF4-FFF2-40B4-BE49-F238E27FC236}">
                <a16:creationId xmlns:a16="http://schemas.microsoft.com/office/drawing/2014/main" id="{FB808FD6-AE48-AF47-931E-E220778DFFFE}"/>
              </a:ext>
            </a:extLst>
          </p:cNvPr>
          <p:cNvSpPr>
            <a:spLocks noGrp="1"/>
          </p:cNvSpPr>
          <p:nvPr>
            <p:ph type="body" sz="quarter" idx="10"/>
          </p:nvPr>
        </p:nvSpPr>
        <p:spPr>
          <a:xfrm>
            <a:off x="331491" y="692150"/>
            <a:ext cx="7321847" cy="5797550"/>
          </a:xfrm>
          <a:prstGeom prst="rect">
            <a:avLst/>
          </a:prstGeom>
        </p:spPr>
        <p:txBody>
          <a:bodyPr/>
          <a:lstStyle>
            <a:lvl1pPr>
              <a:defRPr>
                <a:solidFill>
                  <a:schemeClr val="bg1"/>
                </a:solidFill>
                <a:latin typeface="+mn-ea"/>
                <a:ea typeface="+mn-ea"/>
              </a:defRPr>
            </a:lvl1pPr>
            <a:lvl2pPr>
              <a:defRPr>
                <a:solidFill>
                  <a:schemeClr val="bg1"/>
                </a:solidFill>
                <a:latin typeface="+mn-ea"/>
                <a:ea typeface="+mn-ea"/>
              </a:defRPr>
            </a:lvl2pPr>
            <a:lvl3pPr>
              <a:defRPr>
                <a:solidFill>
                  <a:schemeClr val="bg1"/>
                </a:solidFill>
                <a:latin typeface="+mn-ea"/>
                <a:ea typeface="+mn-ea"/>
              </a:defRPr>
            </a:lvl3pPr>
            <a:lvl4pPr>
              <a:defRPr>
                <a:solidFill>
                  <a:schemeClr val="bg1"/>
                </a:solidFill>
                <a:latin typeface="+mn-ea"/>
                <a:ea typeface="+mn-ea"/>
              </a:defRPr>
            </a:lvl4pPr>
            <a:lvl5pPr>
              <a:defRPr>
                <a:solidFill>
                  <a:schemeClr val="bg1"/>
                </a:solidFill>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1" name="正方形/長方形 10">
            <a:extLst>
              <a:ext uri="{FF2B5EF4-FFF2-40B4-BE49-F238E27FC236}">
                <a16:creationId xmlns:a16="http://schemas.microsoft.com/office/drawing/2014/main" id="{3687A8B2-9E93-354F-B8D1-B6B918CEA90A}"/>
              </a:ext>
            </a:extLst>
          </p:cNvPr>
          <p:cNvSpPr/>
          <p:nvPr userDrawn="1"/>
        </p:nvSpPr>
        <p:spPr>
          <a:xfrm>
            <a:off x="7820324" y="0"/>
            <a:ext cx="2085676" cy="6858000"/>
          </a:xfrm>
          <a:prstGeom prst="rect">
            <a:avLst/>
          </a:prstGeom>
          <a:solidFill>
            <a:srgbClr val="3B486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solidFill>
                <a:schemeClr val="accent2"/>
              </a:solidFill>
            </a:endParaRPr>
          </a:p>
        </p:txBody>
      </p:sp>
      <p:pic>
        <p:nvPicPr>
          <p:cNvPr id="7" name="図 6">
            <a:extLst>
              <a:ext uri="{FF2B5EF4-FFF2-40B4-BE49-F238E27FC236}">
                <a16:creationId xmlns:a16="http://schemas.microsoft.com/office/drawing/2014/main" id="{F8B9B30C-B4CC-7748-A83A-F9E76473878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20324" y="4772324"/>
            <a:ext cx="2085676" cy="2085676"/>
          </a:xfrm>
          <a:prstGeom prst="rect">
            <a:avLst/>
          </a:prstGeom>
        </p:spPr>
      </p:pic>
      <p:sp>
        <p:nvSpPr>
          <p:cNvPr id="29" name="テキスト ボックス 28">
            <a:extLst>
              <a:ext uri="{FF2B5EF4-FFF2-40B4-BE49-F238E27FC236}">
                <a16:creationId xmlns:a16="http://schemas.microsoft.com/office/drawing/2014/main" id="{9CE94EA5-B308-374E-9CB5-E83142A05316}"/>
              </a:ext>
            </a:extLst>
          </p:cNvPr>
          <p:cNvSpPr txBox="1"/>
          <p:nvPr userDrawn="1"/>
        </p:nvSpPr>
        <p:spPr>
          <a:xfrm>
            <a:off x="4357146" y="6623438"/>
            <a:ext cx="3287760" cy="215444"/>
          </a:xfrm>
          <a:prstGeom prst="rect">
            <a:avLst/>
          </a:prstGeom>
          <a:noFill/>
          <a:ln>
            <a:noFill/>
          </a:ln>
        </p:spPr>
        <p:txBody>
          <a:bodyPr wrap="none" lIns="0" rIns="0" rtlCol="0">
            <a:spAutoFit/>
          </a:bodyPr>
          <a:lstStyle/>
          <a:p>
            <a:pPr algn="r"/>
            <a:r>
              <a:rPr kumimoji="0" lang="en-US" altLang="ja-JP" sz="800" dirty="0">
                <a:solidFill>
                  <a:schemeClr val="bg1"/>
                </a:solidFill>
                <a:latin typeface="+mn-lt"/>
                <a:cs typeface="Meiryo UI" pitchFamily="50" charset="-128"/>
              </a:rPr>
              <a:t>© 2022 NTT DATA INSTITUTE OF MANAGEMENT CONSULTING, Inc.</a:t>
            </a:r>
          </a:p>
        </p:txBody>
      </p:sp>
      <p:cxnSp>
        <p:nvCxnSpPr>
          <p:cNvPr id="15" name="直線コネクタ 14">
            <a:extLst>
              <a:ext uri="{FF2B5EF4-FFF2-40B4-BE49-F238E27FC236}">
                <a16:creationId xmlns:a16="http://schemas.microsoft.com/office/drawing/2014/main" id="{B3DBF0BE-6AA5-F745-9FC5-44881C89F49C}"/>
              </a:ext>
            </a:extLst>
          </p:cNvPr>
          <p:cNvCxnSpPr>
            <a:cxnSpLocks/>
          </p:cNvCxnSpPr>
          <p:nvPr userDrawn="1"/>
        </p:nvCxnSpPr>
        <p:spPr>
          <a:xfrm>
            <a:off x="7820324"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4" name="図 3">
            <a:extLst>
              <a:ext uri="{FF2B5EF4-FFF2-40B4-BE49-F238E27FC236}">
                <a16:creationId xmlns:a16="http://schemas.microsoft.com/office/drawing/2014/main" id="{9A14CAF1-A85E-9344-A0FE-8B8C363B83D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91572" y="6600825"/>
            <a:ext cx="920819" cy="234561"/>
          </a:xfrm>
          <a:prstGeom prst="rect">
            <a:avLst/>
          </a:prstGeom>
        </p:spPr>
      </p:pic>
      <p:cxnSp>
        <p:nvCxnSpPr>
          <p:cNvPr id="16" name="直線コネクタ 15">
            <a:extLst>
              <a:ext uri="{FF2B5EF4-FFF2-40B4-BE49-F238E27FC236}">
                <a16:creationId xmlns:a16="http://schemas.microsoft.com/office/drawing/2014/main" id="{16B41417-B48C-CE43-966E-9152FFAC935E}"/>
              </a:ext>
            </a:extLst>
          </p:cNvPr>
          <p:cNvCxnSpPr>
            <a:cxnSpLocks/>
          </p:cNvCxnSpPr>
          <p:nvPr userDrawn="1"/>
        </p:nvCxnSpPr>
        <p:spPr>
          <a:xfrm>
            <a:off x="9083638"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00B52987-9405-2B46-8E23-D359E72DD129}"/>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bg1"/>
                </a:solidFill>
                <a:latin typeface="+mn-lt"/>
              </a:rPr>
              <a:pPr algn="r"/>
              <a:t>‹#›</a:t>
            </a:fld>
            <a:endParaRPr kumimoji="0" lang="en-US" altLang="ja-JP" sz="1100" dirty="0">
              <a:solidFill>
                <a:schemeClr val="bg1"/>
              </a:solidFill>
              <a:latin typeface="+mn-lt"/>
              <a:cs typeface="Meiryo UI" pitchFamily="50" charset="-128"/>
            </a:endParaRPr>
          </a:p>
        </p:txBody>
      </p:sp>
    </p:spTree>
    <p:extLst>
      <p:ext uri="{BB962C8B-B14F-4D97-AF65-F5344CB8AC3E}">
        <p14:creationId xmlns:p14="http://schemas.microsoft.com/office/powerpoint/2010/main" val="259812559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theme" Target="../theme/theme4.xml"/><Relationship Id="rId4"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9.gif"/><Relationship Id="rId5" Type="http://schemas.openxmlformats.org/officeDocument/2006/relationships/theme" Target="../theme/theme5.xml"/><Relationship Id="rId4" Type="http://schemas.openxmlformats.org/officeDocument/2006/relationships/slideLayout" Target="../slideLayouts/slideLayout3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タイトル プレースホルダー 2">
            <a:extLst>
              <a:ext uri="{FF2B5EF4-FFF2-40B4-BE49-F238E27FC236}">
                <a16:creationId xmlns:a16="http://schemas.microsoft.com/office/drawing/2014/main" id="{8D373499-E559-1940-9889-99FA98286D29}"/>
              </a:ext>
            </a:extLst>
          </p:cNvPr>
          <p:cNvSpPr>
            <a:spLocks noGrp="1"/>
          </p:cNvSpPr>
          <p:nvPr>
            <p:ph type="title"/>
          </p:nvPr>
        </p:nvSpPr>
        <p:spPr>
          <a:xfrm>
            <a:off x="331787" y="2718664"/>
            <a:ext cx="7177087" cy="307777"/>
          </a:xfrm>
          <a:prstGeom prst="rect">
            <a:avLst/>
          </a:prstGeom>
        </p:spPr>
        <p:txBody>
          <a:bodyPr vert="horz" wrap="square" lIns="0" tIns="0" rIns="0" bIns="0" rtlCol="0" anchor="t" anchorCtr="0">
            <a:noAutofit/>
          </a:bodyPr>
          <a:lstStyle/>
          <a:p>
            <a:r>
              <a:rPr kumimoji="1" lang="ja-JP" altLang="en-US"/>
              <a:t>マスター タイトルの書式設定</a:t>
            </a:r>
          </a:p>
        </p:txBody>
      </p:sp>
      <p:sp>
        <p:nvSpPr>
          <p:cNvPr id="8" name="テキスト ボックス 7">
            <a:extLst>
              <a:ext uri="{FF2B5EF4-FFF2-40B4-BE49-F238E27FC236}">
                <a16:creationId xmlns:a16="http://schemas.microsoft.com/office/drawing/2014/main" id="{56B23970-ECEC-DA4B-A68E-FE269BD873BC}"/>
              </a:ext>
            </a:extLst>
          </p:cNvPr>
          <p:cNvSpPr txBox="1"/>
          <p:nvPr userDrawn="1"/>
        </p:nvSpPr>
        <p:spPr>
          <a:xfrm>
            <a:off x="6286752" y="6623438"/>
            <a:ext cx="3287760" cy="215444"/>
          </a:xfrm>
          <a:prstGeom prst="rect">
            <a:avLst/>
          </a:prstGeom>
          <a:noFill/>
          <a:ln>
            <a:noFill/>
          </a:ln>
        </p:spPr>
        <p:txBody>
          <a:bodyPr wrap="none" lIns="0" rIns="0" rtlCol="0">
            <a:spAutoFit/>
          </a:bodyPr>
          <a:lstStyle/>
          <a:p>
            <a:pPr algn="r"/>
            <a:r>
              <a:rPr kumimoji="0" lang="en-US" altLang="ja-JP" sz="800">
                <a:solidFill>
                  <a:schemeClr val="tx1"/>
                </a:solidFill>
                <a:latin typeface="+mn-lt"/>
                <a:cs typeface="Meiryo UI" pitchFamily="50" charset="-128"/>
              </a:rPr>
              <a:t>© 2022 NTT DATA INSTITUTE OF MANAGEMENT CONSULTING, Inc.</a:t>
            </a:r>
            <a:endParaRPr kumimoji="0" lang="en-US" altLang="ja-JP" sz="800" dirty="0">
              <a:solidFill>
                <a:schemeClr val="tx1"/>
              </a:solidFill>
              <a:latin typeface="+mn-lt"/>
              <a:cs typeface="Meiryo UI" pitchFamily="50" charset="-128"/>
            </a:endParaRPr>
          </a:p>
        </p:txBody>
      </p:sp>
    </p:spTree>
    <p:extLst>
      <p:ext uri="{BB962C8B-B14F-4D97-AF65-F5344CB8AC3E}">
        <p14:creationId xmlns:p14="http://schemas.microsoft.com/office/powerpoint/2010/main" val="2208126996"/>
      </p:ext>
    </p:extLst>
  </p:cSld>
  <p:clrMap bg1="lt1" tx1="dk1" bg2="lt2" tx2="dk2" accent1="accent1" accent2="accent2" accent3="accent3" accent4="accent4" accent5="accent5" accent6="accent6" hlink="hlink" folHlink="folHlink"/>
  <p:sldLayoutIdLst>
    <p:sldLayoutId id="2147483927" r:id="rId1"/>
    <p:sldLayoutId id="2147483926" r:id="rId2"/>
    <p:sldLayoutId id="2147483925" r:id="rId3"/>
    <p:sldLayoutId id="2147483930" r:id="rId4"/>
    <p:sldLayoutId id="2147483929" r:id="rId5"/>
    <p:sldLayoutId id="2147483928" r:id="rId6"/>
  </p:sldLayoutIdLst>
  <p:hf hdr="0" ftr="0" dt="0"/>
  <p:txStyles>
    <p:titleStyle>
      <a:lvl1pPr algn="l" defTabSz="609559" rtl="0" eaLnBrk="1" fontAlgn="base" hangingPunct="1">
        <a:spcBef>
          <a:spcPct val="0"/>
        </a:spcBef>
        <a:spcAft>
          <a:spcPct val="0"/>
        </a:spcAft>
        <a:defRPr kumimoji="1" sz="2000" b="0" i="0" kern="1200" spc="0" baseline="0">
          <a:solidFill>
            <a:schemeClr val="tx1"/>
          </a:solidFill>
          <a:latin typeface="+mn-ea"/>
          <a:ea typeface="+mn-ea"/>
          <a:cs typeface="HGPGothicE" charset="-128"/>
        </a:defRPr>
      </a:lvl1pPr>
      <a:lvl2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9"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8"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76"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34"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609559" rtl="0" eaLnBrk="1" fontAlgn="base" hangingPunct="1">
        <a:spcBef>
          <a:spcPct val="20000"/>
        </a:spcBef>
        <a:spcAft>
          <a:spcPct val="0"/>
        </a:spcAft>
        <a:buFont typeface="Arial" pitchFamily="34" charset="0"/>
        <a:buNone/>
        <a:defRPr kumimoji="1" sz="2000" kern="1200">
          <a:solidFill>
            <a:schemeClr val="tx1"/>
          </a:solidFill>
          <a:latin typeface="+mn-ea"/>
          <a:ea typeface="+mn-ea"/>
          <a:cs typeface="Arial"/>
        </a:defRPr>
      </a:lvl1pPr>
      <a:lvl2pPr marL="910105" indent="-300545" algn="l" defTabSz="609559"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2pPr>
      <a:lvl3pPr marL="1454051" indent="-234935" algn="l" defTabSz="609559"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3pPr>
      <a:lvl4pPr marL="2059377" indent="-230703" algn="l" defTabSz="609559"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4pPr>
      <a:lvl5pPr marL="2666818" indent="-228585" algn="l" defTabSz="609559"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5pPr>
      <a:lvl6pPr marL="335257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6pPr>
      <a:lvl7pPr marL="396213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7pPr>
      <a:lvl8pPr marL="4571688"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8pPr>
      <a:lvl9pPr marL="5181246"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9" rtl="0" eaLnBrk="1" latinLnBrk="0" hangingPunct="1">
        <a:defRPr kumimoji="1" sz="2400" kern="1200">
          <a:solidFill>
            <a:schemeClr val="tx1"/>
          </a:solidFill>
          <a:latin typeface="+mn-lt"/>
          <a:ea typeface="+mn-ea"/>
          <a:cs typeface="+mn-cs"/>
        </a:defRPr>
      </a:lvl1pPr>
      <a:lvl2pPr marL="609559" algn="l" defTabSz="609559" rtl="0" eaLnBrk="1" latinLnBrk="0" hangingPunct="1">
        <a:defRPr kumimoji="1" sz="2400" kern="1200">
          <a:solidFill>
            <a:schemeClr val="tx1"/>
          </a:solidFill>
          <a:latin typeface="+mn-lt"/>
          <a:ea typeface="+mn-ea"/>
          <a:cs typeface="+mn-cs"/>
        </a:defRPr>
      </a:lvl2pPr>
      <a:lvl3pPr marL="1219118" algn="l" defTabSz="609559" rtl="0" eaLnBrk="1" latinLnBrk="0" hangingPunct="1">
        <a:defRPr kumimoji="1" sz="2400" kern="1200">
          <a:solidFill>
            <a:schemeClr val="tx1"/>
          </a:solidFill>
          <a:latin typeface="+mn-lt"/>
          <a:ea typeface="+mn-ea"/>
          <a:cs typeface="+mn-cs"/>
        </a:defRPr>
      </a:lvl3pPr>
      <a:lvl4pPr marL="1828676" algn="l" defTabSz="609559" rtl="0" eaLnBrk="1" latinLnBrk="0" hangingPunct="1">
        <a:defRPr kumimoji="1" sz="2400" kern="1200">
          <a:solidFill>
            <a:schemeClr val="tx1"/>
          </a:solidFill>
          <a:latin typeface="+mn-lt"/>
          <a:ea typeface="+mn-ea"/>
          <a:cs typeface="+mn-cs"/>
        </a:defRPr>
      </a:lvl4pPr>
      <a:lvl5pPr marL="2438234" algn="l" defTabSz="609559" rtl="0" eaLnBrk="1" latinLnBrk="0" hangingPunct="1">
        <a:defRPr kumimoji="1" sz="2400" kern="1200">
          <a:solidFill>
            <a:schemeClr val="tx1"/>
          </a:solidFill>
          <a:latin typeface="+mn-lt"/>
          <a:ea typeface="+mn-ea"/>
          <a:cs typeface="+mn-cs"/>
        </a:defRPr>
      </a:lvl5pPr>
      <a:lvl6pPr marL="3047792" algn="l" defTabSz="609559" rtl="0" eaLnBrk="1" latinLnBrk="0" hangingPunct="1">
        <a:defRPr kumimoji="1" sz="2400" kern="1200">
          <a:solidFill>
            <a:schemeClr val="tx1"/>
          </a:solidFill>
          <a:latin typeface="+mn-lt"/>
          <a:ea typeface="+mn-ea"/>
          <a:cs typeface="+mn-cs"/>
        </a:defRPr>
      </a:lvl6pPr>
      <a:lvl7pPr marL="3657351" algn="l" defTabSz="609559" rtl="0" eaLnBrk="1" latinLnBrk="0" hangingPunct="1">
        <a:defRPr kumimoji="1" sz="2400" kern="1200">
          <a:solidFill>
            <a:schemeClr val="tx1"/>
          </a:solidFill>
          <a:latin typeface="+mn-lt"/>
          <a:ea typeface="+mn-ea"/>
          <a:cs typeface="+mn-cs"/>
        </a:defRPr>
      </a:lvl7pPr>
      <a:lvl8pPr marL="4266908" algn="l" defTabSz="609559" rtl="0" eaLnBrk="1" latinLnBrk="0" hangingPunct="1">
        <a:defRPr kumimoji="1" sz="2400" kern="1200">
          <a:solidFill>
            <a:schemeClr val="tx1"/>
          </a:solidFill>
          <a:latin typeface="+mn-lt"/>
          <a:ea typeface="+mn-ea"/>
          <a:cs typeface="+mn-cs"/>
        </a:defRPr>
      </a:lvl8pPr>
      <a:lvl9pPr marL="4876467" algn="l" defTabSz="609559"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09">
          <p15:clr>
            <a:srgbClr val="F26B43"/>
          </p15:clr>
        </p15:guide>
        <p15:guide id="2" pos="4730" userDrawn="1">
          <p15:clr>
            <a:srgbClr val="F26B43"/>
          </p15:clr>
        </p15:guide>
        <p15:guide id="3" orient="horz" pos="1706" userDrawn="1">
          <p15:clr>
            <a:srgbClr val="F26B43"/>
          </p15:clr>
        </p15:guide>
        <p15:guide id="4" pos="6031">
          <p15:clr>
            <a:srgbClr val="F26B43"/>
          </p15:clr>
        </p15:guide>
        <p15:guide id="5" orient="horz" pos="4269">
          <p15:clr>
            <a:srgbClr val="F26B43"/>
          </p15:clr>
        </p15:guide>
        <p15:guide id="6" orient="horz" pos="4201">
          <p15:clr>
            <a:srgbClr val="F26B43"/>
          </p15:clr>
        </p15:guide>
        <p15:guide id="7" orient="horz" pos="2047" userDrawn="1">
          <p15:clr>
            <a:srgbClr val="F26B43"/>
          </p15:clr>
        </p15:guide>
        <p15:guide id="8" orient="horz" pos="3702">
          <p15:clr>
            <a:srgbClr val="F26B43"/>
          </p15:clr>
        </p15:guide>
        <p15:guide id="9" orient="horz" pos="1911" userDrawn="1">
          <p15:clr>
            <a:srgbClr val="F26B43"/>
          </p15:clr>
        </p15:guide>
        <p15:guide id="10" orient="horz" pos="504">
          <p15:clr>
            <a:srgbClr val="F26B43"/>
          </p15:clr>
        </p15:guide>
        <p15:guide id="11" orient="horz" pos="21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037A440-03F7-DC4B-BD06-698F971DD4B7}"/>
              </a:ext>
            </a:extLst>
          </p:cNvPr>
          <p:cNvSpPr>
            <a:spLocks noGrp="1"/>
          </p:cNvSpPr>
          <p:nvPr>
            <p:ph type="title"/>
          </p:nvPr>
        </p:nvSpPr>
        <p:spPr>
          <a:xfrm>
            <a:off x="331491" y="164693"/>
            <a:ext cx="7321847" cy="412538"/>
          </a:xfrm>
          <a:prstGeom prst="rect">
            <a:avLst/>
          </a:prstGeom>
        </p:spPr>
        <p:txBody>
          <a:bodyPr vert="horz" lIns="0" tIns="45720" rIns="0" bIns="45720" rtlCol="0" anchor="t" anchorCtr="0">
            <a:noAutofit/>
          </a:bodyPr>
          <a:lstStyle/>
          <a:p>
            <a:r>
              <a:rPr kumimoji="1" lang="ja-JP" altLang="en-US"/>
              <a:t>マスター タイトルの書式設定</a:t>
            </a:r>
          </a:p>
        </p:txBody>
      </p:sp>
      <p:sp>
        <p:nvSpPr>
          <p:cNvPr id="12" name="テキスト プレースホルダー 2">
            <a:extLst>
              <a:ext uri="{FF2B5EF4-FFF2-40B4-BE49-F238E27FC236}">
                <a16:creationId xmlns:a16="http://schemas.microsoft.com/office/drawing/2014/main" id="{1E7F193E-E725-A748-98D4-293E16F59813}"/>
              </a:ext>
            </a:extLst>
          </p:cNvPr>
          <p:cNvSpPr>
            <a:spLocks noGrp="1"/>
          </p:cNvSpPr>
          <p:nvPr>
            <p:ph type="body" idx="1"/>
          </p:nvPr>
        </p:nvSpPr>
        <p:spPr>
          <a:xfrm>
            <a:off x="331491" y="692150"/>
            <a:ext cx="7321847" cy="5797550"/>
          </a:xfrm>
          <a:prstGeom prst="rect">
            <a:avLst/>
          </a:prstGeom>
        </p:spPr>
        <p:txBody>
          <a:bodyPr vert="horz" lIns="0" tIns="45720" rIns="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806586037"/>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791" r:id="rId3"/>
    <p:sldLayoutId id="2147483834" r:id="rId4"/>
    <p:sldLayoutId id="2147483833" r:id="rId5"/>
    <p:sldLayoutId id="2147483832" r:id="rId6"/>
  </p:sldLayoutIdLst>
  <p:hf hdr="0" ftr="0" dt="0"/>
  <p:txStyles>
    <p:titleStyle>
      <a:lvl1pPr algn="l" defTabSz="609559" rtl="0" eaLnBrk="1" fontAlgn="base" hangingPunct="1">
        <a:spcBef>
          <a:spcPct val="0"/>
        </a:spcBef>
        <a:spcAft>
          <a:spcPct val="0"/>
        </a:spcAft>
        <a:defRPr kumimoji="1" sz="2400" b="1" i="0" kern="1200" spc="0" baseline="0">
          <a:solidFill>
            <a:schemeClr val="tx1"/>
          </a:solidFill>
          <a:latin typeface="+mj-ea"/>
          <a:ea typeface="+mj-ea"/>
          <a:cs typeface="HGPGothicE" charset="-128"/>
        </a:defRPr>
      </a:lvl1pPr>
      <a:lvl2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9"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8"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76"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34"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288002" rtl="0" eaLnBrk="1" fontAlgn="base" hangingPunct="1">
        <a:spcBef>
          <a:spcPct val="20000"/>
        </a:spcBef>
        <a:spcAft>
          <a:spcPct val="0"/>
        </a:spcAft>
        <a:buFont typeface="Arial" panose="020B0604020202020204" pitchFamily="34" charset="0"/>
        <a:buNone/>
        <a:tabLst/>
        <a:defRPr kumimoji="1" sz="1800" kern="1200">
          <a:solidFill>
            <a:schemeClr val="tx1"/>
          </a:solidFill>
          <a:latin typeface="+mn-ea"/>
          <a:ea typeface="+mn-ea"/>
          <a:cs typeface="Arial"/>
        </a:defRPr>
      </a:lvl1pPr>
      <a:lvl2pPr marL="360002"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2pPr>
      <a:lvl3pPr marL="540004"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3pPr>
      <a:lvl4pPr marL="720005"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4pPr>
      <a:lvl5pPr marL="900006"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5pPr>
      <a:lvl6pPr marL="335257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6pPr>
      <a:lvl7pPr marL="396213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7pPr>
      <a:lvl8pPr marL="4571688"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8pPr>
      <a:lvl9pPr marL="5181246"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9" rtl="0" eaLnBrk="1" latinLnBrk="0" hangingPunct="1">
        <a:defRPr kumimoji="1" sz="2400" kern="1200">
          <a:solidFill>
            <a:schemeClr val="tx1"/>
          </a:solidFill>
          <a:latin typeface="+mn-lt"/>
          <a:ea typeface="+mn-ea"/>
          <a:cs typeface="+mn-cs"/>
        </a:defRPr>
      </a:lvl1pPr>
      <a:lvl2pPr marL="609559" algn="l" defTabSz="609559" rtl="0" eaLnBrk="1" latinLnBrk="0" hangingPunct="1">
        <a:defRPr kumimoji="1" sz="2400" kern="1200">
          <a:solidFill>
            <a:schemeClr val="tx1"/>
          </a:solidFill>
          <a:latin typeface="+mn-lt"/>
          <a:ea typeface="+mn-ea"/>
          <a:cs typeface="+mn-cs"/>
        </a:defRPr>
      </a:lvl2pPr>
      <a:lvl3pPr marL="1219118" algn="l" defTabSz="609559" rtl="0" eaLnBrk="1" latinLnBrk="0" hangingPunct="1">
        <a:defRPr kumimoji="1" sz="2400" kern="1200">
          <a:solidFill>
            <a:schemeClr val="tx1"/>
          </a:solidFill>
          <a:latin typeface="+mn-lt"/>
          <a:ea typeface="+mn-ea"/>
          <a:cs typeface="+mn-cs"/>
        </a:defRPr>
      </a:lvl3pPr>
      <a:lvl4pPr marL="1828676" algn="l" defTabSz="609559" rtl="0" eaLnBrk="1" latinLnBrk="0" hangingPunct="1">
        <a:defRPr kumimoji="1" sz="2400" kern="1200">
          <a:solidFill>
            <a:schemeClr val="tx1"/>
          </a:solidFill>
          <a:latin typeface="+mn-lt"/>
          <a:ea typeface="+mn-ea"/>
          <a:cs typeface="+mn-cs"/>
        </a:defRPr>
      </a:lvl4pPr>
      <a:lvl5pPr marL="2438234" algn="l" defTabSz="609559" rtl="0" eaLnBrk="1" latinLnBrk="0" hangingPunct="1">
        <a:defRPr kumimoji="1" sz="2400" kern="1200">
          <a:solidFill>
            <a:schemeClr val="tx1"/>
          </a:solidFill>
          <a:latin typeface="+mn-lt"/>
          <a:ea typeface="+mn-ea"/>
          <a:cs typeface="+mn-cs"/>
        </a:defRPr>
      </a:lvl5pPr>
      <a:lvl6pPr marL="3047792" algn="l" defTabSz="609559" rtl="0" eaLnBrk="1" latinLnBrk="0" hangingPunct="1">
        <a:defRPr kumimoji="1" sz="2400" kern="1200">
          <a:solidFill>
            <a:schemeClr val="tx1"/>
          </a:solidFill>
          <a:latin typeface="+mn-lt"/>
          <a:ea typeface="+mn-ea"/>
          <a:cs typeface="+mn-cs"/>
        </a:defRPr>
      </a:lvl6pPr>
      <a:lvl7pPr marL="3657351" algn="l" defTabSz="609559" rtl="0" eaLnBrk="1" latinLnBrk="0" hangingPunct="1">
        <a:defRPr kumimoji="1" sz="2400" kern="1200">
          <a:solidFill>
            <a:schemeClr val="tx1"/>
          </a:solidFill>
          <a:latin typeface="+mn-lt"/>
          <a:ea typeface="+mn-ea"/>
          <a:cs typeface="+mn-cs"/>
        </a:defRPr>
      </a:lvl7pPr>
      <a:lvl8pPr marL="4266908" algn="l" defTabSz="609559" rtl="0" eaLnBrk="1" latinLnBrk="0" hangingPunct="1">
        <a:defRPr kumimoji="1" sz="2400" kern="1200">
          <a:solidFill>
            <a:schemeClr val="tx1"/>
          </a:solidFill>
          <a:latin typeface="+mn-lt"/>
          <a:ea typeface="+mn-ea"/>
          <a:cs typeface="+mn-cs"/>
        </a:defRPr>
      </a:lvl8pPr>
      <a:lvl9pPr marL="4876467" algn="l" defTabSz="609559"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09">
          <p15:clr>
            <a:srgbClr val="F26B43"/>
          </p15:clr>
        </p15:guide>
        <p15:guide id="2" pos="4926">
          <p15:clr>
            <a:srgbClr val="F26B43"/>
          </p15:clr>
        </p15:guide>
        <p15:guide id="3" pos="4821">
          <p15:clr>
            <a:srgbClr val="F26B43"/>
          </p15:clr>
        </p15:guide>
        <p15:guide id="4" orient="horz" pos="2160">
          <p15:clr>
            <a:srgbClr val="F26B43"/>
          </p15:clr>
        </p15:guide>
        <p15:guide id="5" orient="horz" pos="4088">
          <p15:clr>
            <a:srgbClr val="F26B43"/>
          </p15:clr>
        </p15:guide>
        <p15:guide id="6" orient="horz" pos="436">
          <p15:clr>
            <a:srgbClr val="F26B43"/>
          </p15:clr>
        </p15:guide>
        <p15:guide id="7" orient="horz" pos="4269">
          <p15:clr>
            <a:srgbClr val="F26B43"/>
          </p15:clr>
        </p15:guide>
        <p15:guide id="8" pos="6031">
          <p15:clr>
            <a:srgbClr val="F26B43"/>
          </p15:clr>
        </p15:guide>
        <p15:guide id="9" orient="horz" pos="415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037A440-03F7-DC4B-BD06-698F971DD4B7}"/>
              </a:ext>
            </a:extLst>
          </p:cNvPr>
          <p:cNvSpPr>
            <a:spLocks noGrp="1"/>
          </p:cNvSpPr>
          <p:nvPr>
            <p:ph type="title"/>
          </p:nvPr>
        </p:nvSpPr>
        <p:spPr>
          <a:xfrm>
            <a:off x="340549" y="1801775"/>
            <a:ext cx="11783313" cy="1374815"/>
          </a:xfrm>
          <a:prstGeom prst="rect">
            <a:avLst/>
          </a:prstGeom>
        </p:spPr>
        <p:txBody>
          <a:bodyPr vert="horz" lIns="0" tIns="45720" rIns="0" bIns="45720" rtlCol="0" anchor="t" anchorCtr="0">
            <a:noAutofit/>
          </a:bodyPr>
          <a:lstStyle/>
          <a:p>
            <a:r>
              <a:rPr kumimoji="1" lang="ja-JP" altLang="en-US"/>
              <a:t>マスター タイトルの書式設定</a:t>
            </a:r>
          </a:p>
        </p:txBody>
      </p:sp>
      <p:sp>
        <p:nvSpPr>
          <p:cNvPr id="4" name="テキスト プレースホルダー 3">
            <a:extLst>
              <a:ext uri="{FF2B5EF4-FFF2-40B4-BE49-F238E27FC236}">
                <a16:creationId xmlns:a16="http://schemas.microsoft.com/office/drawing/2014/main" id="{CCADAF22-691C-254C-B297-E5ACCA5FEA47}"/>
              </a:ext>
            </a:extLst>
          </p:cNvPr>
          <p:cNvSpPr>
            <a:spLocks noGrp="1"/>
          </p:cNvSpPr>
          <p:nvPr>
            <p:ph type="body" idx="1"/>
          </p:nvPr>
        </p:nvSpPr>
        <p:spPr>
          <a:xfrm>
            <a:off x="331489" y="3429002"/>
            <a:ext cx="8185449" cy="2358189"/>
          </a:xfrm>
          <a:prstGeom prst="rect">
            <a:avLst/>
          </a:prstGeom>
        </p:spPr>
        <p:txBody>
          <a:bodyPr vert="horz" lIns="0" tIns="45720" rIns="0" bIns="45720" rtlCol="0">
            <a:noAutofit/>
          </a:bodyPr>
          <a:lstStyle/>
          <a:p>
            <a:pPr lvl="0"/>
            <a:r>
              <a:rPr kumimoji="1" lang="ja-JP" altLang="en-US"/>
              <a:t>マスター テキストの書式設定</a:t>
            </a:r>
            <a:endParaRPr kumimoji="1" lang="en-US" altLang="ja-JP" dirty="0"/>
          </a:p>
          <a:p>
            <a:pPr lvl="1"/>
            <a:r>
              <a:rPr kumimoji="1" lang="ja-JP" altLang="en-US"/>
              <a:t>第</a:t>
            </a:r>
            <a:r>
              <a:rPr kumimoji="1" lang="en-US" altLang="ja-JP" dirty="0"/>
              <a:t>2</a:t>
            </a:r>
            <a:r>
              <a:rPr kumimoji="1" lang="ja-JP" altLang="en-US"/>
              <a:t>レベル</a:t>
            </a:r>
            <a:endParaRPr kumimoji="1" lang="en-US" altLang="ja-JP" dirty="0"/>
          </a:p>
          <a:p>
            <a:pPr lvl="2"/>
            <a:r>
              <a:rPr kumimoji="1" lang="ja-JP" altLang="en-US"/>
              <a:t>第</a:t>
            </a:r>
            <a:r>
              <a:rPr kumimoji="1" lang="en-US" altLang="ja-JP" dirty="0"/>
              <a:t>3</a:t>
            </a:r>
            <a:r>
              <a:rPr kumimoji="1" lang="ja-JP" altLang="en-US"/>
              <a:t>レベル</a:t>
            </a:r>
            <a:endParaRPr kumimoji="1" lang="en-US" altLang="ja-JP" dirty="0"/>
          </a:p>
          <a:p>
            <a:pPr lvl="3"/>
            <a:r>
              <a:rPr kumimoji="1" lang="ja-JP" altLang="en-US"/>
              <a:t>第</a:t>
            </a:r>
            <a:r>
              <a:rPr kumimoji="1" lang="en-US" altLang="ja-JP" dirty="0"/>
              <a:t>4</a:t>
            </a:r>
            <a:r>
              <a:rPr kumimoji="1" lang="ja-JP" altLang="en-US"/>
              <a:t>レベル</a:t>
            </a:r>
            <a:endParaRPr kumimoji="1" lang="en-US" altLang="ja-JP" dirty="0"/>
          </a:p>
          <a:p>
            <a:pPr lvl="4"/>
            <a:r>
              <a:rPr kumimoji="1" lang="ja-JP" altLang="en-US"/>
              <a:t>第</a:t>
            </a:r>
            <a:r>
              <a:rPr kumimoji="1" lang="en-US" altLang="ja-JP" dirty="0"/>
              <a:t>5</a:t>
            </a:r>
            <a:r>
              <a:rPr kumimoji="1" lang="ja-JP" altLang="en-US"/>
              <a:t>レベル</a:t>
            </a:r>
            <a:endParaRPr kumimoji="1" lang="en-US" altLang="ja-JP" dirty="0"/>
          </a:p>
          <a:p>
            <a:pPr lvl="0"/>
            <a:endParaRPr kumimoji="1" lang="ja-JP" altLang="en-US"/>
          </a:p>
        </p:txBody>
      </p:sp>
      <p:sp>
        <p:nvSpPr>
          <p:cNvPr id="13" name="テキスト ボックス 12">
            <a:extLst>
              <a:ext uri="{FF2B5EF4-FFF2-40B4-BE49-F238E27FC236}">
                <a16:creationId xmlns:a16="http://schemas.microsoft.com/office/drawing/2014/main" id="{0E7DACEB-658B-9C4D-8B1A-4FF85BB060FC}"/>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tx1"/>
                </a:solidFill>
                <a:latin typeface="+mn-lt"/>
              </a:rPr>
              <a:pPr algn="r"/>
              <a:t>‹#›</a:t>
            </a:fld>
            <a:endParaRPr kumimoji="0" lang="en-US" altLang="ja-JP" sz="1100" dirty="0">
              <a:solidFill>
                <a:schemeClr val="tx1"/>
              </a:solidFill>
              <a:latin typeface="+mn-lt"/>
              <a:cs typeface="Meiryo UI" pitchFamily="50" charset="-128"/>
            </a:endParaRPr>
          </a:p>
        </p:txBody>
      </p:sp>
    </p:spTree>
    <p:extLst>
      <p:ext uri="{BB962C8B-B14F-4D97-AF65-F5344CB8AC3E}">
        <p14:creationId xmlns:p14="http://schemas.microsoft.com/office/powerpoint/2010/main" val="2057136539"/>
      </p:ext>
    </p:extLst>
  </p:cSld>
  <p:clrMap bg1="lt1" tx1="dk1" bg2="lt2" tx2="dk2" accent1="accent1" accent2="accent2" accent3="accent3" accent4="accent4" accent5="accent5" accent6="accent6" hlink="hlink" folHlink="folHlink"/>
  <p:sldLayoutIdLst>
    <p:sldLayoutId id="2147483915" r:id="rId1"/>
    <p:sldLayoutId id="2147483914"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Lst>
  <p:hf hdr="0" ftr="0" dt="0"/>
  <p:txStyles>
    <p:titleStyle>
      <a:lvl1pPr algn="l" defTabSz="609559" rtl="0" eaLnBrk="1" fontAlgn="base" hangingPunct="1">
        <a:spcBef>
          <a:spcPct val="0"/>
        </a:spcBef>
        <a:spcAft>
          <a:spcPct val="0"/>
        </a:spcAft>
        <a:defRPr kumimoji="1" sz="8000" b="0" i="0" kern="1200" spc="200" baseline="0">
          <a:solidFill>
            <a:schemeClr val="tx1"/>
          </a:solidFill>
          <a:latin typeface="+mj-ea"/>
          <a:ea typeface="+mj-ea"/>
          <a:cs typeface="HGPGothicE" charset="-128"/>
        </a:defRPr>
      </a:lvl1pPr>
      <a:lvl2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9"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8"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76"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34"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288002" rtl="0" eaLnBrk="1" fontAlgn="base" hangingPunct="1">
        <a:spcBef>
          <a:spcPts val="550"/>
        </a:spcBef>
        <a:spcAft>
          <a:spcPct val="0"/>
        </a:spcAft>
        <a:buFont typeface="Arial" panose="020B0604020202020204" pitchFamily="34" charset="0"/>
        <a:buNone/>
        <a:tabLst/>
        <a:defRPr kumimoji="1" sz="2400" b="1" i="0" kern="1200" spc="0">
          <a:solidFill>
            <a:schemeClr val="tx1"/>
          </a:solidFill>
          <a:latin typeface="+mn-ea"/>
          <a:ea typeface="+mn-ea"/>
          <a:cs typeface="Arial"/>
        </a:defRPr>
      </a:lvl1pPr>
      <a:lvl2pPr marL="360002" indent="-180001" algn="l" defTabSz="288002" rtl="0" eaLnBrk="1" fontAlgn="base" hangingPunct="1">
        <a:spcBef>
          <a:spcPts val="550"/>
        </a:spcBef>
        <a:spcAft>
          <a:spcPct val="0"/>
        </a:spcAft>
        <a:buFont typeface="Arial" panose="020B0604020202020204" pitchFamily="34" charset="0"/>
        <a:buChar char="•"/>
        <a:tabLst/>
        <a:defRPr kumimoji="1" sz="2400" b="1" i="0" kern="1200" spc="0">
          <a:solidFill>
            <a:schemeClr val="tx1"/>
          </a:solidFill>
          <a:latin typeface="+mn-ea"/>
          <a:ea typeface="+mn-ea"/>
          <a:cs typeface="Arial"/>
        </a:defRPr>
      </a:lvl2pPr>
      <a:lvl3pPr marL="540004" indent="-180001" algn="l" defTabSz="288002" rtl="0" eaLnBrk="1" fontAlgn="base" hangingPunct="1">
        <a:spcBef>
          <a:spcPts val="550"/>
        </a:spcBef>
        <a:spcAft>
          <a:spcPct val="0"/>
        </a:spcAft>
        <a:buFont typeface="Arial" panose="020B0604020202020204" pitchFamily="34" charset="0"/>
        <a:buChar char="•"/>
        <a:tabLst/>
        <a:defRPr kumimoji="1" sz="2400" b="1" i="0" kern="1200" spc="0">
          <a:solidFill>
            <a:schemeClr val="tx1"/>
          </a:solidFill>
          <a:latin typeface="+mn-ea"/>
          <a:ea typeface="+mn-ea"/>
          <a:cs typeface="Arial"/>
        </a:defRPr>
      </a:lvl3pPr>
      <a:lvl4pPr marL="720005" indent="-180001" algn="l" defTabSz="288002" rtl="0" eaLnBrk="1" fontAlgn="base" hangingPunct="1">
        <a:spcBef>
          <a:spcPts val="550"/>
        </a:spcBef>
        <a:spcAft>
          <a:spcPct val="0"/>
        </a:spcAft>
        <a:buFont typeface="Arial" panose="020B0604020202020204" pitchFamily="34" charset="0"/>
        <a:buChar char="•"/>
        <a:tabLst/>
        <a:defRPr kumimoji="1" sz="2400" b="1" i="0" kern="1200" spc="0">
          <a:solidFill>
            <a:schemeClr val="tx1"/>
          </a:solidFill>
          <a:latin typeface="+mn-ea"/>
          <a:ea typeface="+mn-ea"/>
          <a:cs typeface="Arial"/>
        </a:defRPr>
      </a:lvl4pPr>
      <a:lvl5pPr marL="900006" indent="-180001" algn="l" defTabSz="288002" rtl="0" eaLnBrk="1" fontAlgn="base" hangingPunct="1">
        <a:spcBef>
          <a:spcPts val="550"/>
        </a:spcBef>
        <a:spcAft>
          <a:spcPct val="0"/>
        </a:spcAft>
        <a:buFont typeface="Arial" panose="020B0604020202020204" pitchFamily="34" charset="0"/>
        <a:buChar char="•"/>
        <a:tabLst/>
        <a:defRPr kumimoji="1" sz="2400" b="1" i="0" kern="1200" spc="0">
          <a:solidFill>
            <a:schemeClr val="tx1"/>
          </a:solidFill>
          <a:latin typeface="+mn-ea"/>
          <a:ea typeface="+mn-ea"/>
          <a:cs typeface="Arial"/>
        </a:defRPr>
      </a:lvl5pPr>
      <a:lvl6pPr marL="335257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6pPr>
      <a:lvl7pPr marL="396213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7pPr>
      <a:lvl8pPr marL="4571688"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8pPr>
      <a:lvl9pPr marL="5181246"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9" rtl="0" eaLnBrk="1" latinLnBrk="0" hangingPunct="1">
        <a:defRPr kumimoji="1" sz="2400" kern="1200">
          <a:solidFill>
            <a:schemeClr val="tx1"/>
          </a:solidFill>
          <a:latin typeface="+mn-lt"/>
          <a:ea typeface="+mn-ea"/>
          <a:cs typeface="+mn-cs"/>
        </a:defRPr>
      </a:lvl1pPr>
      <a:lvl2pPr marL="609559" algn="l" defTabSz="609559" rtl="0" eaLnBrk="1" latinLnBrk="0" hangingPunct="1">
        <a:defRPr kumimoji="1" sz="2400" kern="1200">
          <a:solidFill>
            <a:schemeClr val="tx1"/>
          </a:solidFill>
          <a:latin typeface="+mn-lt"/>
          <a:ea typeface="+mn-ea"/>
          <a:cs typeface="+mn-cs"/>
        </a:defRPr>
      </a:lvl2pPr>
      <a:lvl3pPr marL="1219118" algn="l" defTabSz="609559" rtl="0" eaLnBrk="1" latinLnBrk="0" hangingPunct="1">
        <a:defRPr kumimoji="1" sz="2400" kern="1200">
          <a:solidFill>
            <a:schemeClr val="tx1"/>
          </a:solidFill>
          <a:latin typeface="+mn-lt"/>
          <a:ea typeface="+mn-ea"/>
          <a:cs typeface="+mn-cs"/>
        </a:defRPr>
      </a:lvl3pPr>
      <a:lvl4pPr marL="1828676" algn="l" defTabSz="609559" rtl="0" eaLnBrk="1" latinLnBrk="0" hangingPunct="1">
        <a:defRPr kumimoji="1" sz="2400" kern="1200">
          <a:solidFill>
            <a:schemeClr val="tx1"/>
          </a:solidFill>
          <a:latin typeface="+mn-lt"/>
          <a:ea typeface="+mn-ea"/>
          <a:cs typeface="+mn-cs"/>
        </a:defRPr>
      </a:lvl4pPr>
      <a:lvl5pPr marL="2438234" algn="l" defTabSz="609559" rtl="0" eaLnBrk="1" latinLnBrk="0" hangingPunct="1">
        <a:defRPr kumimoji="1" sz="2400" kern="1200">
          <a:solidFill>
            <a:schemeClr val="tx1"/>
          </a:solidFill>
          <a:latin typeface="+mn-lt"/>
          <a:ea typeface="+mn-ea"/>
          <a:cs typeface="+mn-cs"/>
        </a:defRPr>
      </a:lvl5pPr>
      <a:lvl6pPr marL="3047792" algn="l" defTabSz="609559" rtl="0" eaLnBrk="1" latinLnBrk="0" hangingPunct="1">
        <a:defRPr kumimoji="1" sz="2400" kern="1200">
          <a:solidFill>
            <a:schemeClr val="tx1"/>
          </a:solidFill>
          <a:latin typeface="+mn-lt"/>
          <a:ea typeface="+mn-ea"/>
          <a:cs typeface="+mn-cs"/>
        </a:defRPr>
      </a:lvl6pPr>
      <a:lvl7pPr marL="3657351" algn="l" defTabSz="609559" rtl="0" eaLnBrk="1" latinLnBrk="0" hangingPunct="1">
        <a:defRPr kumimoji="1" sz="2400" kern="1200">
          <a:solidFill>
            <a:schemeClr val="tx1"/>
          </a:solidFill>
          <a:latin typeface="+mn-lt"/>
          <a:ea typeface="+mn-ea"/>
          <a:cs typeface="+mn-cs"/>
        </a:defRPr>
      </a:lvl7pPr>
      <a:lvl8pPr marL="4266908" algn="l" defTabSz="609559" rtl="0" eaLnBrk="1" latinLnBrk="0" hangingPunct="1">
        <a:defRPr kumimoji="1" sz="2400" kern="1200">
          <a:solidFill>
            <a:schemeClr val="tx1"/>
          </a:solidFill>
          <a:latin typeface="+mn-lt"/>
          <a:ea typeface="+mn-ea"/>
          <a:cs typeface="+mn-cs"/>
        </a:defRPr>
      </a:lvl8pPr>
      <a:lvl9pPr marL="4876467" algn="l" defTabSz="609559"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09" userDrawn="1">
          <p15:clr>
            <a:srgbClr val="F26B43"/>
          </p15:clr>
        </p15:guide>
        <p15:guide id="4" orient="horz" pos="2160" userDrawn="1">
          <p15:clr>
            <a:srgbClr val="F26B43"/>
          </p15:clr>
        </p15:guide>
        <p15:guide id="7" pos="6031" userDrawn="1">
          <p15:clr>
            <a:srgbClr val="F26B43"/>
          </p15:clr>
        </p15:guide>
        <p15:guide id="8" orient="horz" pos="4269" userDrawn="1">
          <p15:clr>
            <a:srgbClr val="F26B43"/>
          </p15:clr>
        </p15:guide>
        <p15:guide id="9" orient="horz" pos="4156" userDrawn="1">
          <p15:clr>
            <a:srgbClr val="F26B43"/>
          </p15:clr>
        </p15:guide>
        <p15:guide id="10" orient="horz" pos="4088" userDrawn="1">
          <p15:clr>
            <a:srgbClr val="F26B43"/>
          </p15:clr>
        </p15:guide>
        <p15:guide id="11" orient="horz" pos="2001" userDrawn="1">
          <p15:clr>
            <a:srgbClr val="F26B43"/>
          </p15:clr>
        </p15:guide>
        <p15:guide id="12" pos="3028" userDrawn="1">
          <p15:clr>
            <a:srgbClr val="F26B43"/>
          </p15:clr>
        </p15:guide>
        <p15:guide id="13" pos="5365"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037A440-03F7-DC4B-BD06-698F971DD4B7}"/>
              </a:ext>
            </a:extLst>
          </p:cNvPr>
          <p:cNvSpPr>
            <a:spLocks noGrp="1"/>
          </p:cNvSpPr>
          <p:nvPr>
            <p:ph type="title"/>
          </p:nvPr>
        </p:nvSpPr>
        <p:spPr>
          <a:xfrm>
            <a:off x="331490" y="164693"/>
            <a:ext cx="9243021" cy="412538"/>
          </a:xfrm>
          <a:prstGeom prst="rect">
            <a:avLst/>
          </a:prstGeom>
        </p:spPr>
        <p:txBody>
          <a:bodyPr vert="horz" lIns="0" tIns="45720" rIns="0" bIns="45720" rtlCol="0" anchor="t" anchorCtr="0">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DD323A-9269-AE42-951E-F08FD291D3E6}"/>
              </a:ext>
            </a:extLst>
          </p:cNvPr>
          <p:cNvSpPr>
            <a:spLocks noGrp="1"/>
          </p:cNvSpPr>
          <p:nvPr>
            <p:ph type="body" idx="1"/>
          </p:nvPr>
        </p:nvSpPr>
        <p:spPr>
          <a:xfrm>
            <a:off x="331491" y="692150"/>
            <a:ext cx="9252068" cy="5797550"/>
          </a:xfrm>
          <a:prstGeom prst="rect">
            <a:avLst/>
          </a:prstGeom>
        </p:spPr>
        <p:txBody>
          <a:bodyPr vert="horz" lIns="0" tIns="45720" rIns="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7" name="テキスト ボックス 16">
            <a:extLst>
              <a:ext uri="{FF2B5EF4-FFF2-40B4-BE49-F238E27FC236}">
                <a16:creationId xmlns:a16="http://schemas.microsoft.com/office/drawing/2014/main" id="{F8FAFC4E-F3F0-D947-B10D-2319BEB244D1}"/>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tx1"/>
                </a:solidFill>
                <a:latin typeface="+mn-lt"/>
              </a:rPr>
              <a:pPr algn="r"/>
              <a:t>‹#›</a:t>
            </a:fld>
            <a:endParaRPr kumimoji="0" lang="en-US" altLang="ja-JP" sz="1100" dirty="0">
              <a:solidFill>
                <a:schemeClr val="tx1"/>
              </a:solidFill>
              <a:latin typeface="+mn-lt"/>
              <a:cs typeface="Meiryo UI" pitchFamily="50" charset="-128"/>
            </a:endParaRPr>
          </a:p>
        </p:txBody>
      </p:sp>
    </p:spTree>
    <p:extLst>
      <p:ext uri="{BB962C8B-B14F-4D97-AF65-F5344CB8AC3E}">
        <p14:creationId xmlns:p14="http://schemas.microsoft.com/office/powerpoint/2010/main" val="3713879408"/>
      </p:ext>
    </p:extLst>
  </p:cSld>
  <p:clrMap bg1="lt1" tx1="dk1" bg2="lt2" tx2="dk2" accent1="accent1" accent2="accent2" accent3="accent3" accent4="accent4" accent5="accent5" accent6="accent6" hlink="hlink" folHlink="folHlink"/>
  <p:sldLayoutIdLst>
    <p:sldLayoutId id="2147483910" r:id="rId1"/>
    <p:sldLayoutId id="2147483909" r:id="rId2"/>
    <p:sldLayoutId id="2147483911" r:id="rId3"/>
    <p:sldLayoutId id="2147483912" r:id="rId4"/>
  </p:sldLayoutIdLst>
  <p:hf hdr="0" ftr="0" dt="0"/>
  <p:txStyles>
    <p:titleStyle>
      <a:lvl1pPr algn="l" defTabSz="609559" rtl="0" eaLnBrk="1" fontAlgn="base" hangingPunct="1">
        <a:spcBef>
          <a:spcPct val="0"/>
        </a:spcBef>
        <a:spcAft>
          <a:spcPct val="0"/>
        </a:spcAft>
        <a:defRPr kumimoji="1" sz="2400" b="1" i="0" kern="1200" spc="0" baseline="0">
          <a:solidFill>
            <a:schemeClr val="tx1"/>
          </a:solidFill>
          <a:latin typeface="+mj-ea"/>
          <a:ea typeface="+mj-ea"/>
          <a:cs typeface="HGPGothicE" charset="-128"/>
        </a:defRPr>
      </a:lvl1pPr>
      <a:lvl2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9"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8"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76"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34"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288002" rtl="0" eaLnBrk="1" fontAlgn="base" hangingPunct="1">
        <a:spcBef>
          <a:spcPct val="20000"/>
        </a:spcBef>
        <a:spcAft>
          <a:spcPct val="0"/>
        </a:spcAft>
        <a:buFont typeface="Arial" panose="020B0604020202020204" pitchFamily="34" charset="0"/>
        <a:buNone/>
        <a:tabLst/>
        <a:defRPr kumimoji="1" sz="1800" kern="1200">
          <a:solidFill>
            <a:schemeClr val="tx1"/>
          </a:solidFill>
          <a:latin typeface="+mn-ea"/>
          <a:ea typeface="+mn-ea"/>
          <a:cs typeface="Arial"/>
        </a:defRPr>
      </a:lvl1pPr>
      <a:lvl2pPr marL="360002"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2pPr>
      <a:lvl3pPr marL="540004"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3pPr>
      <a:lvl4pPr marL="720005"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4pPr>
      <a:lvl5pPr marL="900006"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5pPr>
      <a:lvl6pPr marL="335257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6pPr>
      <a:lvl7pPr marL="396213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7pPr>
      <a:lvl8pPr marL="4571688"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8pPr>
      <a:lvl9pPr marL="5181246"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9" rtl="0" eaLnBrk="1" latinLnBrk="0" hangingPunct="1">
        <a:defRPr kumimoji="1" sz="2400" kern="1200">
          <a:solidFill>
            <a:schemeClr val="tx1"/>
          </a:solidFill>
          <a:latin typeface="+mn-lt"/>
          <a:ea typeface="+mn-ea"/>
          <a:cs typeface="+mn-cs"/>
        </a:defRPr>
      </a:lvl1pPr>
      <a:lvl2pPr marL="609559" algn="l" defTabSz="609559" rtl="0" eaLnBrk="1" latinLnBrk="0" hangingPunct="1">
        <a:defRPr kumimoji="1" sz="2400" kern="1200">
          <a:solidFill>
            <a:schemeClr val="tx1"/>
          </a:solidFill>
          <a:latin typeface="+mn-lt"/>
          <a:ea typeface="+mn-ea"/>
          <a:cs typeface="+mn-cs"/>
        </a:defRPr>
      </a:lvl2pPr>
      <a:lvl3pPr marL="1219118" algn="l" defTabSz="609559" rtl="0" eaLnBrk="1" latinLnBrk="0" hangingPunct="1">
        <a:defRPr kumimoji="1" sz="2400" kern="1200">
          <a:solidFill>
            <a:schemeClr val="tx1"/>
          </a:solidFill>
          <a:latin typeface="+mn-lt"/>
          <a:ea typeface="+mn-ea"/>
          <a:cs typeface="+mn-cs"/>
        </a:defRPr>
      </a:lvl3pPr>
      <a:lvl4pPr marL="1828676" algn="l" defTabSz="609559" rtl="0" eaLnBrk="1" latinLnBrk="0" hangingPunct="1">
        <a:defRPr kumimoji="1" sz="2400" kern="1200">
          <a:solidFill>
            <a:schemeClr val="tx1"/>
          </a:solidFill>
          <a:latin typeface="+mn-lt"/>
          <a:ea typeface="+mn-ea"/>
          <a:cs typeface="+mn-cs"/>
        </a:defRPr>
      </a:lvl4pPr>
      <a:lvl5pPr marL="2438234" algn="l" defTabSz="609559" rtl="0" eaLnBrk="1" latinLnBrk="0" hangingPunct="1">
        <a:defRPr kumimoji="1" sz="2400" kern="1200">
          <a:solidFill>
            <a:schemeClr val="tx1"/>
          </a:solidFill>
          <a:latin typeface="+mn-lt"/>
          <a:ea typeface="+mn-ea"/>
          <a:cs typeface="+mn-cs"/>
        </a:defRPr>
      </a:lvl5pPr>
      <a:lvl6pPr marL="3047792" algn="l" defTabSz="609559" rtl="0" eaLnBrk="1" latinLnBrk="0" hangingPunct="1">
        <a:defRPr kumimoji="1" sz="2400" kern="1200">
          <a:solidFill>
            <a:schemeClr val="tx1"/>
          </a:solidFill>
          <a:latin typeface="+mn-lt"/>
          <a:ea typeface="+mn-ea"/>
          <a:cs typeface="+mn-cs"/>
        </a:defRPr>
      </a:lvl6pPr>
      <a:lvl7pPr marL="3657351" algn="l" defTabSz="609559" rtl="0" eaLnBrk="1" latinLnBrk="0" hangingPunct="1">
        <a:defRPr kumimoji="1" sz="2400" kern="1200">
          <a:solidFill>
            <a:schemeClr val="tx1"/>
          </a:solidFill>
          <a:latin typeface="+mn-lt"/>
          <a:ea typeface="+mn-ea"/>
          <a:cs typeface="+mn-cs"/>
        </a:defRPr>
      </a:lvl7pPr>
      <a:lvl8pPr marL="4266908" algn="l" defTabSz="609559" rtl="0" eaLnBrk="1" latinLnBrk="0" hangingPunct="1">
        <a:defRPr kumimoji="1" sz="2400" kern="1200">
          <a:solidFill>
            <a:schemeClr val="tx1"/>
          </a:solidFill>
          <a:latin typeface="+mn-lt"/>
          <a:ea typeface="+mn-ea"/>
          <a:cs typeface="+mn-cs"/>
        </a:defRPr>
      </a:lvl8pPr>
      <a:lvl9pPr marL="4876467" algn="l" defTabSz="609559"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09" userDrawn="1">
          <p15:clr>
            <a:srgbClr val="F26B43"/>
          </p15:clr>
        </p15:guide>
        <p15:guide id="4" orient="horz" pos="2160" userDrawn="1">
          <p15:clr>
            <a:srgbClr val="F26B43"/>
          </p15:clr>
        </p15:guide>
        <p15:guide id="6" orient="horz" pos="436" userDrawn="1">
          <p15:clr>
            <a:srgbClr val="F26B43"/>
          </p15:clr>
        </p15:guide>
        <p15:guide id="7" pos="3121" userDrawn="1">
          <p15:clr>
            <a:srgbClr val="F26B43"/>
          </p15:clr>
        </p15:guide>
        <p15:guide id="8" pos="6031" userDrawn="1">
          <p15:clr>
            <a:srgbClr val="F26B43"/>
          </p15:clr>
        </p15:guide>
        <p15:guide id="9" orient="horz" pos="4088" userDrawn="1">
          <p15:clr>
            <a:srgbClr val="F26B43"/>
          </p15:clr>
        </p15:guide>
        <p15:guide id="10" orient="horz" pos="368" userDrawn="1">
          <p15:clr>
            <a:srgbClr val="F26B43"/>
          </p15:clr>
        </p15:guide>
        <p15:guide id="11" orient="horz" pos="4269" userDrawn="1">
          <p15:clr>
            <a:srgbClr val="F26B43"/>
          </p15:clr>
        </p15:guide>
        <p15:guide id="12" orient="horz" pos="4156"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037A440-03F7-DC4B-BD06-698F971DD4B7}"/>
              </a:ext>
            </a:extLst>
          </p:cNvPr>
          <p:cNvSpPr>
            <a:spLocks noGrp="1"/>
          </p:cNvSpPr>
          <p:nvPr>
            <p:ph type="title"/>
          </p:nvPr>
        </p:nvSpPr>
        <p:spPr>
          <a:xfrm>
            <a:off x="331490" y="164693"/>
            <a:ext cx="9243021" cy="412538"/>
          </a:xfrm>
          <a:prstGeom prst="rect">
            <a:avLst/>
          </a:prstGeom>
        </p:spPr>
        <p:txBody>
          <a:bodyPr vert="horz" lIns="0" tIns="45720" rIns="0" bIns="45720" rtlCol="0" anchor="t" anchorCtr="0">
            <a:normAutofit/>
          </a:bodyPr>
          <a:lstStyle/>
          <a:p>
            <a:r>
              <a:rPr kumimoji="1" lang="ja-JP" altLang="en-US"/>
              <a:t>マスター タイトルの書式設定</a:t>
            </a:r>
          </a:p>
        </p:txBody>
      </p:sp>
      <p:sp>
        <p:nvSpPr>
          <p:cNvPr id="10" name="テキスト プレースホルダー 2">
            <a:extLst>
              <a:ext uri="{FF2B5EF4-FFF2-40B4-BE49-F238E27FC236}">
                <a16:creationId xmlns:a16="http://schemas.microsoft.com/office/drawing/2014/main" id="{ACDA7E9A-9E6E-2942-AC20-74A5A8920A1C}"/>
              </a:ext>
            </a:extLst>
          </p:cNvPr>
          <p:cNvSpPr>
            <a:spLocks noGrp="1"/>
          </p:cNvSpPr>
          <p:nvPr>
            <p:ph type="body" idx="1"/>
          </p:nvPr>
        </p:nvSpPr>
        <p:spPr>
          <a:xfrm>
            <a:off x="331491" y="692150"/>
            <a:ext cx="9252068" cy="5797550"/>
          </a:xfrm>
          <a:prstGeom prst="rect">
            <a:avLst/>
          </a:prstGeom>
        </p:spPr>
        <p:txBody>
          <a:bodyPr vert="horz" lIns="0" tIns="45720" rIns="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3" name="テキスト ボックス 12">
            <a:extLst>
              <a:ext uri="{FF2B5EF4-FFF2-40B4-BE49-F238E27FC236}">
                <a16:creationId xmlns:a16="http://schemas.microsoft.com/office/drawing/2014/main" id="{04E21C77-E2F3-5744-B495-789192475120}"/>
              </a:ext>
            </a:extLst>
          </p:cNvPr>
          <p:cNvSpPr txBox="1"/>
          <p:nvPr userDrawn="1"/>
        </p:nvSpPr>
        <p:spPr>
          <a:xfrm>
            <a:off x="4357146" y="6623438"/>
            <a:ext cx="3287760" cy="215444"/>
          </a:xfrm>
          <a:prstGeom prst="rect">
            <a:avLst/>
          </a:prstGeom>
          <a:noFill/>
          <a:ln>
            <a:noFill/>
          </a:ln>
        </p:spPr>
        <p:txBody>
          <a:bodyPr wrap="none" lIns="0" rIns="0" rtlCol="0">
            <a:spAutoFit/>
          </a:bodyPr>
          <a:lstStyle/>
          <a:p>
            <a:pPr algn="r"/>
            <a:r>
              <a:rPr kumimoji="0" lang="en-US" altLang="ja-JP" sz="800" dirty="0">
                <a:solidFill>
                  <a:schemeClr val="bg1"/>
                </a:solidFill>
                <a:latin typeface="+mn-lt"/>
                <a:cs typeface="Meiryo UI" pitchFamily="50" charset="-128"/>
              </a:rPr>
              <a:t>© 2022 NTT DATA INSTITUTE OF MANAGEMENT CONSULTING, Inc.</a:t>
            </a:r>
          </a:p>
        </p:txBody>
      </p:sp>
      <p:cxnSp>
        <p:nvCxnSpPr>
          <p:cNvPr id="14" name="直線コネクタ 13">
            <a:extLst>
              <a:ext uri="{FF2B5EF4-FFF2-40B4-BE49-F238E27FC236}">
                <a16:creationId xmlns:a16="http://schemas.microsoft.com/office/drawing/2014/main" id="{26ABC15C-563B-F04A-83C3-B0D991357E0E}"/>
              </a:ext>
            </a:extLst>
          </p:cNvPr>
          <p:cNvCxnSpPr>
            <a:cxnSpLocks/>
          </p:cNvCxnSpPr>
          <p:nvPr userDrawn="1"/>
        </p:nvCxnSpPr>
        <p:spPr>
          <a:xfrm>
            <a:off x="7820324"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図 10">
            <a:extLst>
              <a:ext uri="{FF2B5EF4-FFF2-40B4-BE49-F238E27FC236}">
                <a16:creationId xmlns:a16="http://schemas.microsoft.com/office/drawing/2014/main" id="{270EE0AC-2C8E-D84F-9AAB-1BAD29C74906}"/>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7991572" y="6600825"/>
            <a:ext cx="920819" cy="234561"/>
          </a:xfrm>
          <a:prstGeom prst="rect">
            <a:avLst/>
          </a:prstGeom>
        </p:spPr>
      </p:pic>
      <p:cxnSp>
        <p:nvCxnSpPr>
          <p:cNvPr id="17" name="直線コネクタ 16">
            <a:extLst>
              <a:ext uri="{FF2B5EF4-FFF2-40B4-BE49-F238E27FC236}">
                <a16:creationId xmlns:a16="http://schemas.microsoft.com/office/drawing/2014/main" id="{1974EA4F-0DCA-734C-A634-22D6F1BD7FB1}"/>
              </a:ext>
            </a:extLst>
          </p:cNvPr>
          <p:cNvCxnSpPr>
            <a:cxnSpLocks/>
          </p:cNvCxnSpPr>
          <p:nvPr userDrawn="1"/>
        </p:nvCxnSpPr>
        <p:spPr>
          <a:xfrm>
            <a:off x="9083638" y="6597650"/>
            <a:ext cx="0" cy="26035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a:extLst>
              <a:ext uri="{FF2B5EF4-FFF2-40B4-BE49-F238E27FC236}">
                <a16:creationId xmlns:a16="http://schemas.microsoft.com/office/drawing/2014/main" id="{868894EE-0BB6-C742-A4D7-3DB96B9B356E}"/>
              </a:ext>
            </a:extLst>
          </p:cNvPr>
          <p:cNvSpPr txBox="1"/>
          <p:nvPr userDrawn="1"/>
        </p:nvSpPr>
        <p:spPr>
          <a:xfrm>
            <a:off x="9147003" y="6590696"/>
            <a:ext cx="436568" cy="261610"/>
          </a:xfrm>
          <a:prstGeom prst="rect">
            <a:avLst/>
          </a:prstGeom>
          <a:noFill/>
          <a:ln>
            <a:noFill/>
          </a:ln>
        </p:spPr>
        <p:txBody>
          <a:bodyPr wrap="square" lIns="0" rIns="0" rtlCol="0">
            <a:spAutoFit/>
          </a:bodyPr>
          <a:lstStyle/>
          <a:p>
            <a:pPr algn="r"/>
            <a:fld id="{8DD8EB0B-AB08-A54E-B33C-ED72A04D9CE9}" type="slidenum">
              <a:rPr lang="ja-JP" altLang="en-US" sz="1100" smtClean="0">
                <a:solidFill>
                  <a:schemeClr val="bg1"/>
                </a:solidFill>
                <a:latin typeface="+mn-lt"/>
              </a:rPr>
              <a:pPr algn="r"/>
              <a:t>‹#›</a:t>
            </a:fld>
            <a:endParaRPr kumimoji="0" lang="en-US" altLang="ja-JP" sz="1100" dirty="0">
              <a:solidFill>
                <a:schemeClr val="bg1"/>
              </a:solidFill>
              <a:latin typeface="+mn-lt"/>
              <a:cs typeface="Meiryo UI" pitchFamily="50" charset="-128"/>
            </a:endParaRPr>
          </a:p>
        </p:txBody>
      </p:sp>
    </p:spTree>
    <p:extLst>
      <p:ext uri="{BB962C8B-B14F-4D97-AF65-F5344CB8AC3E}">
        <p14:creationId xmlns:p14="http://schemas.microsoft.com/office/powerpoint/2010/main" val="3615148030"/>
      </p:ext>
    </p:extLst>
  </p:cSld>
  <p:clrMap bg1="lt1" tx1="dk1" bg2="lt2" tx2="dk2" accent1="accent1" accent2="accent2" accent3="accent3" accent4="accent4" accent5="accent5" accent6="accent6" hlink="hlink" folHlink="folHlink"/>
  <p:sldLayoutIdLst>
    <p:sldLayoutId id="2147483863" r:id="rId1"/>
    <p:sldLayoutId id="2147483854" r:id="rId2"/>
    <p:sldLayoutId id="2147483885" r:id="rId3"/>
    <p:sldLayoutId id="2147483886" r:id="rId4"/>
  </p:sldLayoutIdLst>
  <p:hf hdr="0" ftr="0" dt="0"/>
  <p:txStyles>
    <p:titleStyle>
      <a:lvl1pPr algn="l" defTabSz="609559" rtl="0" eaLnBrk="1" fontAlgn="base" hangingPunct="1">
        <a:spcBef>
          <a:spcPct val="0"/>
        </a:spcBef>
        <a:spcAft>
          <a:spcPct val="0"/>
        </a:spcAft>
        <a:defRPr kumimoji="1" sz="2400" b="1" i="0" kern="1200" spc="0" baseline="0">
          <a:solidFill>
            <a:schemeClr val="bg1"/>
          </a:solidFill>
          <a:latin typeface="+mj-ea"/>
          <a:ea typeface="+mj-ea"/>
          <a:cs typeface="HGPGothicE" charset="-128"/>
        </a:defRPr>
      </a:lvl1pPr>
      <a:lvl2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9"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8"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76"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34"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288002" rtl="0" eaLnBrk="1" fontAlgn="base" hangingPunct="1">
        <a:spcBef>
          <a:spcPct val="20000"/>
        </a:spcBef>
        <a:spcAft>
          <a:spcPct val="0"/>
        </a:spcAft>
        <a:buFont typeface="Arial" panose="020B0604020202020204" pitchFamily="34" charset="0"/>
        <a:buNone/>
        <a:tabLst/>
        <a:defRPr kumimoji="1" sz="1800" kern="1200">
          <a:solidFill>
            <a:schemeClr val="bg1"/>
          </a:solidFill>
          <a:latin typeface="+mn-ea"/>
          <a:ea typeface="+mn-ea"/>
          <a:cs typeface="Arial"/>
        </a:defRPr>
      </a:lvl1pPr>
      <a:lvl2pPr marL="360002"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bg1"/>
          </a:solidFill>
          <a:latin typeface="+mn-ea"/>
          <a:ea typeface="+mn-ea"/>
          <a:cs typeface="Arial"/>
        </a:defRPr>
      </a:lvl2pPr>
      <a:lvl3pPr marL="540004"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bg1"/>
          </a:solidFill>
          <a:latin typeface="+mn-ea"/>
          <a:ea typeface="+mn-ea"/>
          <a:cs typeface="Arial"/>
        </a:defRPr>
      </a:lvl3pPr>
      <a:lvl4pPr marL="720005"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bg1"/>
          </a:solidFill>
          <a:latin typeface="+mn-ea"/>
          <a:ea typeface="+mn-ea"/>
          <a:cs typeface="Arial"/>
        </a:defRPr>
      </a:lvl4pPr>
      <a:lvl5pPr marL="900006"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bg1"/>
          </a:solidFill>
          <a:latin typeface="+mn-ea"/>
          <a:ea typeface="+mn-ea"/>
          <a:cs typeface="Arial"/>
        </a:defRPr>
      </a:lvl5pPr>
      <a:lvl6pPr marL="335257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6pPr>
      <a:lvl7pPr marL="396213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7pPr>
      <a:lvl8pPr marL="4571688"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8pPr>
      <a:lvl9pPr marL="5181246"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9" rtl="0" eaLnBrk="1" latinLnBrk="0" hangingPunct="1">
        <a:defRPr kumimoji="1" sz="2400" kern="1200">
          <a:solidFill>
            <a:schemeClr val="tx1"/>
          </a:solidFill>
          <a:latin typeface="+mn-lt"/>
          <a:ea typeface="+mn-ea"/>
          <a:cs typeface="+mn-cs"/>
        </a:defRPr>
      </a:lvl1pPr>
      <a:lvl2pPr marL="609559" algn="l" defTabSz="609559" rtl="0" eaLnBrk="1" latinLnBrk="0" hangingPunct="1">
        <a:defRPr kumimoji="1" sz="2400" kern="1200">
          <a:solidFill>
            <a:schemeClr val="tx1"/>
          </a:solidFill>
          <a:latin typeface="+mn-lt"/>
          <a:ea typeface="+mn-ea"/>
          <a:cs typeface="+mn-cs"/>
        </a:defRPr>
      </a:lvl2pPr>
      <a:lvl3pPr marL="1219118" algn="l" defTabSz="609559" rtl="0" eaLnBrk="1" latinLnBrk="0" hangingPunct="1">
        <a:defRPr kumimoji="1" sz="2400" kern="1200">
          <a:solidFill>
            <a:schemeClr val="tx1"/>
          </a:solidFill>
          <a:latin typeface="+mn-lt"/>
          <a:ea typeface="+mn-ea"/>
          <a:cs typeface="+mn-cs"/>
        </a:defRPr>
      </a:lvl3pPr>
      <a:lvl4pPr marL="1828676" algn="l" defTabSz="609559" rtl="0" eaLnBrk="1" latinLnBrk="0" hangingPunct="1">
        <a:defRPr kumimoji="1" sz="2400" kern="1200">
          <a:solidFill>
            <a:schemeClr val="tx1"/>
          </a:solidFill>
          <a:latin typeface="+mn-lt"/>
          <a:ea typeface="+mn-ea"/>
          <a:cs typeface="+mn-cs"/>
        </a:defRPr>
      </a:lvl4pPr>
      <a:lvl5pPr marL="2438234" algn="l" defTabSz="609559" rtl="0" eaLnBrk="1" latinLnBrk="0" hangingPunct="1">
        <a:defRPr kumimoji="1" sz="2400" kern="1200">
          <a:solidFill>
            <a:schemeClr val="tx1"/>
          </a:solidFill>
          <a:latin typeface="+mn-lt"/>
          <a:ea typeface="+mn-ea"/>
          <a:cs typeface="+mn-cs"/>
        </a:defRPr>
      </a:lvl5pPr>
      <a:lvl6pPr marL="3047792" algn="l" defTabSz="609559" rtl="0" eaLnBrk="1" latinLnBrk="0" hangingPunct="1">
        <a:defRPr kumimoji="1" sz="2400" kern="1200">
          <a:solidFill>
            <a:schemeClr val="tx1"/>
          </a:solidFill>
          <a:latin typeface="+mn-lt"/>
          <a:ea typeface="+mn-ea"/>
          <a:cs typeface="+mn-cs"/>
        </a:defRPr>
      </a:lvl6pPr>
      <a:lvl7pPr marL="3657351" algn="l" defTabSz="609559" rtl="0" eaLnBrk="1" latinLnBrk="0" hangingPunct="1">
        <a:defRPr kumimoji="1" sz="2400" kern="1200">
          <a:solidFill>
            <a:schemeClr val="tx1"/>
          </a:solidFill>
          <a:latin typeface="+mn-lt"/>
          <a:ea typeface="+mn-ea"/>
          <a:cs typeface="+mn-cs"/>
        </a:defRPr>
      </a:lvl7pPr>
      <a:lvl8pPr marL="4266908" algn="l" defTabSz="609559" rtl="0" eaLnBrk="1" latinLnBrk="0" hangingPunct="1">
        <a:defRPr kumimoji="1" sz="2400" kern="1200">
          <a:solidFill>
            <a:schemeClr val="tx1"/>
          </a:solidFill>
          <a:latin typeface="+mn-lt"/>
          <a:ea typeface="+mn-ea"/>
          <a:cs typeface="+mn-cs"/>
        </a:defRPr>
      </a:lvl8pPr>
      <a:lvl9pPr marL="4876467" algn="l" defTabSz="609559"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09" userDrawn="1">
          <p15:clr>
            <a:srgbClr val="F26B43"/>
          </p15:clr>
        </p15:guide>
        <p15:guide id="4" orient="horz" pos="2160" userDrawn="1">
          <p15:clr>
            <a:srgbClr val="F26B43"/>
          </p15:clr>
        </p15:guide>
        <p15:guide id="5" orient="horz" pos="4156" userDrawn="1">
          <p15:clr>
            <a:srgbClr val="F26B43"/>
          </p15:clr>
        </p15:guide>
        <p15:guide id="6" orient="horz" pos="436" userDrawn="1">
          <p15:clr>
            <a:srgbClr val="F26B43"/>
          </p15:clr>
        </p15:guide>
        <p15:guide id="7" pos="3121" userDrawn="1">
          <p15:clr>
            <a:srgbClr val="F26B43"/>
          </p15:clr>
        </p15:guide>
        <p15:guide id="8" pos="6031" userDrawn="1">
          <p15:clr>
            <a:srgbClr val="F26B43"/>
          </p15:clr>
        </p15:guide>
        <p15:guide id="9" orient="horz" pos="4088" userDrawn="1">
          <p15:clr>
            <a:srgbClr val="F26B43"/>
          </p15:clr>
        </p15:guide>
        <p15:guide id="10" orient="horz" pos="368" userDrawn="1">
          <p15:clr>
            <a:srgbClr val="F26B43"/>
          </p15:clr>
        </p15:guide>
        <p15:guide id="11" orient="horz" pos="4269"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321CC23-A8DD-2841-8A35-D68DC2B10133}"/>
              </a:ext>
            </a:extLst>
          </p:cNvPr>
          <p:cNvSpPr txBox="1"/>
          <p:nvPr userDrawn="1"/>
        </p:nvSpPr>
        <p:spPr>
          <a:xfrm>
            <a:off x="6548008" y="6623438"/>
            <a:ext cx="3287760" cy="215444"/>
          </a:xfrm>
          <a:prstGeom prst="rect">
            <a:avLst/>
          </a:prstGeom>
          <a:noFill/>
          <a:ln>
            <a:noFill/>
          </a:ln>
        </p:spPr>
        <p:txBody>
          <a:bodyPr wrap="none" lIns="0" rIns="0" rtlCol="0">
            <a:spAutoFit/>
          </a:bodyPr>
          <a:lstStyle/>
          <a:p>
            <a:pPr algn="r"/>
            <a:r>
              <a:rPr kumimoji="0" lang="en-US" altLang="ja-JP" sz="800" dirty="0">
                <a:solidFill>
                  <a:schemeClr val="tx1"/>
                </a:solidFill>
                <a:latin typeface="+mn-lt"/>
                <a:cs typeface="Meiryo UI" pitchFamily="50" charset="-128"/>
              </a:rPr>
              <a:t>© 2022 NTT DATA INSTITUTE OF MANAGEMENT CONSULTING, Inc.</a:t>
            </a:r>
          </a:p>
        </p:txBody>
      </p:sp>
    </p:spTree>
    <p:extLst>
      <p:ext uri="{BB962C8B-B14F-4D97-AF65-F5344CB8AC3E}">
        <p14:creationId xmlns:p14="http://schemas.microsoft.com/office/powerpoint/2010/main" val="4268014743"/>
      </p:ext>
    </p:extLst>
  </p:cSld>
  <p:clrMap bg1="lt1" tx1="dk1" bg2="lt2" tx2="dk2" accent1="accent1" accent2="accent2" accent3="accent3" accent4="accent4" accent5="accent5" accent6="accent6" hlink="hlink" folHlink="folHlink"/>
  <p:sldLayoutIdLst>
    <p:sldLayoutId id="2147483851" r:id="rId1"/>
    <p:sldLayoutId id="2147483850" r:id="rId2"/>
    <p:sldLayoutId id="2147483773" r:id="rId3"/>
  </p:sldLayoutIdLst>
  <p:hf hdr="0" ftr="0" dt="0"/>
  <p:txStyles>
    <p:titleStyle>
      <a:lvl1pPr algn="l" defTabSz="609559" rtl="0" eaLnBrk="1" fontAlgn="base" hangingPunct="1">
        <a:spcBef>
          <a:spcPct val="0"/>
        </a:spcBef>
        <a:spcAft>
          <a:spcPct val="0"/>
        </a:spcAft>
        <a:defRPr kumimoji="1" sz="2400" b="1" i="0" kern="1200" spc="200" baseline="0">
          <a:solidFill>
            <a:schemeClr val="tx1"/>
          </a:solidFill>
          <a:latin typeface="+mj-ea"/>
          <a:ea typeface="+mj-ea"/>
          <a:cs typeface="HGPGothicE" charset="-128"/>
        </a:defRPr>
      </a:lvl1pPr>
      <a:lvl2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9"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8"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76"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34" algn="l" defTabSz="609559"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0" indent="0" algn="l" defTabSz="609559" rtl="0" eaLnBrk="1" fontAlgn="base" hangingPunct="1">
        <a:spcBef>
          <a:spcPct val="20000"/>
        </a:spcBef>
        <a:spcAft>
          <a:spcPct val="0"/>
        </a:spcAft>
        <a:buFont typeface="Arial" pitchFamily="34" charset="0"/>
        <a:buNone/>
        <a:defRPr kumimoji="1" sz="1800" kern="1200">
          <a:solidFill>
            <a:schemeClr val="tx1"/>
          </a:solidFill>
          <a:latin typeface="+mn-ea"/>
          <a:ea typeface="+mn-ea"/>
          <a:cs typeface="Arial"/>
        </a:defRPr>
      </a:lvl1pPr>
      <a:lvl2pPr marL="910105" indent="-300545" algn="l" defTabSz="609559"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2pPr>
      <a:lvl3pPr marL="1454051" indent="-234935" algn="l" defTabSz="609559"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3pPr>
      <a:lvl4pPr marL="2059377" indent="-230703" algn="l" defTabSz="609559"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4pPr>
      <a:lvl5pPr marL="2666818" indent="-228585" algn="l" defTabSz="609559" rtl="0" eaLnBrk="1" fontAlgn="base" hangingPunct="1">
        <a:spcBef>
          <a:spcPct val="20000"/>
        </a:spcBef>
        <a:spcAft>
          <a:spcPct val="0"/>
        </a:spcAft>
        <a:buFont typeface="Arial" pitchFamily="34" charset="0"/>
        <a:buChar char="»"/>
        <a:defRPr kumimoji="1" sz="2667" kern="1200">
          <a:solidFill>
            <a:schemeClr val="tx1"/>
          </a:solidFill>
          <a:latin typeface="+mn-ea"/>
          <a:ea typeface="+mn-ea"/>
          <a:cs typeface="Arial"/>
        </a:defRPr>
      </a:lvl5pPr>
      <a:lvl6pPr marL="335257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6pPr>
      <a:lvl7pPr marL="396213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7pPr>
      <a:lvl8pPr marL="4571688"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8pPr>
      <a:lvl9pPr marL="5181246"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9" rtl="0" eaLnBrk="1" latinLnBrk="0" hangingPunct="1">
        <a:defRPr kumimoji="1" sz="2400" kern="1200">
          <a:solidFill>
            <a:schemeClr val="tx1"/>
          </a:solidFill>
          <a:latin typeface="+mn-lt"/>
          <a:ea typeface="+mn-ea"/>
          <a:cs typeface="+mn-cs"/>
        </a:defRPr>
      </a:lvl1pPr>
      <a:lvl2pPr marL="609559" algn="l" defTabSz="609559" rtl="0" eaLnBrk="1" latinLnBrk="0" hangingPunct="1">
        <a:defRPr kumimoji="1" sz="2400" kern="1200">
          <a:solidFill>
            <a:schemeClr val="tx1"/>
          </a:solidFill>
          <a:latin typeface="+mn-lt"/>
          <a:ea typeface="+mn-ea"/>
          <a:cs typeface="+mn-cs"/>
        </a:defRPr>
      </a:lvl2pPr>
      <a:lvl3pPr marL="1219118" algn="l" defTabSz="609559" rtl="0" eaLnBrk="1" latinLnBrk="0" hangingPunct="1">
        <a:defRPr kumimoji="1" sz="2400" kern="1200">
          <a:solidFill>
            <a:schemeClr val="tx1"/>
          </a:solidFill>
          <a:latin typeface="+mn-lt"/>
          <a:ea typeface="+mn-ea"/>
          <a:cs typeface="+mn-cs"/>
        </a:defRPr>
      </a:lvl3pPr>
      <a:lvl4pPr marL="1828676" algn="l" defTabSz="609559" rtl="0" eaLnBrk="1" latinLnBrk="0" hangingPunct="1">
        <a:defRPr kumimoji="1" sz="2400" kern="1200">
          <a:solidFill>
            <a:schemeClr val="tx1"/>
          </a:solidFill>
          <a:latin typeface="+mn-lt"/>
          <a:ea typeface="+mn-ea"/>
          <a:cs typeface="+mn-cs"/>
        </a:defRPr>
      </a:lvl4pPr>
      <a:lvl5pPr marL="2438234" algn="l" defTabSz="609559" rtl="0" eaLnBrk="1" latinLnBrk="0" hangingPunct="1">
        <a:defRPr kumimoji="1" sz="2400" kern="1200">
          <a:solidFill>
            <a:schemeClr val="tx1"/>
          </a:solidFill>
          <a:latin typeface="+mn-lt"/>
          <a:ea typeface="+mn-ea"/>
          <a:cs typeface="+mn-cs"/>
        </a:defRPr>
      </a:lvl5pPr>
      <a:lvl6pPr marL="3047792" algn="l" defTabSz="609559" rtl="0" eaLnBrk="1" latinLnBrk="0" hangingPunct="1">
        <a:defRPr kumimoji="1" sz="2400" kern="1200">
          <a:solidFill>
            <a:schemeClr val="tx1"/>
          </a:solidFill>
          <a:latin typeface="+mn-lt"/>
          <a:ea typeface="+mn-ea"/>
          <a:cs typeface="+mn-cs"/>
        </a:defRPr>
      </a:lvl6pPr>
      <a:lvl7pPr marL="3657351" algn="l" defTabSz="609559" rtl="0" eaLnBrk="1" latinLnBrk="0" hangingPunct="1">
        <a:defRPr kumimoji="1" sz="2400" kern="1200">
          <a:solidFill>
            <a:schemeClr val="tx1"/>
          </a:solidFill>
          <a:latin typeface="+mn-lt"/>
          <a:ea typeface="+mn-ea"/>
          <a:cs typeface="+mn-cs"/>
        </a:defRPr>
      </a:lvl7pPr>
      <a:lvl8pPr marL="4266908" algn="l" defTabSz="609559" rtl="0" eaLnBrk="1" latinLnBrk="0" hangingPunct="1">
        <a:defRPr kumimoji="1" sz="2400" kern="1200">
          <a:solidFill>
            <a:schemeClr val="tx1"/>
          </a:solidFill>
          <a:latin typeface="+mn-lt"/>
          <a:ea typeface="+mn-ea"/>
          <a:cs typeface="+mn-cs"/>
        </a:defRPr>
      </a:lvl8pPr>
      <a:lvl9pPr marL="4876467" algn="l" defTabSz="609559"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69" userDrawn="1">
          <p15:clr>
            <a:srgbClr val="F26B43"/>
          </p15:clr>
        </p15:guide>
        <p15:guide id="2" orient="horz" pos="420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2"/>
          </p:nvPr>
        </p:nvSpPr>
        <p:spPr>
          <a:xfrm>
            <a:off x="662608" y="31043"/>
            <a:ext cx="8322365" cy="397782"/>
          </a:xfrm>
        </p:spPr>
        <p:txBody>
          <a:bodyPr lIns="0" tIns="45720" rIns="0" bIns="45720" anchor="t"/>
          <a:lstStyle/>
          <a:p>
            <a:r>
              <a:rPr kumimoji="1" lang="en-US" altLang="ja-JP" dirty="0">
                <a:solidFill>
                  <a:schemeClr val="accent2">
                    <a:lumMod val="75000"/>
                    <a:lumOff val="25000"/>
                  </a:schemeClr>
                </a:solidFill>
                <a:latin typeface="Meiryo UI" panose="020B0604030504040204" pitchFamily="34" charset="-128"/>
                <a:ea typeface="Meiryo UI" panose="020B0604030504040204" pitchFamily="34" charset="-128"/>
              </a:rPr>
              <a:t>[</a:t>
            </a:r>
            <a:r>
              <a:rPr kumimoji="1" lang="ja-JP" altLang="en-US" dirty="0">
                <a:solidFill>
                  <a:schemeClr val="accent2">
                    <a:lumMod val="75000"/>
                    <a:lumOff val="25000"/>
                  </a:schemeClr>
                </a:solidFill>
                <a:latin typeface="Meiryo UI" panose="020B0604030504040204" pitchFamily="34" charset="-128"/>
                <a:ea typeface="Meiryo UI" panose="020B0604030504040204" pitchFamily="34" charset="-128"/>
              </a:rPr>
              <a:t>法人税制と工業会証明書</a:t>
            </a:r>
            <a:r>
              <a:rPr kumimoji="1" lang="en-US" altLang="ja-JP" dirty="0">
                <a:solidFill>
                  <a:schemeClr val="accent2">
                    <a:lumMod val="75000"/>
                    <a:lumOff val="25000"/>
                  </a:schemeClr>
                </a:solidFill>
                <a:latin typeface="Meiryo UI" panose="020B0604030504040204" pitchFamily="34" charset="-128"/>
                <a:ea typeface="Meiryo UI" panose="020B0604030504040204" pitchFamily="34" charset="-128"/>
              </a:rPr>
              <a:t>(</a:t>
            </a:r>
            <a:r>
              <a:rPr kumimoji="1" lang="ja-JP" altLang="en-US" dirty="0">
                <a:solidFill>
                  <a:schemeClr val="accent2">
                    <a:lumMod val="75000"/>
                    <a:lumOff val="25000"/>
                  </a:schemeClr>
                </a:solidFill>
                <a:latin typeface="Meiryo UI" panose="020B0604030504040204" pitchFamily="34" charset="-128"/>
                <a:ea typeface="Meiryo UI" panose="020B0604030504040204" pitchFamily="34" charset="-128"/>
              </a:rPr>
              <a:t>工業会証明書デジタル化コンソーシアム</a:t>
            </a:r>
            <a:r>
              <a:rPr kumimoji="1" lang="en-US" altLang="ja-JP" dirty="0">
                <a:solidFill>
                  <a:schemeClr val="accent2">
                    <a:lumMod val="75000"/>
                    <a:lumOff val="25000"/>
                  </a:schemeClr>
                </a:solidFill>
                <a:latin typeface="Meiryo UI" panose="020B0604030504040204" pitchFamily="34" charset="-128"/>
                <a:ea typeface="Meiryo UI" panose="020B0604030504040204" pitchFamily="34" charset="-128"/>
              </a:rPr>
              <a:t>]</a:t>
            </a:r>
            <a:r>
              <a:rPr kumimoji="1" lang="ja-JP" altLang="en-US" dirty="0">
                <a:solidFill>
                  <a:schemeClr val="accent2">
                    <a:lumMod val="75000"/>
                    <a:lumOff val="25000"/>
                  </a:schemeClr>
                </a:solidFill>
                <a:latin typeface="Meiryo UI" panose="020B0604030504040204" pitchFamily="34" charset="-128"/>
                <a:ea typeface="Meiryo UI" panose="020B0604030504040204" pitchFamily="34" charset="-128"/>
              </a:rPr>
              <a:t>（</a:t>
            </a:r>
            <a:r>
              <a:rPr kumimoji="1" lang="en-US" altLang="ja-JP" dirty="0">
                <a:solidFill>
                  <a:schemeClr val="accent2">
                    <a:lumMod val="75000"/>
                    <a:lumOff val="25000"/>
                  </a:schemeClr>
                </a:solidFill>
                <a:latin typeface="Meiryo UI" panose="020B0604030504040204" pitchFamily="34" charset="-128"/>
                <a:ea typeface="Meiryo UI" panose="020B0604030504040204" pitchFamily="34" charset="-128"/>
              </a:rPr>
              <a:t>1/3</a:t>
            </a:r>
            <a:r>
              <a:rPr kumimoji="1" lang="ja-JP" altLang="en-US" dirty="0">
                <a:solidFill>
                  <a:schemeClr val="accent2">
                    <a:lumMod val="75000"/>
                    <a:lumOff val="25000"/>
                  </a:schemeClr>
                </a:solidFill>
                <a:latin typeface="Meiryo UI" panose="020B0604030504040204" pitchFamily="34" charset="-128"/>
                <a:ea typeface="Meiryo UI" panose="020B0604030504040204" pitchFamily="34" charset="-128"/>
              </a:rPr>
              <a:t>）</a:t>
            </a:r>
            <a:endParaRPr kumimoji="1" lang="en-US" altLang="ja-JP" dirty="0">
              <a:solidFill>
                <a:schemeClr val="accent2">
                  <a:lumMod val="75000"/>
                  <a:lumOff val="25000"/>
                </a:schemeClr>
              </a:solidFill>
              <a:latin typeface="Meiryo UI" panose="020B0604030504040204" pitchFamily="34" charset="-128"/>
              <a:ea typeface="Meiryo UI" panose="020B0604030504040204" pitchFamily="34" charset="-128"/>
            </a:endParaRPr>
          </a:p>
        </p:txBody>
      </p:sp>
      <p:sp>
        <p:nvSpPr>
          <p:cNvPr id="2" name="正方形/長方形 1">
            <a:extLst>
              <a:ext uri="{FF2B5EF4-FFF2-40B4-BE49-F238E27FC236}">
                <a16:creationId xmlns:a16="http://schemas.microsoft.com/office/drawing/2014/main" id="{6670F0E5-0165-FA61-2389-591C86C43A5C}"/>
              </a:ext>
            </a:extLst>
          </p:cNvPr>
          <p:cNvSpPr/>
          <p:nvPr/>
        </p:nvSpPr>
        <p:spPr>
          <a:xfrm>
            <a:off x="331788" y="541383"/>
            <a:ext cx="4428000" cy="360000"/>
          </a:xfrm>
          <a:prstGeom prst="rect">
            <a:avLst/>
          </a:prstGeom>
          <a:solidFill>
            <a:schemeClr val="bg1">
              <a:lumMod val="5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400" b="1" dirty="0">
                <a:solidFill>
                  <a:schemeClr val="bg1"/>
                </a:solidFill>
              </a:rPr>
              <a:t>現在の課題（ペインポイント）</a:t>
            </a:r>
          </a:p>
        </p:txBody>
      </p:sp>
      <p:sp>
        <p:nvSpPr>
          <p:cNvPr id="3" name="正方形/長方形 2">
            <a:extLst>
              <a:ext uri="{FF2B5EF4-FFF2-40B4-BE49-F238E27FC236}">
                <a16:creationId xmlns:a16="http://schemas.microsoft.com/office/drawing/2014/main" id="{390E5A91-D335-3EF4-45F3-CC79C29D983D}"/>
              </a:ext>
            </a:extLst>
          </p:cNvPr>
          <p:cNvSpPr/>
          <p:nvPr/>
        </p:nvSpPr>
        <p:spPr>
          <a:xfrm>
            <a:off x="5134146" y="541383"/>
            <a:ext cx="4428000" cy="360000"/>
          </a:xfrm>
          <a:prstGeom prst="rect">
            <a:avLst/>
          </a:prstGeom>
          <a:solidFill>
            <a:srgbClr val="2B4069"/>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400" b="1" dirty="0">
                <a:solidFill>
                  <a:schemeClr val="bg1"/>
                </a:solidFill>
              </a:rPr>
              <a:t>システムの企画・開発に関する成果</a:t>
            </a:r>
          </a:p>
        </p:txBody>
      </p:sp>
      <p:sp>
        <p:nvSpPr>
          <p:cNvPr id="4" name="正方形/長方形 3">
            <a:extLst>
              <a:ext uri="{FF2B5EF4-FFF2-40B4-BE49-F238E27FC236}">
                <a16:creationId xmlns:a16="http://schemas.microsoft.com/office/drawing/2014/main" id="{6E73ABD9-3FEC-9A67-CEC5-947EC9C3F2DB}"/>
              </a:ext>
            </a:extLst>
          </p:cNvPr>
          <p:cNvSpPr/>
          <p:nvPr/>
        </p:nvSpPr>
        <p:spPr>
          <a:xfrm>
            <a:off x="331790" y="901384"/>
            <a:ext cx="4428000" cy="3096458"/>
          </a:xfrm>
          <a:prstGeom prst="rect">
            <a:avLst/>
          </a:prstGeom>
          <a:solidFill>
            <a:schemeClr val="bg1">
              <a:lumMod val="95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93662"/>
            <a:r>
              <a:rPr lang="ja-JP" altLang="en-US" sz="1150" kern="100" dirty="0">
                <a:solidFill>
                  <a:schemeClr val="tx1"/>
                </a:solidFill>
                <a:latin typeface="+mn-ea"/>
                <a:cs typeface="Times New Roman" panose="02020603050405020304" pitchFamily="18" charset="0"/>
              </a:rPr>
              <a:t>①</a:t>
            </a:r>
            <a:r>
              <a:rPr lang="ja-JP" altLang="en-US" sz="1200" u="sng" kern="100" dirty="0">
                <a:solidFill>
                  <a:schemeClr val="tx1"/>
                </a:solidFill>
                <a:latin typeface="+mn-ea"/>
                <a:cs typeface="Times New Roman" panose="02020603050405020304" pitchFamily="18" charset="0"/>
              </a:rPr>
              <a:t>現状書面による手続きのため、申請業務の煩雑さの問題がある。</a:t>
            </a:r>
            <a:endParaRPr lang="en-US" altLang="ja-JP" sz="1200" u="sng" kern="100" dirty="0">
              <a:solidFill>
                <a:schemeClr val="tx1"/>
              </a:solidFill>
              <a:latin typeface="+mn-ea"/>
              <a:cs typeface="Times New Roman" panose="02020603050405020304" pitchFamily="18" charset="0"/>
            </a:endParaRPr>
          </a:p>
          <a:p>
            <a:pPr marL="444500" indent="-350838">
              <a:buFont typeface="Wingdings" panose="05000000000000000000" pitchFamily="2" charset="2"/>
              <a:buChar char="ü"/>
            </a:pPr>
            <a:r>
              <a:rPr lang="ja-JP" altLang="en-US" sz="1150" dirty="0">
                <a:solidFill>
                  <a:schemeClr val="tx1"/>
                </a:solidFill>
                <a:latin typeface="Meiryo UI" panose="020B0604030504040204" pitchFamily="50" charset="-128"/>
                <a:ea typeface="Meiryo UI" panose="020B0604030504040204" pitchFamily="50" charset="-128"/>
              </a:rPr>
              <a:t>中小企業者と</a:t>
            </a:r>
            <a:r>
              <a:rPr lang="en-US" altLang="ja-JP" sz="1150" dirty="0">
                <a:solidFill>
                  <a:schemeClr val="tx1"/>
                </a:solidFill>
                <a:latin typeface="Meiryo UI" panose="020B0604030504040204" pitchFamily="50" charset="-128"/>
                <a:ea typeface="Meiryo UI" panose="020B0604030504040204" pitchFamily="50" charset="-128"/>
              </a:rPr>
              <a:t>JISA</a:t>
            </a:r>
            <a:r>
              <a:rPr lang="ja-JP" altLang="en-US" sz="1150" dirty="0">
                <a:solidFill>
                  <a:schemeClr val="tx1"/>
                </a:solidFill>
                <a:latin typeface="Meiryo UI" panose="020B0604030504040204" pitchFamily="50" charset="-128"/>
                <a:ea typeface="Meiryo UI" panose="020B0604030504040204" pitchFamily="50" charset="-128"/>
              </a:rPr>
              <a:t>との間で、提出書類の不足や記載の不備等で頻繁なやり取りが生じている</a:t>
            </a:r>
          </a:p>
          <a:p>
            <a:pPr marL="444500" indent="-350838">
              <a:buFont typeface="Wingdings" panose="05000000000000000000" pitchFamily="2" charset="2"/>
              <a:buChar char="ü"/>
            </a:pPr>
            <a:r>
              <a:rPr lang="ja-JP" altLang="en-US" sz="1150" dirty="0">
                <a:solidFill>
                  <a:schemeClr val="tx1"/>
                </a:solidFill>
                <a:latin typeface="Meiryo UI" panose="020B0604030504040204" pitchFamily="50" charset="-128"/>
                <a:ea typeface="Meiryo UI" panose="020B0604030504040204" pitchFamily="50" charset="-128"/>
              </a:rPr>
              <a:t>機能要件充足の見解の相違から</a:t>
            </a:r>
            <a:r>
              <a:rPr lang="en-US" altLang="ja-JP" sz="1150" dirty="0">
                <a:solidFill>
                  <a:schemeClr val="tx1"/>
                </a:solidFill>
                <a:latin typeface="Meiryo UI" panose="020B0604030504040204" pitchFamily="50" charset="-128"/>
                <a:ea typeface="Meiryo UI" panose="020B0604030504040204" pitchFamily="50" charset="-128"/>
              </a:rPr>
              <a:t>IT</a:t>
            </a:r>
            <a:r>
              <a:rPr lang="ja-JP" altLang="en-US" sz="1150" dirty="0">
                <a:solidFill>
                  <a:schemeClr val="tx1"/>
                </a:solidFill>
                <a:latin typeface="Meiryo UI" panose="020B0604030504040204" pitchFamily="50" charset="-128"/>
                <a:ea typeface="Meiryo UI" panose="020B0604030504040204" pitchFamily="50" charset="-128"/>
              </a:rPr>
              <a:t>企業（設備メーカー）と</a:t>
            </a:r>
            <a:r>
              <a:rPr lang="en-US" altLang="ja-JP" sz="1150" dirty="0">
                <a:solidFill>
                  <a:schemeClr val="tx1"/>
                </a:solidFill>
                <a:latin typeface="Meiryo UI" panose="020B0604030504040204" pitchFamily="50" charset="-128"/>
                <a:ea typeface="Meiryo UI" panose="020B0604030504040204" pitchFamily="50" charset="-128"/>
              </a:rPr>
              <a:t>JISA</a:t>
            </a:r>
            <a:r>
              <a:rPr lang="ja-JP" altLang="en-US" sz="1150" dirty="0">
                <a:solidFill>
                  <a:schemeClr val="tx1"/>
                </a:solidFill>
                <a:latin typeface="Meiryo UI" panose="020B0604030504040204" pitchFamily="50" charset="-128"/>
                <a:ea typeface="Meiryo UI" panose="020B0604030504040204" pitchFamily="50" charset="-128"/>
              </a:rPr>
              <a:t>との間で再申請されることが少なからずある。</a:t>
            </a:r>
          </a:p>
          <a:p>
            <a:pPr marL="444500" indent="-350838">
              <a:buFont typeface="Wingdings" panose="05000000000000000000" pitchFamily="2" charset="2"/>
              <a:buChar char="ü"/>
            </a:pPr>
            <a:r>
              <a:rPr lang="ja-JP" altLang="en-US" sz="1150" dirty="0">
                <a:solidFill>
                  <a:schemeClr val="tx1"/>
                </a:solidFill>
                <a:latin typeface="Meiryo UI" panose="020B0604030504040204" pitchFamily="50" charset="-128"/>
                <a:ea typeface="Meiryo UI" panose="020B0604030504040204" pitchFamily="50" charset="-128"/>
              </a:rPr>
              <a:t>税務署等から疑義発生時の照会が生じた場合、これらの照会内容と申請書類との紐づけが煩雑である</a:t>
            </a:r>
          </a:p>
          <a:p>
            <a:pPr marL="444500" indent="-350838">
              <a:buFont typeface="Wingdings" panose="05000000000000000000" pitchFamily="2" charset="2"/>
              <a:buChar char="ü"/>
            </a:pPr>
            <a:r>
              <a:rPr lang="ja-JP" altLang="en-US" sz="1150" dirty="0">
                <a:solidFill>
                  <a:schemeClr val="tx1"/>
                </a:solidFill>
                <a:latin typeface="Meiryo UI" panose="020B0604030504040204" pitchFamily="50" charset="-128"/>
                <a:ea typeface="Meiryo UI" panose="020B0604030504040204" pitchFamily="50" charset="-128"/>
              </a:rPr>
              <a:t>送付済の証明書が届いていない、紛失による再交付の問い合わせも少なからずある（</a:t>
            </a:r>
            <a:r>
              <a:rPr lang="en-US" altLang="ja-JP" sz="1150" dirty="0">
                <a:solidFill>
                  <a:schemeClr val="tx1"/>
                </a:solidFill>
                <a:latin typeface="Meiryo UI" panose="020B0604030504040204" pitchFamily="50" charset="-128"/>
                <a:ea typeface="Meiryo UI" panose="020B0604030504040204" pitchFamily="50" charset="-128"/>
              </a:rPr>
              <a:t>IT</a:t>
            </a:r>
            <a:r>
              <a:rPr lang="ja-JP" altLang="en-US" sz="1150" dirty="0">
                <a:solidFill>
                  <a:schemeClr val="tx1"/>
                </a:solidFill>
                <a:latin typeface="Meiryo UI" panose="020B0604030504040204" pitchFamily="50" charset="-128"/>
                <a:ea typeface="Meiryo UI" panose="020B0604030504040204" pitchFamily="50" charset="-128"/>
              </a:rPr>
              <a:t>企業や中小企業者社内の情報連携の不備が原因）</a:t>
            </a:r>
            <a:endParaRPr lang="en-US" altLang="ja-JP" sz="1150" dirty="0">
              <a:solidFill>
                <a:schemeClr val="tx1"/>
              </a:solidFill>
              <a:latin typeface="Meiryo UI" panose="020B0604030504040204" pitchFamily="50" charset="-128"/>
              <a:ea typeface="Meiryo UI" panose="020B0604030504040204" pitchFamily="50" charset="-128"/>
            </a:endParaRPr>
          </a:p>
          <a:p>
            <a:endParaRPr lang="en-US" altLang="ja-JP" sz="1150" b="1" dirty="0">
              <a:solidFill>
                <a:schemeClr val="tx1"/>
              </a:solidFill>
            </a:endParaRPr>
          </a:p>
          <a:p>
            <a:pPr marL="177800" indent="-177800"/>
            <a:r>
              <a:rPr lang="ja-JP" altLang="en-US" sz="1150" dirty="0">
                <a:solidFill>
                  <a:schemeClr val="tx1"/>
                </a:solidFill>
              </a:rPr>
              <a:t>②</a:t>
            </a:r>
            <a:r>
              <a:rPr lang="ja-JP" altLang="en-US" sz="1200" u="sng" dirty="0">
                <a:solidFill>
                  <a:schemeClr val="tx1"/>
                </a:solidFill>
                <a:latin typeface="Meiryo UI" panose="020B0604030504040204" pitchFamily="50" charset="-128"/>
                <a:ea typeface="Meiryo UI" panose="020B0604030504040204" pitchFamily="50" charset="-128"/>
              </a:rPr>
              <a:t>工業会証明書の申請時に申請書とともに様々な書類を提出する必要があり、提出書類の信頼性（改ざん有無）の確認、記載内容の正しさの確認が難しい。</a:t>
            </a:r>
            <a:endParaRPr lang="en-US" altLang="ja-JP" sz="1200" u="sng" dirty="0">
              <a:solidFill>
                <a:schemeClr val="tx1"/>
              </a:solidFill>
              <a:latin typeface="Meiryo UI" panose="020B0604030504040204" pitchFamily="50" charset="-128"/>
              <a:ea typeface="Meiryo UI" panose="020B0604030504040204" pitchFamily="50" charset="-128"/>
            </a:endParaRPr>
          </a:p>
          <a:p>
            <a:endParaRPr lang="ja-JP" altLang="en-US" sz="1150" b="1" dirty="0">
              <a:solidFill>
                <a:schemeClr val="tx1"/>
              </a:solidFill>
            </a:endParaRPr>
          </a:p>
        </p:txBody>
      </p:sp>
      <p:sp>
        <p:nvSpPr>
          <p:cNvPr id="6" name="正方形/長方形 5">
            <a:extLst>
              <a:ext uri="{FF2B5EF4-FFF2-40B4-BE49-F238E27FC236}">
                <a16:creationId xmlns:a16="http://schemas.microsoft.com/office/drawing/2014/main" id="{5CE62A43-48DA-AC9B-E0AC-F410EC658298}"/>
              </a:ext>
            </a:extLst>
          </p:cNvPr>
          <p:cNvSpPr/>
          <p:nvPr/>
        </p:nvSpPr>
        <p:spPr>
          <a:xfrm>
            <a:off x="5138007" y="901383"/>
            <a:ext cx="4428000" cy="3096459"/>
          </a:xfrm>
          <a:prstGeom prst="rect">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263525" indent="-263525">
              <a:tabLst>
                <a:tab pos="263525" algn="l"/>
              </a:tabLst>
            </a:pPr>
            <a:r>
              <a:rPr lang="ja-JP" altLang="en-US" sz="1150" dirty="0">
                <a:solidFill>
                  <a:schemeClr val="tx1"/>
                </a:solidFill>
                <a:latin typeface="Meiryo UI" panose="020B0604030504040204" pitchFamily="50" charset="-128"/>
                <a:ea typeface="Meiryo UI" panose="020B0604030504040204" pitchFamily="50" charset="-128"/>
              </a:rPr>
              <a:t>①</a:t>
            </a:r>
            <a:r>
              <a:rPr lang="ja-JP" altLang="en-US" sz="1200" u="sng" dirty="0">
                <a:solidFill>
                  <a:schemeClr val="tx1"/>
                </a:solidFill>
                <a:latin typeface="Meiryo UI" panose="020B0604030504040204" pitchFamily="50" charset="-128"/>
                <a:ea typeface="Meiryo UI" panose="020B0604030504040204" pitchFamily="50" charset="-128"/>
              </a:rPr>
              <a:t>申請フォーム、申請書類のデジタル化</a:t>
            </a:r>
            <a:endParaRPr lang="en-US" altLang="ja-JP" sz="1200" u="sng" dirty="0">
              <a:solidFill>
                <a:schemeClr val="tx1"/>
              </a:solidFill>
              <a:latin typeface="Meiryo UI" panose="020B0604030504040204" pitchFamily="50" charset="-128"/>
              <a:ea typeface="Meiryo UI" panose="020B0604030504040204" pitchFamily="50" charset="-128"/>
            </a:endParaRPr>
          </a:p>
          <a:p>
            <a:pPr marL="449263" indent="-358775">
              <a:buFont typeface="Wingdings" panose="05000000000000000000" pitchFamily="2" charset="2"/>
              <a:buChar char="ü"/>
              <a:tabLst>
                <a:tab pos="263525" algn="l"/>
              </a:tabLst>
            </a:pPr>
            <a:r>
              <a:rPr lang="ja-JP" altLang="en-US" sz="1150" dirty="0">
                <a:solidFill>
                  <a:schemeClr val="tx1"/>
                </a:solidFill>
                <a:latin typeface="Meiryo UI" panose="020B0604030504040204" pitchFamily="50" charset="-128"/>
                <a:ea typeface="Meiryo UI" panose="020B0604030504040204" pitchFamily="50" charset="-128"/>
              </a:rPr>
              <a:t>中小企業者は、工業会証明書の申請をデジタル化されたシステムで行うことができる</a:t>
            </a:r>
          </a:p>
          <a:p>
            <a:pPr marL="449263" indent="-358775">
              <a:buFont typeface="Wingdings" panose="05000000000000000000" pitchFamily="2" charset="2"/>
              <a:buChar char="ü"/>
            </a:pPr>
            <a:r>
              <a:rPr lang="ja-JP" altLang="en-US" sz="1150" dirty="0">
                <a:solidFill>
                  <a:schemeClr val="tx1"/>
                </a:solidFill>
                <a:latin typeface="Meiryo UI" panose="020B0604030504040204" pitchFamily="50" charset="-128"/>
                <a:ea typeface="Meiryo UI" panose="020B0604030504040204" pitchFamily="50" charset="-128"/>
              </a:rPr>
              <a:t>工業会証明書の申請時、ブラウザベースの</a:t>
            </a:r>
            <a:r>
              <a:rPr lang="en-US" altLang="ja-JP" sz="1150" dirty="0">
                <a:solidFill>
                  <a:schemeClr val="tx1"/>
                </a:solidFill>
                <a:latin typeface="Meiryo UI" panose="020B0604030504040204" pitchFamily="50" charset="-128"/>
                <a:ea typeface="Meiryo UI" panose="020B0604030504040204" pitchFamily="50" charset="-128"/>
              </a:rPr>
              <a:t>Wallet</a:t>
            </a:r>
            <a:r>
              <a:rPr lang="ja-JP" altLang="en-US" sz="1150" dirty="0">
                <a:solidFill>
                  <a:schemeClr val="tx1"/>
                </a:solidFill>
                <a:latin typeface="Meiryo UI" panose="020B0604030504040204" pitchFamily="50" charset="-128"/>
                <a:ea typeface="Meiryo UI" panose="020B0604030504040204" pitchFamily="50" charset="-128"/>
              </a:rPr>
              <a:t>アプリを利用することができる</a:t>
            </a:r>
            <a:endParaRPr lang="en-US" altLang="ja-JP" sz="1150" dirty="0">
              <a:solidFill>
                <a:schemeClr val="tx1"/>
              </a:solidFill>
              <a:latin typeface="Meiryo UI" panose="020B0604030504040204" pitchFamily="50" charset="-128"/>
              <a:ea typeface="Meiryo UI" panose="020B0604030504040204" pitchFamily="50" charset="-128"/>
            </a:endParaRPr>
          </a:p>
          <a:p>
            <a:pPr marL="263525" indent="-263525"/>
            <a:endParaRPr lang="en-US" altLang="ja-JP" sz="1150" dirty="0">
              <a:solidFill>
                <a:schemeClr val="tx1"/>
              </a:solidFill>
              <a:latin typeface="Meiryo UI" panose="020B0604030504040204" pitchFamily="50" charset="-128"/>
              <a:ea typeface="Meiryo UI" panose="020B0604030504040204" pitchFamily="50" charset="-128"/>
            </a:endParaRPr>
          </a:p>
          <a:p>
            <a:pPr marL="263525" indent="-263525"/>
            <a:r>
              <a:rPr lang="ja-JP" altLang="en-US" sz="1150" dirty="0">
                <a:solidFill>
                  <a:schemeClr val="tx1"/>
                </a:solidFill>
                <a:latin typeface="Meiryo UI" panose="020B0604030504040204" pitchFamily="50" charset="-128"/>
                <a:ea typeface="Meiryo UI" panose="020B0604030504040204" pitchFamily="50" charset="-128"/>
              </a:rPr>
              <a:t>②</a:t>
            </a:r>
            <a:r>
              <a:rPr lang="en-US" altLang="ja-JP" sz="1200" u="sng" dirty="0">
                <a:solidFill>
                  <a:schemeClr val="tx1"/>
                </a:solidFill>
                <a:latin typeface="Meiryo UI" panose="020B0604030504040204" pitchFamily="50" charset="-128"/>
                <a:ea typeface="Meiryo UI" panose="020B0604030504040204" pitchFamily="50" charset="-128"/>
              </a:rPr>
              <a:t>VC</a:t>
            </a:r>
            <a:r>
              <a:rPr lang="ja-JP" altLang="en-US" sz="1200" u="sng" dirty="0">
                <a:solidFill>
                  <a:schemeClr val="tx1"/>
                </a:solidFill>
                <a:latin typeface="Meiryo UI" panose="020B0604030504040204" pitchFamily="50" charset="-128"/>
                <a:ea typeface="Meiryo UI" panose="020B0604030504040204" pitchFamily="50" charset="-128"/>
              </a:rPr>
              <a:t>による申請データ等の信頼性の確保</a:t>
            </a:r>
            <a:endParaRPr lang="en-US" altLang="ja-JP" sz="1200" u="sng" dirty="0">
              <a:solidFill>
                <a:schemeClr val="tx1"/>
              </a:solidFill>
              <a:latin typeface="Meiryo UI" panose="020B0604030504040204" pitchFamily="50" charset="-128"/>
              <a:ea typeface="Meiryo UI" panose="020B0604030504040204" pitchFamily="50" charset="-128"/>
            </a:endParaRPr>
          </a:p>
          <a:p>
            <a:pPr marL="449263" indent="-358775">
              <a:buFont typeface="Wingdings" panose="05000000000000000000" pitchFamily="2" charset="2"/>
              <a:buChar char="ü"/>
            </a:pPr>
            <a:r>
              <a:rPr lang="en-US" altLang="ja-JP" sz="1150" dirty="0">
                <a:solidFill>
                  <a:schemeClr val="tx1"/>
                </a:solidFill>
                <a:latin typeface="Meiryo UI" panose="020B0604030504040204" pitchFamily="50" charset="-128"/>
                <a:ea typeface="Meiryo UI" panose="020B0604030504040204" pitchFamily="50" charset="-128"/>
              </a:rPr>
              <a:t>JISA</a:t>
            </a:r>
            <a:r>
              <a:rPr lang="ja-JP" altLang="en-US" sz="1150" dirty="0">
                <a:solidFill>
                  <a:schemeClr val="tx1"/>
                </a:solidFill>
                <a:latin typeface="Meiryo UI" panose="020B0604030504040204" pitchFamily="50" charset="-128"/>
                <a:ea typeface="Meiryo UI" panose="020B0604030504040204" pitchFamily="50" charset="-128"/>
              </a:rPr>
              <a:t>は申請内容を確認し、要件を充足したと認められる場合は中小企業者にデジタル証明書（</a:t>
            </a:r>
            <a:r>
              <a:rPr lang="en-US" altLang="ja-JP" sz="1150" dirty="0">
                <a:solidFill>
                  <a:schemeClr val="tx1"/>
                </a:solidFill>
                <a:latin typeface="Meiryo UI" panose="020B0604030504040204" pitchFamily="50" charset="-128"/>
                <a:ea typeface="Meiryo UI" panose="020B0604030504040204" pitchFamily="50" charset="-128"/>
              </a:rPr>
              <a:t>VC</a:t>
            </a:r>
            <a:r>
              <a:rPr lang="ja-JP" altLang="en-US" sz="1150" dirty="0">
                <a:solidFill>
                  <a:schemeClr val="tx1"/>
                </a:solidFill>
                <a:latin typeface="Meiryo UI" panose="020B0604030504040204" pitchFamily="50" charset="-128"/>
                <a:ea typeface="Meiryo UI" panose="020B0604030504040204" pitchFamily="50" charset="-128"/>
              </a:rPr>
              <a:t>）を発行するリンクを通知することができる</a:t>
            </a:r>
            <a:endParaRPr lang="en-US" altLang="ja-JP" sz="1150" dirty="0">
              <a:solidFill>
                <a:schemeClr val="tx1"/>
              </a:solidFill>
              <a:latin typeface="Meiryo UI" panose="020B0604030504040204" pitchFamily="50" charset="-128"/>
              <a:ea typeface="Meiryo UI" panose="020B0604030504040204" pitchFamily="50" charset="-128"/>
            </a:endParaRPr>
          </a:p>
          <a:p>
            <a:pPr marL="448945" indent="-358775">
              <a:buFont typeface="Wingdings" panose="05000000000000000000" pitchFamily="2" charset="2"/>
              <a:buChar char="ü"/>
            </a:pPr>
            <a:r>
              <a:rPr lang="ja-JP" altLang="ja-JP" sz="1150" dirty="0">
                <a:solidFill>
                  <a:schemeClr val="tx1"/>
                </a:solidFill>
                <a:latin typeface="+mj-ea"/>
                <a:ea typeface="+mj-ea"/>
                <a:cs typeface="+mn-lt"/>
              </a:rPr>
              <a:t>通知を受け取った中小企業者はリンクにアクセスし、</a:t>
            </a:r>
            <a:r>
              <a:rPr lang="en-US" altLang="ja-JP" sz="1150" dirty="0">
                <a:solidFill>
                  <a:schemeClr val="tx1"/>
                </a:solidFill>
                <a:latin typeface="+mj-ea"/>
                <a:ea typeface="+mj-ea"/>
                <a:cs typeface="+mn-lt"/>
              </a:rPr>
              <a:t>Wallet</a:t>
            </a:r>
            <a:r>
              <a:rPr lang="ja-JP" altLang="ja-JP" sz="1150" dirty="0">
                <a:solidFill>
                  <a:schemeClr val="tx1"/>
                </a:solidFill>
                <a:latin typeface="+mj-ea"/>
                <a:ea typeface="+mj-ea"/>
                <a:cs typeface="+mn-lt"/>
              </a:rPr>
              <a:t>アプリを介し</a:t>
            </a:r>
            <a:r>
              <a:rPr lang="en-US" altLang="ja-JP" sz="1150" dirty="0">
                <a:solidFill>
                  <a:schemeClr val="tx1"/>
                </a:solidFill>
                <a:latin typeface="+mj-ea"/>
                <a:ea typeface="+mj-ea"/>
                <a:cs typeface="+mn-lt"/>
              </a:rPr>
              <a:t>SW</a:t>
            </a:r>
            <a:r>
              <a:rPr lang="ja-JP" altLang="en-US" sz="1150" dirty="0">
                <a:solidFill>
                  <a:schemeClr val="tx1"/>
                </a:solidFill>
                <a:latin typeface="+mj-ea"/>
                <a:ea typeface="+mj-ea"/>
                <a:cs typeface="+mn-lt"/>
              </a:rPr>
              <a:t>利用証明書、</a:t>
            </a:r>
            <a:r>
              <a:rPr lang="ja-JP" altLang="ja-JP" sz="1150" dirty="0">
                <a:solidFill>
                  <a:schemeClr val="tx1"/>
                </a:solidFill>
                <a:latin typeface="+mj-ea"/>
                <a:ea typeface="+mj-ea"/>
                <a:cs typeface="+mn-lt"/>
              </a:rPr>
              <a:t>工業会証明</a:t>
            </a:r>
            <a:r>
              <a:rPr lang="ja-JP" altLang="en-US" sz="1150" dirty="0">
                <a:solidFill>
                  <a:schemeClr val="tx1"/>
                </a:solidFill>
                <a:latin typeface="+mj-ea"/>
                <a:ea typeface="+mj-ea"/>
                <a:cs typeface="+mn-lt"/>
              </a:rPr>
              <a:t>書、計画認定</a:t>
            </a:r>
            <a:r>
              <a:rPr lang="ja-JP" altLang="ja-JP" sz="1150" dirty="0">
                <a:solidFill>
                  <a:schemeClr val="tx1"/>
                </a:solidFill>
                <a:latin typeface="+mj-ea"/>
                <a:ea typeface="+mj-ea"/>
                <a:cs typeface="+mn-lt"/>
              </a:rPr>
              <a:t>書としては発行された</a:t>
            </a:r>
            <a:r>
              <a:rPr lang="en-US" altLang="ja-JP" sz="1150" dirty="0">
                <a:solidFill>
                  <a:schemeClr val="tx1"/>
                </a:solidFill>
                <a:latin typeface="+mj-ea"/>
                <a:ea typeface="+mj-ea"/>
                <a:cs typeface="+mn-lt"/>
              </a:rPr>
              <a:t>VC</a:t>
            </a:r>
            <a:r>
              <a:rPr lang="ja-JP" altLang="ja-JP" sz="1150" dirty="0">
                <a:solidFill>
                  <a:schemeClr val="tx1"/>
                </a:solidFill>
                <a:latin typeface="+mj-ea"/>
                <a:ea typeface="+mj-ea"/>
                <a:cs typeface="+mn-lt"/>
              </a:rPr>
              <a:t>を確認することができる</a:t>
            </a:r>
            <a:endParaRPr lang="en-US" altLang="ja-JP" sz="1150" dirty="0">
              <a:solidFill>
                <a:schemeClr val="tx1"/>
              </a:solidFill>
              <a:latin typeface="+mj-ea"/>
              <a:ea typeface="+mj-ea"/>
              <a:cs typeface="+mn-lt"/>
            </a:endParaRPr>
          </a:p>
          <a:p>
            <a:pPr marL="449263" indent="-358775">
              <a:buFont typeface="Wingdings" panose="05000000000000000000" pitchFamily="2" charset="2"/>
              <a:buChar char="ü"/>
            </a:pPr>
            <a:r>
              <a:rPr lang="ja-JP" altLang="en-US" sz="1150" dirty="0">
                <a:solidFill>
                  <a:schemeClr val="tx1"/>
                </a:solidFill>
                <a:latin typeface="+mj-ea"/>
                <a:ea typeface="+mj-ea"/>
              </a:rPr>
              <a:t>中小企業者は、税務署等に対して求められた属性データを</a:t>
            </a:r>
            <a:r>
              <a:rPr lang="en-US" altLang="ja-JP" sz="1150" dirty="0">
                <a:solidFill>
                  <a:schemeClr val="tx1"/>
                </a:solidFill>
                <a:latin typeface="+mj-ea"/>
                <a:ea typeface="+mj-ea"/>
              </a:rPr>
              <a:t>VC</a:t>
            </a:r>
            <a:r>
              <a:rPr lang="ja-JP" altLang="en-US" sz="1150" dirty="0">
                <a:solidFill>
                  <a:schemeClr val="tx1"/>
                </a:solidFill>
                <a:latin typeface="+mj-ea"/>
                <a:ea typeface="+mj-ea"/>
              </a:rPr>
              <a:t>にて提示することができる</a:t>
            </a:r>
            <a:endParaRPr lang="en-US" altLang="ja-JP" sz="1150" dirty="0">
              <a:solidFill>
                <a:schemeClr val="tx1"/>
              </a:solidFill>
              <a:latin typeface="+mj-ea"/>
              <a:ea typeface="+mj-ea"/>
            </a:endParaRPr>
          </a:p>
          <a:p>
            <a:pPr marL="449263" indent="-358775">
              <a:buFont typeface="Wingdings" panose="05000000000000000000" pitchFamily="2" charset="2"/>
              <a:buChar char="ü"/>
            </a:pPr>
            <a:r>
              <a:rPr lang="ja-JP" altLang="en-US" sz="1150" dirty="0">
                <a:solidFill>
                  <a:schemeClr val="tx1"/>
                </a:solidFill>
                <a:latin typeface="+mj-ea"/>
                <a:ea typeface="+mj-ea"/>
              </a:rPr>
              <a:t>税務署等は、</a:t>
            </a:r>
            <a:r>
              <a:rPr lang="en-US" altLang="ja-JP" sz="1150" dirty="0">
                <a:solidFill>
                  <a:schemeClr val="tx1"/>
                </a:solidFill>
                <a:latin typeface="+mj-ea"/>
                <a:ea typeface="+mj-ea"/>
              </a:rPr>
              <a:t>VC</a:t>
            </a:r>
            <a:r>
              <a:rPr lang="ja-JP" altLang="en-US" sz="1150" dirty="0">
                <a:solidFill>
                  <a:schemeClr val="tx1"/>
                </a:solidFill>
                <a:latin typeface="+mj-ea"/>
                <a:ea typeface="+mj-ea"/>
              </a:rPr>
              <a:t>にて提示された属性データを検証することができる</a:t>
            </a:r>
            <a:endParaRPr lang="en-US" altLang="ja-JP" sz="1150" dirty="0">
              <a:solidFill>
                <a:schemeClr val="tx1"/>
              </a:solidFill>
              <a:latin typeface="+mj-ea"/>
              <a:ea typeface="+mj-ea"/>
            </a:endParaRPr>
          </a:p>
        </p:txBody>
      </p:sp>
      <p:sp>
        <p:nvSpPr>
          <p:cNvPr id="7" name="テキスト ボックス 6">
            <a:extLst>
              <a:ext uri="{FF2B5EF4-FFF2-40B4-BE49-F238E27FC236}">
                <a16:creationId xmlns:a16="http://schemas.microsoft.com/office/drawing/2014/main" id="{EE5DB290-4596-ADD3-8D7D-FDD4FE6D5AD1}"/>
              </a:ext>
            </a:extLst>
          </p:cNvPr>
          <p:cNvSpPr txBox="1"/>
          <p:nvPr/>
        </p:nvSpPr>
        <p:spPr>
          <a:xfrm>
            <a:off x="331788" y="4099896"/>
            <a:ext cx="4427999" cy="269357"/>
          </a:xfrm>
          <a:prstGeom prst="rect">
            <a:avLst/>
          </a:prstGeom>
          <a:noFill/>
        </p:spPr>
        <p:txBody>
          <a:bodyPr wrap="none" lIns="0" rIns="0" rtlCol="0">
            <a:noAutofit/>
          </a:bodyPr>
          <a:lstStyle/>
          <a:p>
            <a:pPr algn="ctr" defTabSz="288000"/>
            <a:r>
              <a:rPr kumimoji="1" lang="ja-JP" altLang="en-US" sz="1200" b="1" u="sng" dirty="0">
                <a:latin typeface="+mn-ea"/>
              </a:rPr>
              <a:t>課題解決前のスキーム図（</a:t>
            </a:r>
            <a:r>
              <a:rPr lang="en-US" altLang="ja-JP" sz="1200" b="1" u="sng" dirty="0">
                <a:latin typeface="+mn-ea"/>
              </a:rPr>
              <a:t>As-Is</a:t>
            </a:r>
            <a:r>
              <a:rPr kumimoji="1" lang="ja-JP" altLang="en-US" sz="1200" b="1" u="sng" dirty="0">
                <a:latin typeface="+mn-ea"/>
              </a:rPr>
              <a:t>）</a:t>
            </a:r>
          </a:p>
        </p:txBody>
      </p:sp>
      <p:pic>
        <p:nvPicPr>
          <p:cNvPr id="10" name="図 9">
            <a:extLst>
              <a:ext uri="{FF2B5EF4-FFF2-40B4-BE49-F238E27FC236}">
                <a16:creationId xmlns:a16="http://schemas.microsoft.com/office/drawing/2014/main" id="{78CC26B1-C253-8426-FA91-506E09A23CF7}"/>
              </a:ext>
            </a:extLst>
          </p:cNvPr>
          <p:cNvPicPr>
            <a:picLocks noChangeAspect="1"/>
          </p:cNvPicPr>
          <p:nvPr/>
        </p:nvPicPr>
        <p:blipFill>
          <a:blip r:embed="rId2"/>
          <a:stretch>
            <a:fillRect/>
          </a:stretch>
        </p:blipFill>
        <p:spPr>
          <a:xfrm>
            <a:off x="195402" y="4596811"/>
            <a:ext cx="4757598" cy="2112947"/>
          </a:xfrm>
          <a:prstGeom prst="rect">
            <a:avLst/>
          </a:prstGeom>
        </p:spPr>
      </p:pic>
      <p:pic>
        <p:nvPicPr>
          <p:cNvPr id="11" name="図 10">
            <a:extLst>
              <a:ext uri="{FF2B5EF4-FFF2-40B4-BE49-F238E27FC236}">
                <a16:creationId xmlns:a16="http://schemas.microsoft.com/office/drawing/2014/main" id="{864C3984-F991-002F-1BD2-88F52B487D09}"/>
              </a:ext>
            </a:extLst>
          </p:cNvPr>
          <p:cNvPicPr>
            <a:picLocks noChangeAspect="1"/>
          </p:cNvPicPr>
          <p:nvPr/>
        </p:nvPicPr>
        <p:blipFill>
          <a:blip r:embed="rId3"/>
          <a:stretch>
            <a:fillRect/>
          </a:stretch>
        </p:blipFill>
        <p:spPr>
          <a:xfrm>
            <a:off x="5335005" y="4641691"/>
            <a:ext cx="4088395" cy="1870451"/>
          </a:xfrm>
          <a:prstGeom prst="rect">
            <a:avLst/>
          </a:prstGeom>
        </p:spPr>
      </p:pic>
      <p:sp>
        <p:nvSpPr>
          <p:cNvPr id="12" name="テキスト ボックス 11">
            <a:extLst>
              <a:ext uri="{FF2B5EF4-FFF2-40B4-BE49-F238E27FC236}">
                <a16:creationId xmlns:a16="http://schemas.microsoft.com/office/drawing/2014/main" id="{F2B8B14F-C60D-B5CE-530A-3961FA40FA97}"/>
              </a:ext>
            </a:extLst>
          </p:cNvPr>
          <p:cNvSpPr txBox="1"/>
          <p:nvPr/>
        </p:nvSpPr>
        <p:spPr>
          <a:xfrm>
            <a:off x="5086477" y="4169133"/>
            <a:ext cx="4428000" cy="427678"/>
          </a:xfrm>
          <a:prstGeom prst="rect">
            <a:avLst/>
          </a:prstGeom>
          <a:noFill/>
        </p:spPr>
        <p:txBody>
          <a:bodyPr wrap="none" lIns="0" rIns="0" rtlCol="0">
            <a:noAutofit/>
          </a:bodyPr>
          <a:lstStyle/>
          <a:p>
            <a:pPr algn="ctr" defTabSz="288000"/>
            <a:r>
              <a:rPr lang="ja-JP" altLang="en-US" sz="1200" b="1" u="sng" dirty="0">
                <a:latin typeface="+mn-ea"/>
              </a:rPr>
              <a:t>本実証ユースケース</a:t>
            </a:r>
            <a:r>
              <a:rPr kumimoji="1" lang="ja-JP" altLang="en-US" sz="1200" b="1" u="sng" dirty="0">
                <a:latin typeface="+mn-ea"/>
              </a:rPr>
              <a:t>のスキーム図（</a:t>
            </a:r>
            <a:r>
              <a:rPr lang="en-US" altLang="ja-JP" sz="1200" b="1" u="sng" dirty="0">
                <a:latin typeface="+mn-ea"/>
              </a:rPr>
              <a:t>To-Be</a:t>
            </a:r>
            <a:r>
              <a:rPr kumimoji="1" lang="ja-JP" altLang="en-US" sz="1200" b="1" u="sng" dirty="0">
                <a:latin typeface="+mn-ea"/>
              </a:rPr>
              <a:t>）</a:t>
            </a:r>
          </a:p>
        </p:txBody>
      </p:sp>
    </p:spTree>
    <p:extLst>
      <p:ext uri="{BB962C8B-B14F-4D97-AF65-F5344CB8AC3E}">
        <p14:creationId xmlns:p14="http://schemas.microsoft.com/office/powerpoint/2010/main" val="2907779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2"/>
          </p:nvPr>
        </p:nvSpPr>
        <p:spPr>
          <a:xfrm>
            <a:off x="662608" y="31043"/>
            <a:ext cx="8322365" cy="397782"/>
          </a:xfrm>
        </p:spPr>
        <p:txBody>
          <a:bodyPr lIns="0" tIns="45720" rIns="0" bIns="45720" anchor="t"/>
          <a:lstStyle/>
          <a:p>
            <a:r>
              <a:rPr kumimoji="1" lang="en-US" altLang="ja-JP" dirty="0">
                <a:solidFill>
                  <a:schemeClr val="accent2">
                    <a:lumMod val="75000"/>
                    <a:lumOff val="25000"/>
                  </a:schemeClr>
                </a:solidFill>
                <a:latin typeface="Meiryo UI" panose="020B0604030504040204" pitchFamily="34" charset="-128"/>
                <a:ea typeface="Meiryo UI" panose="020B0604030504040204" pitchFamily="34" charset="-128"/>
              </a:rPr>
              <a:t>[</a:t>
            </a:r>
            <a:r>
              <a:rPr kumimoji="1" lang="ja-JP" altLang="en-US" dirty="0">
                <a:solidFill>
                  <a:schemeClr val="accent2">
                    <a:lumMod val="75000"/>
                    <a:lumOff val="25000"/>
                  </a:schemeClr>
                </a:solidFill>
                <a:latin typeface="Meiryo UI" panose="020B0604030504040204" pitchFamily="34" charset="-128"/>
                <a:ea typeface="Meiryo UI" panose="020B0604030504040204" pitchFamily="34" charset="-128"/>
              </a:rPr>
              <a:t>法人税制と工業会証明書</a:t>
            </a:r>
            <a:r>
              <a:rPr kumimoji="1" lang="en-US" altLang="ja-JP" dirty="0">
                <a:solidFill>
                  <a:schemeClr val="accent2">
                    <a:lumMod val="75000"/>
                    <a:lumOff val="25000"/>
                  </a:schemeClr>
                </a:solidFill>
                <a:latin typeface="Meiryo UI" panose="020B0604030504040204" pitchFamily="34" charset="-128"/>
                <a:ea typeface="Meiryo UI" panose="020B0604030504040204" pitchFamily="34" charset="-128"/>
              </a:rPr>
              <a:t>(</a:t>
            </a:r>
            <a:r>
              <a:rPr kumimoji="1" lang="ja-JP" altLang="en-US" dirty="0">
                <a:solidFill>
                  <a:schemeClr val="accent2">
                    <a:lumMod val="75000"/>
                    <a:lumOff val="25000"/>
                  </a:schemeClr>
                </a:solidFill>
                <a:latin typeface="Meiryo UI" panose="020B0604030504040204" pitchFamily="34" charset="-128"/>
                <a:ea typeface="Meiryo UI" panose="020B0604030504040204" pitchFamily="34" charset="-128"/>
              </a:rPr>
              <a:t>工業会証明書デジタル化コンソーシアム</a:t>
            </a:r>
            <a:r>
              <a:rPr kumimoji="1" lang="en-US" altLang="ja-JP" dirty="0">
                <a:solidFill>
                  <a:schemeClr val="accent2">
                    <a:lumMod val="75000"/>
                    <a:lumOff val="25000"/>
                  </a:schemeClr>
                </a:solidFill>
                <a:latin typeface="Meiryo UI" panose="020B0604030504040204" pitchFamily="34" charset="-128"/>
                <a:ea typeface="Meiryo UI" panose="020B0604030504040204" pitchFamily="34" charset="-128"/>
              </a:rPr>
              <a:t>]</a:t>
            </a:r>
            <a:r>
              <a:rPr kumimoji="1" lang="ja-JP" altLang="en-US" dirty="0">
                <a:solidFill>
                  <a:schemeClr val="accent2">
                    <a:lumMod val="75000"/>
                    <a:lumOff val="25000"/>
                  </a:schemeClr>
                </a:solidFill>
                <a:latin typeface="Meiryo UI" panose="020B0604030504040204" pitchFamily="34" charset="-128"/>
                <a:ea typeface="Meiryo UI" panose="020B0604030504040204" pitchFamily="34" charset="-128"/>
              </a:rPr>
              <a:t>（</a:t>
            </a:r>
            <a:r>
              <a:rPr kumimoji="1" lang="en-US" altLang="ja-JP" dirty="0">
                <a:solidFill>
                  <a:schemeClr val="accent2">
                    <a:lumMod val="75000"/>
                    <a:lumOff val="25000"/>
                  </a:schemeClr>
                </a:solidFill>
                <a:latin typeface="Meiryo UI" panose="020B0604030504040204" pitchFamily="34" charset="-128"/>
                <a:ea typeface="Meiryo UI" panose="020B0604030504040204" pitchFamily="34" charset="-128"/>
              </a:rPr>
              <a:t>2/3</a:t>
            </a:r>
            <a:r>
              <a:rPr kumimoji="1" lang="ja-JP" altLang="en-US" dirty="0">
                <a:solidFill>
                  <a:schemeClr val="accent2">
                    <a:lumMod val="75000"/>
                    <a:lumOff val="25000"/>
                  </a:schemeClr>
                </a:solidFill>
                <a:latin typeface="Meiryo UI" panose="020B0604030504040204" pitchFamily="34" charset="-128"/>
                <a:ea typeface="Meiryo UI" panose="020B0604030504040204" pitchFamily="34" charset="-128"/>
              </a:rPr>
              <a:t>）</a:t>
            </a:r>
            <a:endParaRPr kumimoji="1" lang="en-US" altLang="ja-JP" dirty="0">
              <a:solidFill>
                <a:schemeClr val="accent2">
                  <a:lumMod val="75000"/>
                  <a:lumOff val="25000"/>
                </a:schemeClr>
              </a:solidFill>
              <a:latin typeface="Meiryo UI" panose="020B0604030504040204" pitchFamily="34" charset="-128"/>
              <a:ea typeface="Meiryo UI" panose="020B0604030504040204" pitchFamily="34" charset="-128"/>
            </a:endParaRPr>
          </a:p>
        </p:txBody>
      </p:sp>
      <p:sp>
        <p:nvSpPr>
          <p:cNvPr id="20" name="正方形/長方形 19">
            <a:extLst>
              <a:ext uri="{FF2B5EF4-FFF2-40B4-BE49-F238E27FC236}">
                <a16:creationId xmlns:a16="http://schemas.microsoft.com/office/drawing/2014/main" id="{D2F6A9C7-0D88-43EB-B705-FA6E74AD760C}"/>
              </a:ext>
            </a:extLst>
          </p:cNvPr>
          <p:cNvSpPr/>
          <p:nvPr/>
        </p:nvSpPr>
        <p:spPr>
          <a:xfrm>
            <a:off x="331489" y="772084"/>
            <a:ext cx="9243021" cy="311888"/>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600" b="1" dirty="0">
                <a:solidFill>
                  <a:schemeClr val="bg1"/>
                </a:solidFill>
              </a:rPr>
              <a:t>ビジネスモデルに関する成果</a:t>
            </a:r>
          </a:p>
        </p:txBody>
      </p:sp>
      <p:sp>
        <p:nvSpPr>
          <p:cNvPr id="21" name="テキスト ボックス 20">
            <a:extLst>
              <a:ext uri="{FF2B5EF4-FFF2-40B4-BE49-F238E27FC236}">
                <a16:creationId xmlns:a16="http://schemas.microsoft.com/office/drawing/2014/main" id="{C9C2F065-338A-4985-81A7-3A08FF5ECCB3}"/>
              </a:ext>
            </a:extLst>
          </p:cNvPr>
          <p:cNvSpPr txBox="1"/>
          <p:nvPr/>
        </p:nvSpPr>
        <p:spPr>
          <a:xfrm>
            <a:off x="521223" y="1266072"/>
            <a:ext cx="9053287" cy="5478423"/>
          </a:xfrm>
          <a:prstGeom prst="rect">
            <a:avLst/>
          </a:prstGeom>
          <a:noFill/>
        </p:spPr>
        <p:txBody>
          <a:bodyPr wrap="square">
            <a:spAutoFit/>
          </a:bodyPr>
          <a:lstStyle/>
          <a:p>
            <a:pPr algn="just"/>
            <a:r>
              <a:rPr lang="ja-JP" altLang="ja-JP" sz="1400" dirty="0">
                <a:effectLst/>
                <a:latin typeface="+mj-ea"/>
                <a:ea typeface="+mj-ea"/>
                <a:cs typeface="Century" panose="02040604050505020304" pitchFamily="18" charset="0"/>
              </a:rPr>
              <a:t>・現状の紙ベースの業務フロー・データフローをそのままデジタルに置き換える検討方向性も有意義であるが、更に、現状の潜在課題を解決する事も念頭においた業務フロー・データフローを検討する事も可能となる。また、ＶＣ利活用したデジタル化により、業務観点のトラスト担保のスキーム変化、トレーサビリティ観点の向上も期待できる。</a:t>
            </a:r>
          </a:p>
          <a:p>
            <a:pPr algn="just"/>
            <a:r>
              <a:rPr lang="en-US" altLang="ja-JP" sz="1400" dirty="0">
                <a:effectLst/>
                <a:latin typeface="+mj-ea"/>
                <a:ea typeface="+mj-ea"/>
                <a:cs typeface="Century" panose="02040604050505020304" pitchFamily="18" charset="0"/>
              </a:rPr>
              <a:t> </a:t>
            </a:r>
            <a:endParaRPr lang="ja-JP" altLang="ja-JP" sz="1400" dirty="0">
              <a:effectLst/>
              <a:latin typeface="+mj-ea"/>
              <a:ea typeface="+mj-ea"/>
              <a:cs typeface="Century" panose="02040604050505020304" pitchFamily="18" charset="0"/>
            </a:endParaRPr>
          </a:p>
          <a:p>
            <a:pPr algn="just"/>
            <a:r>
              <a:rPr lang="ja-JP" altLang="ja-JP" sz="1400" dirty="0">
                <a:effectLst/>
                <a:latin typeface="+mj-ea"/>
                <a:ea typeface="+mj-ea"/>
                <a:cs typeface="Century" panose="02040604050505020304" pitchFamily="18" charset="0"/>
              </a:rPr>
              <a:t>＜</a:t>
            </a:r>
            <a:r>
              <a:rPr lang="en-US" altLang="ja-JP" sz="1400" dirty="0">
                <a:effectLst/>
                <a:latin typeface="+mj-ea"/>
                <a:ea typeface="+mj-ea"/>
                <a:cs typeface="Century" panose="02040604050505020304" pitchFamily="18" charset="0"/>
              </a:rPr>
              <a:t>AS IS</a:t>
            </a:r>
            <a:r>
              <a:rPr lang="ja-JP" altLang="ja-JP" sz="1400" dirty="0">
                <a:effectLst/>
                <a:latin typeface="+mj-ea"/>
                <a:ea typeface="+mj-ea"/>
                <a:cs typeface="Century" panose="02040604050505020304" pitchFamily="18" charset="0"/>
              </a:rPr>
              <a:t>＞</a:t>
            </a:r>
            <a:endParaRPr lang="en-US" altLang="ja-JP" sz="1400" dirty="0">
              <a:effectLst/>
              <a:latin typeface="+mj-ea"/>
              <a:ea typeface="+mj-ea"/>
              <a:cs typeface="Century" panose="02040604050505020304" pitchFamily="18" charset="0"/>
            </a:endParaRPr>
          </a:p>
          <a:p>
            <a:pPr algn="just"/>
            <a:endParaRPr lang="ja-JP" altLang="ja-JP" sz="1400" dirty="0">
              <a:effectLst/>
              <a:latin typeface="+mj-ea"/>
              <a:ea typeface="+mj-ea"/>
              <a:cs typeface="Century" panose="02040604050505020304" pitchFamily="18" charset="0"/>
            </a:endParaRPr>
          </a:p>
          <a:p>
            <a:pPr algn="just"/>
            <a:endParaRPr lang="en-US" altLang="ja-JP" sz="1400" dirty="0">
              <a:effectLst/>
              <a:latin typeface="+mj-ea"/>
              <a:ea typeface="+mj-ea"/>
              <a:cs typeface="Century" panose="02040604050505020304" pitchFamily="18" charset="0"/>
            </a:endParaRPr>
          </a:p>
          <a:p>
            <a:pPr algn="just"/>
            <a:endParaRPr lang="en-US" altLang="ja-JP" sz="1400" dirty="0">
              <a:latin typeface="+mj-ea"/>
              <a:ea typeface="+mj-ea"/>
              <a:cs typeface="Century" panose="02040604050505020304" pitchFamily="18" charset="0"/>
            </a:endParaRPr>
          </a:p>
          <a:p>
            <a:pPr algn="just"/>
            <a:endParaRPr lang="en-US" altLang="ja-JP" sz="1400" dirty="0">
              <a:effectLst/>
              <a:latin typeface="+mj-ea"/>
              <a:ea typeface="+mj-ea"/>
              <a:cs typeface="Century" panose="02040604050505020304" pitchFamily="18" charset="0"/>
            </a:endParaRPr>
          </a:p>
          <a:p>
            <a:pPr algn="just"/>
            <a:r>
              <a:rPr lang="en-US" altLang="ja-JP" sz="1400" dirty="0">
                <a:effectLst/>
                <a:latin typeface="+mj-ea"/>
                <a:ea typeface="+mj-ea"/>
                <a:cs typeface="Century" panose="02040604050505020304" pitchFamily="18" charset="0"/>
              </a:rPr>
              <a:t> </a:t>
            </a:r>
            <a:endParaRPr lang="ja-JP" altLang="ja-JP" sz="1400" dirty="0">
              <a:effectLst/>
              <a:latin typeface="+mj-ea"/>
              <a:ea typeface="+mj-ea"/>
              <a:cs typeface="Century" panose="02040604050505020304" pitchFamily="18" charset="0"/>
            </a:endParaRPr>
          </a:p>
          <a:p>
            <a:pPr indent="133350" algn="just"/>
            <a:r>
              <a:rPr lang="ja-JP" altLang="ja-JP" sz="1400" dirty="0">
                <a:effectLst/>
                <a:latin typeface="+mj-ea"/>
                <a:ea typeface="+mj-ea"/>
                <a:cs typeface="Century" panose="02040604050505020304" pitchFamily="18" charset="0"/>
              </a:rPr>
              <a:t>設備メーカー等が申請、証明書を授受した後、利用者である中小事業者に渡すスキームになっている為、利用者である中小事業者を工業会が把握できず、業務観点でのトラスト担保の一定範囲が、設備メーカー等に対する「信頼感」及び「業務運用・役割」によって支えられている。</a:t>
            </a:r>
          </a:p>
          <a:p>
            <a:pPr indent="133350" algn="just"/>
            <a:r>
              <a:rPr lang="ja-JP" altLang="ja-JP" sz="1400" dirty="0">
                <a:effectLst/>
                <a:latin typeface="+mj-ea"/>
                <a:ea typeface="+mj-ea"/>
                <a:cs typeface="Century" panose="02040604050505020304" pitchFamily="18" charset="0"/>
              </a:rPr>
              <a:t>その為、問題発生時、例えば証明書取り消し業務運用や影響調査も、設備メーカー等の業務運用に依存する比率も高くなり潜在課題が存在する。</a:t>
            </a:r>
          </a:p>
          <a:p>
            <a:pPr algn="just"/>
            <a:r>
              <a:rPr lang="en-US" altLang="ja-JP" sz="1400" dirty="0">
                <a:effectLst/>
                <a:latin typeface="+mj-ea"/>
                <a:ea typeface="+mj-ea"/>
                <a:cs typeface="Century" panose="02040604050505020304" pitchFamily="18" charset="0"/>
              </a:rPr>
              <a:t> </a:t>
            </a:r>
            <a:endParaRPr lang="ja-JP" altLang="ja-JP" sz="1400" dirty="0">
              <a:effectLst/>
              <a:latin typeface="+mj-ea"/>
              <a:ea typeface="+mj-ea"/>
              <a:cs typeface="Century" panose="02040604050505020304" pitchFamily="18" charset="0"/>
            </a:endParaRPr>
          </a:p>
          <a:p>
            <a:pPr algn="just"/>
            <a:r>
              <a:rPr lang="ja-JP" altLang="ja-JP" sz="1400" dirty="0">
                <a:effectLst/>
                <a:latin typeface="+mj-ea"/>
                <a:ea typeface="+mj-ea"/>
                <a:cs typeface="Century" panose="02040604050505020304" pitchFamily="18" charset="0"/>
              </a:rPr>
              <a:t>＜</a:t>
            </a:r>
            <a:r>
              <a:rPr lang="en-US" altLang="ja-JP" sz="1400" dirty="0">
                <a:effectLst/>
                <a:latin typeface="+mj-ea"/>
                <a:ea typeface="+mj-ea"/>
                <a:cs typeface="Century" panose="02040604050505020304" pitchFamily="18" charset="0"/>
              </a:rPr>
              <a:t>TO BE</a:t>
            </a:r>
            <a:r>
              <a:rPr lang="ja-JP" altLang="ja-JP" sz="1400" dirty="0">
                <a:effectLst/>
                <a:latin typeface="+mj-ea"/>
                <a:ea typeface="+mj-ea"/>
                <a:cs typeface="Century" panose="02040604050505020304" pitchFamily="18" charset="0"/>
              </a:rPr>
              <a:t>＞</a:t>
            </a:r>
          </a:p>
          <a:p>
            <a:pPr algn="just"/>
            <a:endParaRPr lang="en-US" altLang="ja-JP" sz="1400" dirty="0">
              <a:effectLst/>
              <a:latin typeface="+mj-ea"/>
              <a:ea typeface="+mj-ea"/>
              <a:cs typeface="Century" panose="02040604050505020304" pitchFamily="18" charset="0"/>
            </a:endParaRPr>
          </a:p>
          <a:p>
            <a:pPr algn="just"/>
            <a:endParaRPr lang="en-US" altLang="ja-JP" sz="1400" dirty="0">
              <a:latin typeface="+mj-ea"/>
              <a:ea typeface="+mj-ea"/>
              <a:cs typeface="Century" panose="02040604050505020304" pitchFamily="18" charset="0"/>
            </a:endParaRPr>
          </a:p>
          <a:p>
            <a:pPr algn="just"/>
            <a:endParaRPr lang="en-US" altLang="ja-JP" sz="1400" dirty="0">
              <a:effectLst/>
              <a:latin typeface="+mj-ea"/>
              <a:ea typeface="+mj-ea"/>
              <a:cs typeface="Century" panose="02040604050505020304" pitchFamily="18" charset="0"/>
            </a:endParaRPr>
          </a:p>
          <a:p>
            <a:pPr algn="just"/>
            <a:r>
              <a:rPr lang="en-US" altLang="ja-JP" sz="1400" dirty="0">
                <a:effectLst/>
                <a:latin typeface="+mj-ea"/>
                <a:ea typeface="+mj-ea"/>
                <a:cs typeface="Century" panose="02040604050505020304" pitchFamily="18" charset="0"/>
              </a:rPr>
              <a:t> </a:t>
            </a:r>
          </a:p>
          <a:p>
            <a:pPr algn="just"/>
            <a:endParaRPr lang="en-US" altLang="ja-JP" sz="1400" dirty="0">
              <a:latin typeface="+mj-ea"/>
              <a:ea typeface="+mj-ea"/>
              <a:cs typeface="Century" panose="02040604050505020304" pitchFamily="18" charset="0"/>
            </a:endParaRPr>
          </a:p>
          <a:p>
            <a:pPr algn="just"/>
            <a:endParaRPr lang="ja-JP" altLang="ja-JP" sz="1400" dirty="0">
              <a:effectLst/>
              <a:latin typeface="+mj-ea"/>
              <a:ea typeface="+mj-ea"/>
              <a:cs typeface="Century" panose="02040604050505020304" pitchFamily="18" charset="0"/>
            </a:endParaRPr>
          </a:p>
          <a:p>
            <a:pPr indent="133350" algn="just"/>
            <a:r>
              <a:rPr lang="ja-JP" altLang="ja-JP" sz="1400" dirty="0">
                <a:effectLst/>
                <a:latin typeface="+mj-ea"/>
                <a:ea typeface="+mj-ea"/>
                <a:cs typeface="Century" panose="02040604050505020304" pitchFamily="18" charset="0"/>
              </a:rPr>
              <a:t>ＶＣ利活用したデジタル化により、中小事業者、設備メーカー等、工業会等の役割をデジタル化において見直しを検討する事も可能になり、潜在課題の解決にも寄与する。</a:t>
            </a:r>
          </a:p>
        </p:txBody>
      </p:sp>
      <p:graphicFrame>
        <p:nvGraphicFramePr>
          <p:cNvPr id="22" name="表 2">
            <a:extLst>
              <a:ext uri="{FF2B5EF4-FFF2-40B4-BE49-F238E27FC236}">
                <a16:creationId xmlns:a16="http://schemas.microsoft.com/office/drawing/2014/main" id="{5CC2782B-9226-4F9A-A1B5-FCABED74A941}"/>
              </a:ext>
            </a:extLst>
          </p:cNvPr>
          <p:cNvGraphicFramePr>
            <a:graphicFrameLocks noGrp="1"/>
          </p:cNvGraphicFramePr>
          <p:nvPr>
            <p:extLst>
              <p:ext uri="{D42A27DB-BD31-4B8C-83A1-F6EECF244321}">
                <p14:modId xmlns:p14="http://schemas.microsoft.com/office/powerpoint/2010/main" val="358272748"/>
              </p:ext>
            </p:extLst>
          </p:nvPr>
        </p:nvGraphicFramePr>
        <p:xfrm>
          <a:off x="521223" y="4945262"/>
          <a:ext cx="7709426" cy="937458"/>
        </p:xfrm>
        <a:graphic>
          <a:graphicData uri="http://schemas.openxmlformats.org/drawingml/2006/table">
            <a:tbl>
              <a:tblPr firstCol="1">
                <a:tableStyleId>{5C22544A-7EE6-4342-B048-85BDC9FD1C3A}</a:tableStyleId>
              </a:tblPr>
              <a:tblGrid>
                <a:gridCol w="1521521">
                  <a:extLst>
                    <a:ext uri="{9D8B030D-6E8A-4147-A177-3AD203B41FA5}">
                      <a16:colId xmlns:a16="http://schemas.microsoft.com/office/drawing/2014/main" val="2111200737"/>
                    </a:ext>
                  </a:extLst>
                </a:gridCol>
                <a:gridCol w="6187905">
                  <a:extLst>
                    <a:ext uri="{9D8B030D-6E8A-4147-A177-3AD203B41FA5}">
                      <a16:colId xmlns:a16="http://schemas.microsoft.com/office/drawing/2014/main" val="3828669379"/>
                    </a:ext>
                  </a:extLst>
                </a:gridCol>
              </a:tblGrid>
              <a:tr h="489214">
                <a:tc>
                  <a:txBody>
                    <a:bodyPr/>
                    <a:lstStyle/>
                    <a:p>
                      <a:r>
                        <a:rPr kumimoji="1" lang="ja-JP" altLang="ja-JP" sz="1400" b="1" kern="1200" dirty="0">
                          <a:solidFill>
                            <a:schemeClr val="lt1"/>
                          </a:solidFill>
                          <a:effectLst/>
                          <a:latin typeface="+mj-ea"/>
                          <a:ea typeface="+mj-ea"/>
                          <a:cs typeface="Century" panose="02040604050505020304" pitchFamily="18" charset="0"/>
                        </a:rPr>
                        <a:t>設備メーカー等</a:t>
                      </a:r>
                      <a:endParaRPr kumimoji="1" lang="ja-JP" altLang="en-US" sz="1400" dirty="0">
                        <a:latin typeface="+mj-ea"/>
                        <a:ea typeface="+mj-ea"/>
                      </a:endParaRPr>
                    </a:p>
                  </a:txBody>
                  <a:tcPr anchor="ctr"/>
                </a:tc>
                <a:tc>
                  <a:txBody>
                    <a:bodyPr/>
                    <a:lstStyle/>
                    <a:p>
                      <a:pPr marL="174625" indent="0"/>
                      <a:r>
                        <a:rPr kumimoji="1" lang="ja-JP" altLang="en-US" sz="1400" dirty="0">
                          <a:latin typeface="+mj-ea"/>
                          <a:ea typeface="+mj-ea"/>
                        </a:rPr>
                        <a:t>認定対象のソフトウェアが正しく納入され稼働している事の証明</a:t>
                      </a:r>
                    </a:p>
                  </a:txBody>
                  <a:tcPr anchor="ctr"/>
                </a:tc>
                <a:extLst>
                  <a:ext uri="{0D108BD9-81ED-4DB2-BD59-A6C34878D82A}">
                    <a16:rowId xmlns:a16="http://schemas.microsoft.com/office/drawing/2014/main" val="2337631102"/>
                  </a:ext>
                </a:extLst>
              </a:tr>
              <a:tr h="448244">
                <a:tc>
                  <a:txBody>
                    <a:bodyPr/>
                    <a:lstStyle/>
                    <a:p>
                      <a:r>
                        <a:rPr kumimoji="1" lang="ja-JP" altLang="en-US" sz="1400" dirty="0">
                          <a:latin typeface="+mj-ea"/>
                          <a:ea typeface="+mj-ea"/>
                        </a:rPr>
                        <a:t>中小事業者</a:t>
                      </a:r>
                      <a:endParaRPr kumimoji="1" lang="en-US" altLang="ja-JP" sz="1400" dirty="0">
                        <a:latin typeface="+mj-ea"/>
                        <a:ea typeface="+mj-ea"/>
                      </a:endParaRPr>
                    </a:p>
                  </a:txBody>
                  <a:tcPr anchor="ctr"/>
                </a:tc>
                <a:tc>
                  <a:txBody>
                    <a:bodyPr/>
                    <a:lstStyle/>
                    <a:p>
                      <a:pPr indent="133350" algn="just"/>
                      <a:r>
                        <a:rPr lang="zh-TW" altLang="en-US" sz="1400" dirty="0">
                          <a:effectLst/>
                          <a:latin typeface="+mj-ea"/>
                          <a:ea typeface="+mj-ea"/>
                          <a:cs typeface="Century" panose="02040604050505020304" pitchFamily="18" charset="0"/>
                        </a:rPr>
                        <a:t>申請者、利用者</a:t>
                      </a:r>
                      <a:endParaRPr lang="ja-JP" altLang="ja-JP" sz="1400" dirty="0">
                        <a:effectLst/>
                        <a:latin typeface="+mj-ea"/>
                        <a:ea typeface="+mj-ea"/>
                        <a:cs typeface="Century" panose="02040604050505020304" pitchFamily="18" charset="0"/>
                      </a:endParaRPr>
                    </a:p>
                  </a:txBody>
                  <a:tcPr anchor="ctr"/>
                </a:tc>
                <a:extLst>
                  <a:ext uri="{0D108BD9-81ED-4DB2-BD59-A6C34878D82A}">
                    <a16:rowId xmlns:a16="http://schemas.microsoft.com/office/drawing/2014/main" val="4243116594"/>
                  </a:ext>
                </a:extLst>
              </a:tr>
            </a:tbl>
          </a:graphicData>
        </a:graphic>
      </p:graphicFrame>
      <p:graphicFrame>
        <p:nvGraphicFramePr>
          <p:cNvPr id="23" name="表 2">
            <a:extLst>
              <a:ext uri="{FF2B5EF4-FFF2-40B4-BE49-F238E27FC236}">
                <a16:creationId xmlns:a16="http://schemas.microsoft.com/office/drawing/2014/main" id="{F7D8E195-6CA1-45E3-90FF-66354C4F8887}"/>
              </a:ext>
            </a:extLst>
          </p:cNvPr>
          <p:cNvGraphicFramePr>
            <a:graphicFrameLocks noGrp="1"/>
          </p:cNvGraphicFramePr>
          <p:nvPr>
            <p:extLst>
              <p:ext uri="{D42A27DB-BD31-4B8C-83A1-F6EECF244321}">
                <p14:modId xmlns:p14="http://schemas.microsoft.com/office/powerpoint/2010/main" val="3495388083"/>
              </p:ext>
            </p:extLst>
          </p:nvPr>
        </p:nvGraphicFramePr>
        <p:xfrm>
          <a:off x="521223" y="2437116"/>
          <a:ext cx="7709426" cy="966404"/>
        </p:xfrm>
        <a:graphic>
          <a:graphicData uri="http://schemas.openxmlformats.org/drawingml/2006/table">
            <a:tbl>
              <a:tblPr firstCol="1">
                <a:tableStyleId>{5C22544A-7EE6-4342-B048-85BDC9FD1C3A}</a:tableStyleId>
              </a:tblPr>
              <a:tblGrid>
                <a:gridCol w="1521521">
                  <a:extLst>
                    <a:ext uri="{9D8B030D-6E8A-4147-A177-3AD203B41FA5}">
                      <a16:colId xmlns:a16="http://schemas.microsoft.com/office/drawing/2014/main" val="2111200737"/>
                    </a:ext>
                  </a:extLst>
                </a:gridCol>
                <a:gridCol w="6187905">
                  <a:extLst>
                    <a:ext uri="{9D8B030D-6E8A-4147-A177-3AD203B41FA5}">
                      <a16:colId xmlns:a16="http://schemas.microsoft.com/office/drawing/2014/main" val="3828669379"/>
                    </a:ext>
                  </a:extLst>
                </a:gridCol>
              </a:tblGrid>
              <a:tr h="489214">
                <a:tc>
                  <a:txBody>
                    <a:bodyPr/>
                    <a:lstStyle/>
                    <a:p>
                      <a:r>
                        <a:rPr kumimoji="1" lang="ja-JP" altLang="ja-JP" sz="1400" b="1" kern="1200" dirty="0">
                          <a:solidFill>
                            <a:schemeClr val="lt1"/>
                          </a:solidFill>
                          <a:effectLst/>
                          <a:latin typeface="+mj-ea"/>
                          <a:ea typeface="+mj-ea"/>
                          <a:cs typeface="Century" panose="02040604050505020304" pitchFamily="18" charset="0"/>
                        </a:rPr>
                        <a:t>設備メーカー等</a:t>
                      </a:r>
                      <a:endParaRPr kumimoji="1" lang="ja-JP" altLang="en-US" sz="1400" dirty="0">
                        <a:latin typeface="+mj-ea"/>
                        <a:ea typeface="+mj-ea"/>
                      </a:endParaRPr>
                    </a:p>
                  </a:txBody>
                  <a:tcPr anchor="ctr"/>
                </a:tc>
                <a:tc>
                  <a:txBody>
                    <a:bodyPr/>
                    <a:lstStyle/>
                    <a:p>
                      <a:pPr marL="174625" indent="0"/>
                      <a:r>
                        <a:rPr kumimoji="1" lang="ja-JP" altLang="en-US" sz="1400" dirty="0">
                          <a:latin typeface="+mj-ea"/>
                          <a:ea typeface="+mj-ea"/>
                        </a:rPr>
                        <a:t>認申請者　兼　認定対象のソフトウェアが正しく納入され稼働している事の証明。</a:t>
                      </a:r>
                    </a:p>
                    <a:p>
                      <a:pPr marL="174625" indent="0"/>
                      <a:r>
                        <a:rPr kumimoji="1" lang="ja-JP" altLang="en-US" sz="1400" dirty="0">
                          <a:latin typeface="+mj-ea"/>
                          <a:ea typeface="+mj-ea"/>
                        </a:rPr>
                        <a:t>利用者の把握・証明書の受け渡し役割。</a:t>
                      </a:r>
                    </a:p>
                  </a:txBody>
                  <a:tcPr anchor="ctr"/>
                </a:tc>
                <a:extLst>
                  <a:ext uri="{0D108BD9-81ED-4DB2-BD59-A6C34878D82A}">
                    <a16:rowId xmlns:a16="http://schemas.microsoft.com/office/drawing/2014/main" val="2337631102"/>
                  </a:ext>
                </a:extLst>
              </a:tr>
              <a:tr h="448244">
                <a:tc>
                  <a:txBody>
                    <a:bodyPr/>
                    <a:lstStyle/>
                    <a:p>
                      <a:r>
                        <a:rPr kumimoji="1" lang="ja-JP" altLang="en-US" sz="1400" dirty="0">
                          <a:latin typeface="+mj-ea"/>
                          <a:ea typeface="+mj-ea"/>
                        </a:rPr>
                        <a:t>中小事業者</a:t>
                      </a:r>
                      <a:endParaRPr kumimoji="1" lang="en-US" altLang="ja-JP" sz="1400" dirty="0">
                        <a:latin typeface="+mj-ea"/>
                        <a:ea typeface="+mj-ea"/>
                      </a:endParaRPr>
                    </a:p>
                  </a:txBody>
                  <a:tcPr anchor="ctr"/>
                </a:tc>
                <a:tc>
                  <a:txBody>
                    <a:bodyPr/>
                    <a:lstStyle/>
                    <a:p>
                      <a:pPr indent="133350" algn="just"/>
                      <a:r>
                        <a:rPr lang="zh-TW" altLang="en-US" sz="1400" dirty="0">
                          <a:effectLst/>
                          <a:latin typeface="+mj-ea"/>
                          <a:ea typeface="+mj-ea"/>
                          <a:cs typeface="Century" panose="02040604050505020304" pitchFamily="18" charset="0"/>
                        </a:rPr>
                        <a:t>利用者</a:t>
                      </a:r>
                      <a:endParaRPr lang="ja-JP" altLang="ja-JP" sz="1400" dirty="0">
                        <a:effectLst/>
                        <a:latin typeface="+mj-ea"/>
                        <a:ea typeface="+mj-ea"/>
                        <a:cs typeface="Century" panose="02040604050505020304" pitchFamily="18" charset="0"/>
                      </a:endParaRPr>
                    </a:p>
                  </a:txBody>
                  <a:tcPr anchor="ctr"/>
                </a:tc>
                <a:extLst>
                  <a:ext uri="{0D108BD9-81ED-4DB2-BD59-A6C34878D82A}">
                    <a16:rowId xmlns:a16="http://schemas.microsoft.com/office/drawing/2014/main" val="4243116594"/>
                  </a:ext>
                </a:extLst>
              </a:tr>
            </a:tbl>
          </a:graphicData>
        </a:graphic>
      </p:graphicFrame>
    </p:spTree>
    <p:extLst>
      <p:ext uri="{BB962C8B-B14F-4D97-AF65-F5344CB8AC3E}">
        <p14:creationId xmlns:p14="http://schemas.microsoft.com/office/powerpoint/2010/main" val="824034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31789" y="428826"/>
            <a:ext cx="1199300" cy="2116006"/>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400" b="1" dirty="0">
                <a:solidFill>
                  <a:schemeClr val="bg1"/>
                </a:solidFill>
              </a:rPr>
              <a:t>検証を行う</a:t>
            </a:r>
            <a:endParaRPr kumimoji="1" lang="en-US" altLang="ja-JP" sz="1400" b="1" dirty="0">
              <a:solidFill>
                <a:schemeClr val="bg1"/>
              </a:solidFill>
            </a:endParaRPr>
          </a:p>
          <a:p>
            <a:pPr algn="ctr"/>
            <a:r>
              <a:rPr lang="ja-JP" altLang="en-US" sz="1400" b="1" dirty="0">
                <a:solidFill>
                  <a:schemeClr val="bg1"/>
                </a:solidFill>
              </a:rPr>
              <a:t>データ</a:t>
            </a:r>
            <a:endParaRPr lang="en-US" altLang="ja-JP" sz="1400" b="1" dirty="0">
              <a:solidFill>
                <a:schemeClr val="bg1"/>
              </a:solidFill>
            </a:endParaRPr>
          </a:p>
        </p:txBody>
      </p:sp>
      <p:sp>
        <p:nvSpPr>
          <p:cNvPr id="5" name="正方形/長方形 4"/>
          <p:cNvSpPr/>
          <p:nvPr/>
        </p:nvSpPr>
        <p:spPr>
          <a:xfrm>
            <a:off x="331788" y="2588965"/>
            <a:ext cx="1199300" cy="3295000"/>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400" b="1" dirty="0">
                <a:solidFill>
                  <a:schemeClr val="bg1"/>
                </a:solidFill>
              </a:rPr>
              <a:t>合意形成</a:t>
            </a:r>
            <a:r>
              <a:rPr lang="en-US" altLang="ja-JP" sz="1400" b="1" dirty="0">
                <a:solidFill>
                  <a:schemeClr val="bg1"/>
                </a:solidFill>
              </a:rPr>
              <a:t>/</a:t>
            </a:r>
          </a:p>
          <a:p>
            <a:pPr algn="ctr"/>
            <a:r>
              <a:rPr kumimoji="1" lang="ja-JP" altLang="en-US" sz="1400" b="1" dirty="0">
                <a:solidFill>
                  <a:schemeClr val="bg1"/>
                </a:solidFill>
              </a:rPr>
              <a:t>トレース</a:t>
            </a:r>
          </a:p>
        </p:txBody>
      </p:sp>
      <p:sp>
        <p:nvSpPr>
          <p:cNvPr id="13" name="正方形/長方形 12"/>
          <p:cNvSpPr/>
          <p:nvPr/>
        </p:nvSpPr>
        <p:spPr>
          <a:xfrm>
            <a:off x="331788" y="5976730"/>
            <a:ext cx="1199300" cy="738862"/>
          </a:xfrm>
          <a:prstGeom prst="rect">
            <a:avLst/>
          </a:prstGeom>
          <a:solidFill>
            <a:schemeClr val="accent1">
              <a:lumMod val="50000"/>
            </a:schemeClr>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400" b="1" dirty="0">
                <a:solidFill>
                  <a:schemeClr val="bg1"/>
                </a:solidFill>
              </a:rPr>
              <a:t>主な成果</a:t>
            </a:r>
            <a:endParaRPr lang="en-US" altLang="ja-JP" sz="1400" b="1" dirty="0">
              <a:solidFill>
                <a:schemeClr val="bg1"/>
              </a:solidFill>
            </a:endParaRPr>
          </a:p>
        </p:txBody>
      </p:sp>
      <p:sp>
        <p:nvSpPr>
          <p:cNvPr id="16" name="正方形/長方形 15"/>
          <p:cNvSpPr/>
          <p:nvPr/>
        </p:nvSpPr>
        <p:spPr>
          <a:xfrm>
            <a:off x="1956812" y="5976730"/>
            <a:ext cx="6509533" cy="738862"/>
          </a:xfrm>
          <a:prstGeom prst="rect">
            <a:avLst/>
          </a:prstGeom>
          <a:solidFill>
            <a:srgbClr val="EEF3F8"/>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ja-JP" altLang="en-US" sz="1200" dirty="0">
                <a:solidFill>
                  <a:schemeClr val="tx1"/>
                </a:solidFill>
              </a:rPr>
              <a:t>本実証を通じて、</a:t>
            </a:r>
            <a:r>
              <a:rPr lang="en-US" altLang="ja-JP" sz="1200" dirty="0">
                <a:solidFill>
                  <a:schemeClr val="tx1"/>
                </a:solidFill>
              </a:rPr>
              <a:t>JISA</a:t>
            </a:r>
            <a:r>
              <a:rPr lang="ja-JP" altLang="en-US" sz="1200" dirty="0">
                <a:solidFill>
                  <a:schemeClr val="tx1"/>
                </a:solidFill>
              </a:rPr>
              <a:t>の工業会証明書に関する申請業務について、申請業務のデジタル化による利便性の向上、</a:t>
            </a:r>
            <a:r>
              <a:rPr lang="en-US" altLang="ja-JP" sz="1200" dirty="0">
                <a:solidFill>
                  <a:schemeClr val="tx1"/>
                </a:solidFill>
              </a:rPr>
              <a:t>VC</a:t>
            </a:r>
            <a:r>
              <a:rPr lang="ja-JP" altLang="en-US" sz="1200" dirty="0">
                <a:solidFill>
                  <a:schemeClr val="tx1"/>
                </a:solidFill>
              </a:rPr>
              <a:t>を利用することによる申請データの信頼性の確保が実現可能であることが検証できた。</a:t>
            </a:r>
            <a:endParaRPr kumimoji="1" lang="ja-JP" altLang="en-US" sz="1200" dirty="0">
              <a:solidFill>
                <a:schemeClr val="tx1"/>
              </a:solidFill>
            </a:endParaRPr>
          </a:p>
        </p:txBody>
      </p:sp>
      <p:sp>
        <p:nvSpPr>
          <p:cNvPr id="15" name="テキスト プレースホルダー 2">
            <a:extLst>
              <a:ext uri="{FF2B5EF4-FFF2-40B4-BE49-F238E27FC236}">
                <a16:creationId xmlns:a16="http://schemas.microsoft.com/office/drawing/2014/main" id="{39F08B8F-83A2-4841-9D40-837073017C27}"/>
              </a:ext>
            </a:extLst>
          </p:cNvPr>
          <p:cNvSpPr txBox="1">
            <a:spLocks/>
          </p:cNvSpPr>
          <p:nvPr/>
        </p:nvSpPr>
        <p:spPr>
          <a:xfrm>
            <a:off x="662608" y="31043"/>
            <a:ext cx="8322365" cy="397782"/>
          </a:xfrm>
          <a:prstGeom prst="rect">
            <a:avLst/>
          </a:prstGeom>
        </p:spPr>
        <p:txBody>
          <a:bodyPr lIns="0" tIns="45720" rIns="0" bIns="45720" anchor="t"/>
          <a:lstStyle>
            <a:lvl1pPr marL="0" indent="0" algn="l" defTabSz="288002" rtl="0" eaLnBrk="1" fontAlgn="base" hangingPunct="1">
              <a:spcBef>
                <a:spcPct val="20000"/>
              </a:spcBef>
              <a:spcAft>
                <a:spcPct val="0"/>
              </a:spcAft>
              <a:buFont typeface="Arial" panose="020B0604020202020204" pitchFamily="34" charset="0"/>
              <a:buNone/>
              <a:tabLst/>
              <a:defRPr kumimoji="1" sz="1800" kern="1200">
                <a:solidFill>
                  <a:schemeClr val="tx1"/>
                </a:solidFill>
                <a:latin typeface="+mn-ea"/>
                <a:ea typeface="+mn-ea"/>
                <a:cs typeface="Arial"/>
              </a:defRPr>
            </a:lvl1pPr>
            <a:lvl2pPr marL="360002"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2pPr>
            <a:lvl3pPr marL="540004"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3pPr>
            <a:lvl4pPr marL="720005"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4pPr>
            <a:lvl5pPr marL="900006" indent="-180001" algn="l" defTabSz="288002" rtl="0" eaLnBrk="1" fontAlgn="base" hangingPunct="1">
              <a:spcBef>
                <a:spcPct val="20000"/>
              </a:spcBef>
              <a:spcAft>
                <a:spcPct val="0"/>
              </a:spcAft>
              <a:buFont typeface="Arial" panose="020B0604020202020204" pitchFamily="34" charset="0"/>
              <a:buChar char="•"/>
              <a:tabLst/>
              <a:defRPr kumimoji="1" sz="1800" kern="1200">
                <a:solidFill>
                  <a:schemeClr val="tx1"/>
                </a:solidFill>
                <a:latin typeface="+mn-ea"/>
                <a:ea typeface="+mn-ea"/>
                <a:cs typeface="Arial"/>
              </a:defRPr>
            </a:lvl5pPr>
            <a:lvl6pPr marL="335257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6pPr>
            <a:lvl7pPr marL="3962130"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7pPr>
            <a:lvl8pPr marL="4571688"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8pPr>
            <a:lvl9pPr marL="5181246" indent="-304778" algn="l" defTabSz="609559" rtl="0" eaLnBrk="1" latinLnBrk="0" hangingPunct="1">
              <a:spcBef>
                <a:spcPct val="20000"/>
              </a:spcBef>
              <a:buFont typeface="Arial"/>
              <a:buChar char="•"/>
              <a:defRPr kumimoji="1" sz="2667" kern="1200">
                <a:solidFill>
                  <a:schemeClr val="tx1"/>
                </a:solidFill>
                <a:latin typeface="+mn-lt"/>
                <a:ea typeface="+mn-ea"/>
                <a:cs typeface="+mn-cs"/>
              </a:defRPr>
            </a:lvl9pPr>
          </a:lstStyle>
          <a:p>
            <a:r>
              <a:rPr lang="en-US" altLang="ja-JP" b="1" dirty="0">
                <a:solidFill>
                  <a:schemeClr val="accent2">
                    <a:lumMod val="75000"/>
                    <a:lumOff val="25000"/>
                  </a:schemeClr>
                </a:solidFill>
                <a:latin typeface="Meiryo UI" panose="020B0604030504040204" pitchFamily="34" charset="-128"/>
                <a:ea typeface="Meiryo UI" panose="020B0604030504040204" pitchFamily="34" charset="-128"/>
              </a:rPr>
              <a:t>[</a:t>
            </a:r>
            <a:r>
              <a:rPr lang="ja-JP" altLang="en-US" b="1" dirty="0">
                <a:solidFill>
                  <a:schemeClr val="accent2">
                    <a:lumMod val="75000"/>
                    <a:lumOff val="25000"/>
                  </a:schemeClr>
                </a:solidFill>
                <a:latin typeface="Meiryo UI" panose="020B0604030504040204" pitchFamily="34" charset="-128"/>
                <a:ea typeface="Meiryo UI" panose="020B0604030504040204" pitchFamily="34" charset="-128"/>
              </a:rPr>
              <a:t>法人税制と工業会証明書</a:t>
            </a:r>
            <a:r>
              <a:rPr lang="en-US" altLang="ja-JP" b="1" dirty="0">
                <a:solidFill>
                  <a:schemeClr val="accent2">
                    <a:lumMod val="75000"/>
                    <a:lumOff val="25000"/>
                  </a:schemeClr>
                </a:solidFill>
                <a:latin typeface="Meiryo UI" panose="020B0604030504040204" pitchFamily="34" charset="-128"/>
                <a:ea typeface="Meiryo UI" panose="020B0604030504040204" pitchFamily="34" charset="-128"/>
              </a:rPr>
              <a:t>(</a:t>
            </a:r>
            <a:r>
              <a:rPr lang="ja-JP" altLang="en-US" b="1" dirty="0">
                <a:solidFill>
                  <a:schemeClr val="accent2">
                    <a:lumMod val="75000"/>
                    <a:lumOff val="25000"/>
                  </a:schemeClr>
                </a:solidFill>
                <a:latin typeface="Meiryo UI" panose="020B0604030504040204" pitchFamily="34" charset="-128"/>
                <a:ea typeface="Meiryo UI" panose="020B0604030504040204" pitchFamily="34" charset="-128"/>
              </a:rPr>
              <a:t>工業会証明書デジタル化コンソーシアム</a:t>
            </a:r>
            <a:r>
              <a:rPr lang="en-US" altLang="ja-JP" b="1" dirty="0">
                <a:solidFill>
                  <a:schemeClr val="accent2">
                    <a:lumMod val="75000"/>
                    <a:lumOff val="25000"/>
                  </a:schemeClr>
                </a:solidFill>
                <a:latin typeface="Meiryo UI" panose="020B0604030504040204" pitchFamily="34" charset="-128"/>
                <a:ea typeface="Meiryo UI" panose="020B0604030504040204" pitchFamily="34" charset="-128"/>
              </a:rPr>
              <a:t>]</a:t>
            </a:r>
            <a:r>
              <a:rPr lang="ja-JP" altLang="en-US" b="1" dirty="0">
                <a:solidFill>
                  <a:schemeClr val="accent2">
                    <a:lumMod val="75000"/>
                    <a:lumOff val="25000"/>
                  </a:schemeClr>
                </a:solidFill>
                <a:latin typeface="Meiryo UI" panose="020B0604030504040204" pitchFamily="34" charset="-128"/>
                <a:ea typeface="Meiryo UI" panose="020B0604030504040204" pitchFamily="34" charset="-128"/>
              </a:rPr>
              <a:t>（</a:t>
            </a:r>
            <a:r>
              <a:rPr lang="en-US" altLang="ja-JP" b="1" dirty="0">
                <a:solidFill>
                  <a:schemeClr val="accent2">
                    <a:lumMod val="75000"/>
                    <a:lumOff val="25000"/>
                  </a:schemeClr>
                </a:solidFill>
                <a:latin typeface="Meiryo UI" panose="020B0604030504040204" pitchFamily="34" charset="-128"/>
                <a:ea typeface="Meiryo UI" panose="020B0604030504040204" pitchFamily="34" charset="-128"/>
              </a:rPr>
              <a:t>3/3</a:t>
            </a:r>
            <a:r>
              <a:rPr lang="ja-JP" altLang="en-US" b="1" dirty="0">
                <a:solidFill>
                  <a:schemeClr val="accent2">
                    <a:lumMod val="75000"/>
                    <a:lumOff val="25000"/>
                  </a:schemeClr>
                </a:solidFill>
                <a:latin typeface="Meiryo UI" panose="020B0604030504040204" pitchFamily="34" charset="-128"/>
                <a:ea typeface="Meiryo UI" panose="020B0604030504040204" pitchFamily="34" charset="-128"/>
              </a:rPr>
              <a:t>）</a:t>
            </a:r>
            <a:endParaRPr lang="en-US" altLang="ja-JP" b="1" dirty="0">
              <a:solidFill>
                <a:schemeClr val="accent2">
                  <a:lumMod val="75000"/>
                  <a:lumOff val="25000"/>
                </a:schemeClr>
              </a:solidFill>
              <a:latin typeface="Meiryo UI" panose="020B0604030504040204" pitchFamily="34" charset="-128"/>
              <a:ea typeface="Meiryo UI" panose="020B0604030504040204" pitchFamily="34" charset="-128"/>
            </a:endParaRPr>
          </a:p>
        </p:txBody>
      </p:sp>
      <p:pic>
        <p:nvPicPr>
          <p:cNvPr id="2" name="図 1">
            <a:extLst>
              <a:ext uri="{FF2B5EF4-FFF2-40B4-BE49-F238E27FC236}">
                <a16:creationId xmlns:a16="http://schemas.microsoft.com/office/drawing/2014/main" id="{4534E70F-A66E-4A05-A038-34C49ED4CB98}"/>
              </a:ext>
            </a:extLst>
          </p:cNvPr>
          <p:cNvPicPr>
            <a:picLocks noChangeAspect="1"/>
          </p:cNvPicPr>
          <p:nvPr/>
        </p:nvPicPr>
        <p:blipFill>
          <a:blip r:embed="rId2"/>
          <a:stretch>
            <a:fillRect/>
          </a:stretch>
        </p:blipFill>
        <p:spPr>
          <a:xfrm>
            <a:off x="1906667" y="472959"/>
            <a:ext cx="6559677" cy="2116006"/>
          </a:xfrm>
          <a:prstGeom prst="rect">
            <a:avLst/>
          </a:prstGeom>
        </p:spPr>
      </p:pic>
      <p:pic>
        <p:nvPicPr>
          <p:cNvPr id="7" name="図 6">
            <a:extLst>
              <a:ext uri="{FF2B5EF4-FFF2-40B4-BE49-F238E27FC236}">
                <a16:creationId xmlns:a16="http://schemas.microsoft.com/office/drawing/2014/main" id="{BE81B171-4844-47C6-A2AE-76028D22765D}"/>
              </a:ext>
            </a:extLst>
          </p:cNvPr>
          <p:cNvPicPr>
            <a:picLocks noChangeAspect="1"/>
          </p:cNvPicPr>
          <p:nvPr/>
        </p:nvPicPr>
        <p:blipFill>
          <a:blip r:embed="rId3"/>
          <a:stretch>
            <a:fillRect/>
          </a:stretch>
        </p:blipFill>
        <p:spPr>
          <a:xfrm>
            <a:off x="1943562" y="2668478"/>
            <a:ext cx="6509532" cy="3295000"/>
          </a:xfrm>
          <a:prstGeom prst="rect">
            <a:avLst/>
          </a:prstGeom>
        </p:spPr>
      </p:pic>
    </p:spTree>
    <p:extLst>
      <p:ext uri="{BB962C8B-B14F-4D97-AF65-F5344CB8AC3E}">
        <p14:creationId xmlns:p14="http://schemas.microsoft.com/office/powerpoint/2010/main" val="15854014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次">
  <a:themeElements>
    <a:clrScheme name="NTTDATA_color">
      <a:dk1>
        <a:srgbClr val="000000"/>
      </a:dk1>
      <a:lt1>
        <a:srgbClr val="FFFFFF"/>
      </a:lt1>
      <a:dk2>
        <a:srgbClr val="0080B1"/>
      </a:dk2>
      <a:lt2>
        <a:srgbClr val="D76B00"/>
      </a:lt2>
      <a:accent1>
        <a:srgbClr val="6785C1"/>
      </a:accent1>
      <a:accent2>
        <a:srgbClr val="070F26"/>
      </a:accent2>
      <a:accent3>
        <a:srgbClr val="E6B600"/>
      </a:accent3>
      <a:accent4>
        <a:srgbClr val="BC4328"/>
      </a:accent4>
      <a:accent5>
        <a:srgbClr val="00B176"/>
      </a:accent5>
      <a:accent6>
        <a:srgbClr val="8246AF"/>
      </a:accent6>
      <a:hlink>
        <a:srgbClr val="0000FF"/>
      </a:hlink>
      <a:folHlink>
        <a:srgbClr val="800080"/>
      </a:folHlink>
    </a:clrScheme>
    <a:fontScheme name="NTTデータ様">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extLst>
    <a:ext uri="{05A4C25C-085E-4340-85A3-A5531E510DB2}">
      <thm15:themeFamily xmlns:thm15="http://schemas.microsoft.com/office/thememl/2012/main" name="プレゼンテーション1" id="{9BE4AC99-9524-4C86-9F6B-98F0734C1A1A}" vid="{CAAE9246-51FA-48A3-AA07-A991B1A70709}"/>
    </a:ext>
  </a:extLst>
</a:theme>
</file>

<file path=ppt/theme/theme3.xml><?xml version="1.0" encoding="utf-8"?>
<a:theme xmlns:a="http://schemas.openxmlformats.org/drawingml/2006/main" name="中扉">
  <a:themeElements>
    <a:clrScheme name="NTTDATA_color">
      <a:dk1>
        <a:srgbClr val="000000"/>
      </a:dk1>
      <a:lt1>
        <a:srgbClr val="FFFFFF"/>
      </a:lt1>
      <a:dk2>
        <a:srgbClr val="0080B1"/>
      </a:dk2>
      <a:lt2>
        <a:srgbClr val="D76B00"/>
      </a:lt2>
      <a:accent1>
        <a:srgbClr val="6785C1"/>
      </a:accent1>
      <a:accent2>
        <a:srgbClr val="070F26"/>
      </a:accent2>
      <a:accent3>
        <a:srgbClr val="E6B600"/>
      </a:accent3>
      <a:accent4>
        <a:srgbClr val="BC4328"/>
      </a:accent4>
      <a:accent5>
        <a:srgbClr val="00B176"/>
      </a:accent5>
      <a:accent6>
        <a:srgbClr val="8246AF"/>
      </a:accent6>
      <a:hlink>
        <a:srgbClr val="0000FF"/>
      </a:hlink>
      <a:folHlink>
        <a:srgbClr val="800080"/>
      </a:folHlink>
    </a:clrScheme>
    <a:fontScheme name="NTTデータ様">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extLst>
    <a:ext uri="{05A4C25C-085E-4340-85A3-A5531E510DB2}">
      <thm15:themeFamily xmlns:thm15="http://schemas.microsoft.com/office/thememl/2012/main" name="プレゼンテーション1" id="{9BE4AC99-9524-4C86-9F6B-98F0734C1A1A}" vid="{42A1FC16-D814-412C-8B53-ABD0D5FF4DA1}"/>
    </a:ext>
  </a:extLst>
</a:theme>
</file>

<file path=ppt/theme/theme4.xml><?xml version="1.0" encoding="utf-8"?>
<a:theme xmlns:a="http://schemas.openxmlformats.org/drawingml/2006/main" name="コンテンツ_Light">
  <a:themeElements>
    <a:clrScheme name="NTTDATA_color">
      <a:dk1>
        <a:srgbClr val="000000"/>
      </a:dk1>
      <a:lt1>
        <a:srgbClr val="FFFFFF"/>
      </a:lt1>
      <a:dk2>
        <a:srgbClr val="0080B1"/>
      </a:dk2>
      <a:lt2>
        <a:srgbClr val="D76B00"/>
      </a:lt2>
      <a:accent1>
        <a:srgbClr val="6785C1"/>
      </a:accent1>
      <a:accent2>
        <a:srgbClr val="070F26"/>
      </a:accent2>
      <a:accent3>
        <a:srgbClr val="E6B600"/>
      </a:accent3>
      <a:accent4>
        <a:srgbClr val="BC4328"/>
      </a:accent4>
      <a:accent5>
        <a:srgbClr val="00B176"/>
      </a:accent5>
      <a:accent6>
        <a:srgbClr val="8246AF"/>
      </a:accent6>
      <a:hlink>
        <a:srgbClr val="0000FF"/>
      </a:hlink>
      <a:folHlink>
        <a:srgbClr val="800080"/>
      </a:folHlink>
    </a:clrScheme>
    <a:fontScheme name="NTTデータ様">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extLst>
    <a:ext uri="{05A4C25C-085E-4340-85A3-A5531E510DB2}">
      <thm15:themeFamily xmlns:thm15="http://schemas.microsoft.com/office/thememl/2012/main" name="プレゼンテーション1" id="{9BE4AC99-9524-4C86-9F6B-98F0734C1A1A}" vid="{C97799C5-0B34-476C-8164-9C29E7589C3D}"/>
    </a:ext>
  </a:extLst>
</a:theme>
</file>

<file path=ppt/theme/theme5.xml><?xml version="1.0" encoding="utf-8"?>
<a:theme xmlns:a="http://schemas.openxmlformats.org/drawingml/2006/main" name="コンテンツ_Dark">
  <a:themeElements>
    <a:clrScheme name="NTTDATA_color">
      <a:dk1>
        <a:srgbClr val="000000"/>
      </a:dk1>
      <a:lt1>
        <a:srgbClr val="FFFFFF"/>
      </a:lt1>
      <a:dk2>
        <a:srgbClr val="0080B1"/>
      </a:dk2>
      <a:lt2>
        <a:srgbClr val="D76B00"/>
      </a:lt2>
      <a:accent1>
        <a:srgbClr val="6785C1"/>
      </a:accent1>
      <a:accent2>
        <a:srgbClr val="070F26"/>
      </a:accent2>
      <a:accent3>
        <a:srgbClr val="E6B600"/>
      </a:accent3>
      <a:accent4>
        <a:srgbClr val="BC4328"/>
      </a:accent4>
      <a:accent5>
        <a:srgbClr val="00B176"/>
      </a:accent5>
      <a:accent6>
        <a:srgbClr val="8246AF"/>
      </a:accent6>
      <a:hlink>
        <a:srgbClr val="0000FF"/>
      </a:hlink>
      <a:folHlink>
        <a:srgbClr val="800080"/>
      </a:folHlink>
    </a:clrScheme>
    <a:fontScheme name="NTTデータ様">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solidFill>
              <a:schemeClr val="bg1"/>
            </a:solidFill>
            <a:latin typeface="+mn-ea"/>
          </a:defRPr>
        </a:defPPr>
      </a:lstStyle>
    </a:txDef>
  </a:objectDefaults>
  <a:extraClrSchemeLst/>
  <a:extLst>
    <a:ext uri="{05A4C25C-085E-4340-85A3-A5531E510DB2}">
      <thm15:themeFamily xmlns:thm15="http://schemas.microsoft.com/office/thememl/2012/main" name="プレゼンテーション1" id="{9BE4AC99-9524-4C86-9F6B-98F0734C1A1A}" vid="{44915F46-499A-4EF6-9625-981520C18228}"/>
    </a:ext>
  </a:extLst>
</a:theme>
</file>

<file path=ppt/theme/theme6.xml><?xml version="1.0" encoding="utf-8"?>
<a:theme xmlns:a="http://schemas.openxmlformats.org/drawingml/2006/main" name="裏表紙">
  <a:themeElements>
    <a:clrScheme name="NTTDATA_color">
      <a:dk1>
        <a:srgbClr val="000000"/>
      </a:dk1>
      <a:lt1>
        <a:srgbClr val="FFFFFF"/>
      </a:lt1>
      <a:dk2>
        <a:srgbClr val="0080B1"/>
      </a:dk2>
      <a:lt2>
        <a:srgbClr val="D76B00"/>
      </a:lt2>
      <a:accent1>
        <a:srgbClr val="6785C1"/>
      </a:accent1>
      <a:accent2>
        <a:srgbClr val="070F26"/>
      </a:accent2>
      <a:accent3>
        <a:srgbClr val="E6B600"/>
      </a:accent3>
      <a:accent4>
        <a:srgbClr val="BC4328"/>
      </a:accent4>
      <a:accent5>
        <a:srgbClr val="00B176"/>
      </a:accent5>
      <a:accent6>
        <a:srgbClr val="8246AF"/>
      </a:accent6>
      <a:hlink>
        <a:srgbClr val="0000FF"/>
      </a:hlink>
      <a:folHlink>
        <a:srgbClr val="800080"/>
      </a:folHlink>
    </a:clrScheme>
    <a:fontScheme name="NTTデータ様">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noAutofit/>
      </a:bodyPr>
      <a:lstStyle>
        <a:defPPr algn="l" defTabSz="288000">
          <a:defRPr kumimoji="1">
            <a:latin typeface="+mn-ea"/>
          </a:defRPr>
        </a:defPPr>
      </a:lstStyle>
    </a:txDef>
  </a:objectDefaults>
  <a:extraClrSchemeLst/>
  <a:extLst>
    <a:ext uri="{05A4C25C-085E-4340-85A3-A5531E510DB2}">
      <thm15:themeFamily xmlns:thm15="http://schemas.microsoft.com/office/thememl/2012/main" name="プレゼンテーション1" id="{9BE4AC99-9524-4C86-9F6B-98F0734C1A1A}" vid="{3102A436-9904-4F70-B3C7-D8E68326D2EA}"/>
    </a:ext>
  </a:extLst>
</a:theme>
</file>

<file path=ppt/theme/theme7.xml><?xml version="1.0" encoding="utf-8"?>
<a:theme xmlns:a="http://schemas.openxmlformats.org/drawingml/2006/main" name="ホワイト">
  <a:themeElements>
    <a:clrScheme name="NTTDATA_color">
      <a:dk1>
        <a:srgbClr val="000000"/>
      </a:dk1>
      <a:lt1>
        <a:srgbClr val="FFFFFF"/>
      </a:lt1>
      <a:dk2>
        <a:srgbClr val="0080B1"/>
      </a:dk2>
      <a:lt2>
        <a:srgbClr val="D76B00"/>
      </a:lt2>
      <a:accent1>
        <a:srgbClr val="6785C1"/>
      </a:accent1>
      <a:accent2>
        <a:srgbClr val="070F26"/>
      </a:accent2>
      <a:accent3>
        <a:srgbClr val="E6B600"/>
      </a:accent3>
      <a:accent4>
        <a:srgbClr val="BC4328"/>
      </a:accent4>
      <a:accent5>
        <a:srgbClr val="00B176"/>
      </a:accent5>
      <a:accent6>
        <a:srgbClr val="8246AF"/>
      </a:accent6>
      <a:hlink>
        <a:srgbClr val="0000FF"/>
      </a:hlink>
      <a:folHlink>
        <a:srgbClr val="800080"/>
      </a:folHlink>
    </a:clrScheme>
    <a:fontScheme name="NTTDATA_font">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10000"/>
            <a:lumOff val="90000"/>
          </a:schemeClr>
        </a:solidFill>
        <a:ln w="317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a:solidFill>
              <a:schemeClr val="tx1"/>
            </a:solidFill>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86D2AFBE8ED24B82B75576DFBD3CDB" ma:contentTypeVersion="10" ma:contentTypeDescription="Create a new document." ma:contentTypeScope="" ma:versionID="ec000fdda7b252de0a5dfefcf0d0bcb2">
  <xsd:schema xmlns:xsd="http://www.w3.org/2001/XMLSchema" xmlns:xs="http://www.w3.org/2001/XMLSchema" xmlns:p="http://schemas.microsoft.com/office/2006/metadata/properties" xmlns:ns2="fbfe7029-41e5-4b04-b94c-ac73920166e4" xmlns:ns3="e66c35b6-2d61-43c4-8bf9-d41cf977da54" targetNamespace="http://schemas.microsoft.com/office/2006/metadata/properties" ma:root="true" ma:fieldsID="6cf68a56da2c4fa5e3e94e4a6b90efc6" ns2:_="" ns3:_="">
    <xsd:import namespace="fbfe7029-41e5-4b04-b94c-ac73920166e4"/>
    <xsd:import namespace="e66c35b6-2d61-43c4-8bf9-d41cf977da5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fe7029-41e5-4b04-b94c-ac73920166e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37f3381d-6d01-4dc1-9a22-d797f0d398b3}" ma:internalName="TaxCatchAll" ma:showField="CatchAllData" ma:web="fbfe7029-41e5-4b04-b94c-ac73920166e4">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66c35b6-2d61-43c4-8bf9-d41cf977da5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0bbdbbef-d84d-437f-90b3-5f31c7ae8cd0"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66c35b6-2d61-43c4-8bf9-d41cf977da54">
      <Terms xmlns="http://schemas.microsoft.com/office/infopath/2007/PartnerControls"/>
    </lcf76f155ced4ddcb4097134ff3c332f>
    <TaxCatchAll xmlns="fbfe7029-41e5-4b04-b94c-ac73920166e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956D03-AD5B-4B4C-AC1A-3A8CD7EB02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fe7029-41e5-4b04-b94c-ac73920166e4"/>
    <ds:schemaRef ds:uri="e66c35b6-2d61-43c4-8bf9-d41cf977da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4CB9ED-066D-4578-99BE-26795CE2C6F1}">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66c35b6-2d61-43c4-8bf9-d41cf977da54"/>
    <ds:schemaRef ds:uri="http://purl.org/dc/elements/1.1/"/>
    <ds:schemaRef ds:uri="fbfe7029-41e5-4b04-b94c-ac73920166e4"/>
    <ds:schemaRef ds:uri="http://www.w3.org/XML/1998/namespace"/>
    <ds:schemaRef ds:uri="http://purl.org/dc/dcmitype/"/>
  </ds:schemaRefs>
</ds:datastoreItem>
</file>

<file path=customXml/itemProps3.xml><?xml version="1.0" encoding="utf-8"?>
<ds:datastoreItem xmlns:ds="http://schemas.openxmlformats.org/officeDocument/2006/customXml" ds:itemID="{BCE8F6B1-48DE-4A6D-B7FB-B27CCFB1F4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755</Words>
  <Application>Microsoft Office PowerPoint</Application>
  <PresentationFormat>A4 210 x 297 mm</PresentationFormat>
  <Paragraphs>58</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6</vt:i4>
      </vt:variant>
      <vt:variant>
        <vt:lpstr>スライド タイトル</vt:lpstr>
      </vt:variant>
      <vt:variant>
        <vt:i4>3</vt:i4>
      </vt:variant>
    </vt:vector>
  </HeadingPairs>
  <TitlesOfParts>
    <vt:vector size="13" baseType="lpstr">
      <vt:lpstr>Meiryo UI</vt:lpstr>
      <vt:lpstr>游ゴシック</vt:lpstr>
      <vt:lpstr>Arial</vt:lpstr>
      <vt:lpstr>Wingdings</vt:lpstr>
      <vt:lpstr>Office テーマ</vt:lpstr>
      <vt:lpstr>目次</vt:lpstr>
      <vt:lpstr>中扉</vt:lpstr>
      <vt:lpstr>コンテンツ_Light</vt:lpstr>
      <vt:lpstr>コンテンツ_Dark</vt:lpstr>
      <vt:lpstr>裏表紙</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令和3年度補正予算Trusted Web共同開発支援事業費 「Trusted Webの実現に向けたユースケース実証事業」 </dc:title>
  <dc:creator/>
  <cp:lastModifiedBy/>
  <cp:revision>22</cp:revision>
  <dcterms:modified xsi:type="dcterms:W3CDTF">2023-03-06T01:16:17Z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0x0101001086D2AFBE8ED24B82B75576DFBD3CDB</vt:lpwstr>
  </property>
  <property fmtid="{D5CDD505-2E9C-101B-9397-08002B2CF9AE}" pid="3" name="MediaServiceImageTags">
    <vt:lpwstr/>
  </property>
</Properties>
</file>