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56" r:id="rId5"/>
    <p:sldId id="259" r:id="rId6"/>
    <p:sldId id="260" r:id="rId7"/>
    <p:sldId id="269" r:id="rId8"/>
    <p:sldId id="262" r:id="rId9"/>
    <p:sldId id="263" r:id="rId10"/>
    <p:sldId id="271" r:id="rId11"/>
    <p:sldId id="272" r:id="rId12"/>
    <p:sldId id="273" r:id="rId13"/>
    <p:sldId id="274" r:id="rId14"/>
    <p:sldId id="275" r:id="rId15"/>
    <p:sldId id="276" r:id="rId16"/>
    <p:sldId id="277"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14067"/>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4" autoAdjust="0"/>
    <p:restoredTop sz="94674" autoAdjust="0"/>
  </p:normalViewPr>
  <p:slideViewPr>
    <p:cSldViewPr snapToGrid="0" showGuides="1">
      <p:cViewPr varScale="1">
        <p:scale>
          <a:sx n="72" d="100"/>
          <a:sy n="72" d="100"/>
        </p:scale>
        <p:origin x="534" y="78"/>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12/5/2019</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12/5/2019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43430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848131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52267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5265375"/>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61430260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7" name="TextBox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FC9A1C71-347B-44A9-88B4-692D9731582D}"/>
              </a:ext>
            </a:extLst>
          </p:cNvPr>
          <p:cNvSpPr txBox="1"/>
          <p:nvPr/>
        </p:nvSpPr>
        <p:spPr>
          <a:xfrm>
            <a:off x="2955850" y="3666606"/>
            <a:ext cx="1881541" cy="307777"/>
          </a:xfrm>
          <a:prstGeom prst="rect">
            <a:avLst/>
          </a:prstGeom>
          <a:noFill/>
        </p:spPr>
        <p:txBody>
          <a:bodyPr wrap="none" rtlCol="0">
            <a:spAutoFit/>
          </a:bodyPr>
          <a:lstStyle/>
          <a:p>
            <a:r>
              <a:rPr lang="en-US" sz="1400" dirty="0">
                <a:solidFill>
                  <a:schemeClr val="bg1"/>
                </a:solidFill>
                <a:cs typeface="Calibri Light" panose="020F0302020204030204" pitchFamily="34" charset="0"/>
              </a:rPr>
              <a:t>FABRIKAM RESIDENCES</a:t>
            </a:r>
          </a:p>
        </p:txBody>
      </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a:xfrm>
            <a:off x="5248209" y="2726873"/>
            <a:ext cx="6241426" cy="1247510"/>
          </a:xfrm>
        </p:spPr>
        <p:txBody>
          <a:bodyPr/>
          <a:lstStyle/>
          <a:p>
            <a:r>
              <a:rPr lang="en-US" dirty="0" err="1">
                <a:latin typeface="Times New Roman" panose="02020603050405020304" pitchFamily="18" charset="0"/>
                <a:cs typeface="Times New Roman" panose="02020603050405020304" pitchFamily="18" charset="0"/>
              </a:rPr>
              <a:t>Katalon</a:t>
            </a:r>
            <a:r>
              <a:rPr lang="en-US" dirty="0">
                <a:latin typeface="Times New Roman" panose="02020603050405020304" pitchFamily="18" charset="0"/>
                <a:cs typeface="Times New Roman" panose="02020603050405020304" pitchFamily="18" charset="0"/>
              </a:rPr>
              <a:t> Studio</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Automation testing</a:t>
            </a:r>
          </a:p>
        </p:txBody>
      </p:sp>
      <p:pic>
        <p:nvPicPr>
          <p:cNvPr id="1026" name="Picture 2" descr="Kết quả hình ảnh cho katalon">
            <a:extLst>
              <a:ext uri="{FF2B5EF4-FFF2-40B4-BE49-F238E27FC236}">
                <a16:creationId xmlns:a16="http://schemas.microsoft.com/office/drawing/2014/main" id="{643ECDBC-DE79-4130-93D3-3C239AD8C9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053" y="1378226"/>
            <a:ext cx="3833060" cy="4204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A2B4265-DEE7-4B3E-92C7-E5AEA8139622}"/>
              </a:ext>
            </a:extLst>
          </p:cNvPr>
          <p:cNvSpPr>
            <a:spLocks noGrp="1"/>
          </p:cNvSpPr>
          <p:nvPr>
            <p:ph type="body" sz="quarter" idx="16"/>
          </p:nvPr>
        </p:nvSpPr>
        <p:spPr>
          <a:xfrm>
            <a:off x="520493" y="1376932"/>
            <a:ext cx="10094498" cy="608895"/>
          </a:xfrm>
        </p:spPr>
        <p:txBody>
          <a:bodyPr/>
          <a:lstStyle/>
          <a:p>
            <a:r>
              <a:rPr lang="en-US" sz="2400" dirty="0" err="1">
                <a:solidFill>
                  <a:schemeClr val="tx2">
                    <a:lumMod val="10000"/>
                  </a:schemeClr>
                </a:solidFill>
                <a:latin typeface="Times New Roman" panose="02020603050405020304" pitchFamily="18" charset="0"/>
                <a:cs typeface="Times New Roman" panose="02020603050405020304" pitchFamily="18" charset="0"/>
              </a:rPr>
              <a:t>Điền</a:t>
            </a:r>
            <a:r>
              <a:rPr lang="en-US" sz="2400" dirty="0">
                <a:solidFill>
                  <a:schemeClr val="tx2">
                    <a:lumMod val="10000"/>
                  </a:schemeClr>
                </a:solidFill>
                <a:latin typeface="Times New Roman" panose="02020603050405020304" pitchFamily="18" charset="0"/>
                <a:cs typeface="Times New Roman" panose="02020603050405020304" pitchFamily="18" charset="0"/>
              </a:rPr>
              <a:t> </a:t>
            </a:r>
            <a:r>
              <a:rPr lang="en-US" sz="2400" dirty="0" err="1">
                <a:solidFill>
                  <a:schemeClr val="tx2">
                    <a:lumMod val="10000"/>
                  </a:schemeClr>
                </a:solidFill>
                <a:latin typeface="Times New Roman" panose="02020603050405020304" pitchFamily="18" charset="0"/>
                <a:cs typeface="Times New Roman" panose="02020603050405020304" pitchFamily="18" charset="0"/>
              </a:rPr>
              <a:t>các</a:t>
            </a:r>
            <a:r>
              <a:rPr lang="en-US" sz="2400" dirty="0">
                <a:solidFill>
                  <a:schemeClr val="tx2">
                    <a:lumMod val="10000"/>
                  </a:schemeClr>
                </a:solidFill>
                <a:latin typeface="Times New Roman" panose="02020603050405020304" pitchFamily="18" charset="0"/>
                <a:cs typeface="Times New Roman" panose="02020603050405020304" pitchFamily="18" charset="0"/>
              </a:rPr>
              <a:t> </a:t>
            </a:r>
            <a:r>
              <a:rPr lang="en-US" sz="2400" dirty="0" err="1">
                <a:solidFill>
                  <a:schemeClr val="tx2">
                    <a:lumMod val="10000"/>
                  </a:schemeClr>
                </a:solidFill>
                <a:latin typeface="Times New Roman" panose="02020603050405020304" pitchFamily="18" charset="0"/>
                <a:cs typeface="Times New Roman" panose="02020603050405020304" pitchFamily="18" charset="0"/>
              </a:rPr>
              <a:t>thông</a:t>
            </a:r>
            <a:r>
              <a:rPr lang="en-US" sz="2400" dirty="0">
                <a:solidFill>
                  <a:schemeClr val="tx2">
                    <a:lumMod val="10000"/>
                  </a:schemeClr>
                </a:solidFill>
                <a:latin typeface="Times New Roman" panose="02020603050405020304" pitchFamily="18" charset="0"/>
                <a:cs typeface="Times New Roman" panose="02020603050405020304" pitchFamily="18" charset="0"/>
              </a:rPr>
              <a:t> tin </a:t>
            </a:r>
            <a:r>
              <a:rPr lang="en-US" sz="2400" dirty="0" err="1">
                <a:solidFill>
                  <a:schemeClr val="tx2">
                    <a:lumMod val="10000"/>
                  </a:schemeClr>
                </a:solidFill>
                <a:latin typeface="Times New Roman" panose="02020603050405020304" pitchFamily="18" charset="0"/>
                <a:cs typeface="Times New Roman" panose="02020603050405020304" pitchFamily="18" charset="0"/>
              </a:rPr>
              <a:t>đăng</a:t>
            </a:r>
            <a:r>
              <a:rPr lang="en-US" sz="2400" dirty="0">
                <a:solidFill>
                  <a:schemeClr val="tx2">
                    <a:lumMod val="10000"/>
                  </a:schemeClr>
                </a:solidFill>
                <a:latin typeface="Times New Roman" panose="02020603050405020304" pitchFamily="18" charset="0"/>
                <a:cs typeface="Times New Roman" panose="02020603050405020304" pitchFamily="18" charset="0"/>
              </a:rPr>
              <a:t> </a:t>
            </a:r>
            <a:r>
              <a:rPr lang="en-US" sz="2400" dirty="0" err="1">
                <a:solidFill>
                  <a:schemeClr val="tx2">
                    <a:lumMod val="10000"/>
                  </a:schemeClr>
                </a:solidFill>
                <a:latin typeface="Times New Roman" panose="02020603050405020304" pitchFamily="18" charset="0"/>
                <a:cs typeface="Times New Roman" panose="02020603050405020304" pitchFamily="18" charset="0"/>
              </a:rPr>
              <a:t>nhập</a:t>
            </a:r>
            <a:r>
              <a:rPr lang="en-US" sz="2400" dirty="0">
                <a:solidFill>
                  <a:schemeClr val="tx2">
                    <a:lumMod val="10000"/>
                  </a:schemeClr>
                </a:solidFill>
                <a:latin typeface="Times New Roman" panose="02020603050405020304" pitchFamily="18" charset="0"/>
                <a:cs typeface="Times New Roman" panose="02020603050405020304" pitchFamily="18" charset="0"/>
              </a:rPr>
              <a:t> </a:t>
            </a:r>
            <a:r>
              <a:rPr lang="en-US" sz="2400" dirty="0" err="1">
                <a:solidFill>
                  <a:schemeClr val="tx2">
                    <a:lumMod val="10000"/>
                  </a:schemeClr>
                </a:solidFill>
                <a:latin typeface="Times New Roman" panose="02020603050405020304" pitchFamily="18" charset="0"/>
                <a:cs typeface="Times New Roman" panose="02020603050405020304" pitchFamily="18" charset="0"/>
              </a:rPr>
              <a:t>sử</a:t>
            </a:r>
            <a:r>
              <a:rPr lang="en-US" sz="2400" dirty="0">
                <a:solidFill>
                  <a:schemeClr val="tx2">
                    <a:lumMod val="10000"/>
                  </a:schemeClr>
                </a:solidFill>
                <a:latin typeface="Times New Roman" panose="02020603050405020304" pitchFamily="18" charset="0"/>
                <a:cs typeface="Times New Roman" panose="02020603050405020304" pitchFamily="18" charset="0"/>
              </a:rPr>
              <a:t> </a:t>
            </a:r>
            <a:r>
              <a:rPr lang="en-US" sz="2400" dirty="0" err="1">
                <a:solidFill>
                  <a:schemeClr val="tx2">
                    <a:lumMod val="10000"/>
                  </a:schemeClr>
                </a:solidFill>
                <a:latin typeface="Times New Roman" panose="02020603050405020304" pitchFamily="18" charset="0"/>
                <a:cs typeface="Times New Roman" panose="02020603050405020304" pitchFamily="18" charset="0"/>
              </a:rPr>
              <a:t>dụng</a:t>
            </a:r>
            <a:r>
              <a:rPr lang="en-US" sz="2400" dirty="0">
                <a:solidFill>
                  <a:schemeClr val="tx2">
                    <a:lumMod val="10000"/>
                  </a:schemeClr>
                </a:solidFill>
                <a:latin typeface="Times New Roman" panose="02020603050405020304" pitchFamily="18" charset="0"/>
                <a:cs typeface="Times New Roman" panose="02020603050405020304" pitchFamily="18" charset="0"/>
              </a:rPr>
              <a:t> </a:t>
            </a:r>
            <a:r>
              <a:rPr lang="en-US" sz="2400" dirty="0" err="1">
                <a:solidFill>
                  <a:schemeClr val="tx2">
                    <a:lumMod val="10000"/>
                  </a:schemeClr>
                </a:solidFill>
                <a:latin typeface="Times New Roman" panose="02020603050405020304" pitchFamily="18" charset="0"/>
                <a:cs typeface="Times New Roman" panose="02020603050405020304" pitchFamily="18" charset="0"/>
              </a:rPr>
              <a:t>cho</a:t>
            </a:r>
            <a:r>
              <a:rPr lang="en-US" sz="2400" dirty="0">
                <a:solidFill>
                  <a:schemeClr val="tx2">
                    <a:lumMod val="10000"/>
                  </a:schemeClr>
                </a:solidFill>
                <a:latin typeface="Times New Roman" panose="02020603050405020304" pitchFamily="18" charset="0"/>
                <a:cs typeface="Times New Roman" panose="02020603050405020304" pitchFamily="18" charset="0"/>
              </a:rPr>
              <a:t> </a:t>
            </a:r>
            <a:r>
              <a:rPr lang="en-US" sz="2400" dirty="0" err="1">
                <a:solidFill>
                  <a:schemeClr val="tx2">
                    <a:lumMod val="10000"/>
                  </a:schemeClr>
                </a:solidFill>
                <a:latin typeface="Times New Roman" panose="02020603050405020304" pitchFamily="18" charset="0"/>
                <a:cs typeface="Times New Roman" panose="02020603050405020304" pitchFamily="18" charset="0"/>
              </a:rPr>
              <a:t>api</a:t>
            </a:r>
            <a:r>
              <a:rPr lang="en-US" sz="2400" dirty="0">
                <a:solidFill>
                  <a:schemeClr val="tx2">
                    <a:lumMod val="10000"/>
                  </a:schemeClr>
                </a:solidFill>
                <a:latin typeface="Times New Roman" panose="02020603050405020304" pitchFamily="18" charset="0"/>
                <a:cs typeface="Times New Roman" panose="02020603050405020304" pitchFamily="18" charset="0"/>
              </a:rPr>
              <a:t> </a:t>
            </a:r>
            <a:r>
              <a:rPr lang="en-US" sz="2400" dirty="0" err="1">
                <a:solidFill>
                  <a:schemeClr val="tx2">
                    <a:lumMod val="10000"/>
                  </a:schemeClr>
                </a:solidFill>
                <a:latin typeface="Times New Roman" panose="02020603050405020304" pitchFamily="18" charset="0"/>
                <a:cs typeface="Times New Roman" panose="02020603050405020304" pitchFamily="18" charset="0"/>
              </a:rPr>
              <a:t>đó</a:t>
            </a:r>
            <a:endParaRPr lang="en-US" sz="24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3B986CF-44F5-4771-A2C7-ECB11738178E}"/>
              </a:ext>
            </a:extLst>
          </p:cNvPr>
          <p:cNvSpPr>
            <a:spLocks noGrp="1"/>
          </p:cNvSpPr>
          <p:nvPr>
            <p:ph type="ftr" sz="quarter" idx="17"/>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3365F305-6ADB-4750-8098-C8560F003E6B}"/>
              </a:ext>
            </a:extLst>
          </p:cNvPr>
          <p:cNvSpPr>
            <a:spLocks noGrp="1"/>
          </p:cNvSpPr>
          <p:nvPr>
            <p:ph type="sldNum" sz="quarter" idx="18"/>
          </p:nvPr>
        </p:nvSpPr>
        <p:spPr/>
        <p:txBody>
          <a:bodyPr/>
          <a:lstStyle/>
          <a:p>
            <a:fld id="{8699F50C-BE38-4BD0-BA84-9B090E1F2B9B}" type="slidenum">
              <a:rPr lang="en-US" noProof="0" smtClean="0"/>
              <a:t>10</a:t>
            </a:fld>
            <a:endParaRPr lang="en-US" noProof="0" dirty="0"/>
          </a:p>
        </p:txBody>
      </p:sp>
      <p:sp>
        <p:nvSpPr>
          <p:cNvPr id="7" name="Title 5">
            <a:extLst>
              <a:ext uri="{FF2B5EF4-FFF2-40B4-BE49-F238E27FC236}">
                <a16:creationId xmlns:a16="http://schemas.microsoft.com/office/drawing/2014/main" id="{F5ED903D-199C-41B2-B771-4ED8BD15E6CA}"/>
              </a:ext>
            </a:extLst>
          </p:cNvPr>
          <p:cNvSpPr>
            <a:spLocks noGrp="1"/>
          </p:cNvSpPr>
          <p:nvPr>
            <p:ph type="title"/>
          </p:nvPr>
        </p:nvSpPr>
        <p:spPr>
          <a:xfrm>
            <a:off x="519113" y="209550"/>
            <a:ext cx="10413930" cy="1147763"/>
          </a:xfrm>
        </p:spPr>
        <p:txBody>
          <a:bodyPr>
            <a:normAutofit fontScale="90000"/>
          </a:bodyPr>
          <a:lstStyle/>
          <a:p>
            <a:r>
              <a:rPr lang="en-US" dirty="0">
                <a:solidFill>
                  <a:schemeClr val="tx2">
                    <a:lumMod val="10000"/>
                  </a:schemeClr>
                </a:solidFill>
                <a:latin typeface="Times New Roman" panose="02020603050405020304" pitchFamily="18" charset="0"/>
                <a:cs typeface="Times New Roman" panose="02020603050405020304" pitchFamily="18" charset="0"/>
              </a:rPr>
              <a:t>5. </a:t>
            </a:r>
            <a:r>
              <a:rPr lang="en-US" dirty="0" err="1">
                <a:solidFill>
                  <a:schemeClr val="tx2">
                    <a:lumMod val="10000"/>
                  </a:schemeClr>
                </a:solidFill>
                <a:latin typeface="Times New Roman" panose="02020603050405020304" pitchFamily="18" charset="0"/>
                <a:cs typeface="Times New Roman" panose="02020603050405020304" pitchFamily="18" charset="0"/>
              </a:rPr>
              <a:t>Cách</a:t>
            </a:r>
            <a:r>
              <a:rPr 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cs typeface="Times New Roman" panose="02020603050405020304" pitchFamily="18" charset="0"/>
              </a:rPr>
              <a:t>tạo</a:t>
            </a:r>
            <a:r>
              <a:rPr 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cs typeface="Times New Roman" panose="02020603050405020304" pitchFamily="18" charset="0"/>
              </a:rPr>
              <a:t>một</a:t>
            </a:r>
            <a:r>
              <a:rPr lang="en-US" dirty="0">
                <a:solidFill>
                  <a:schemeClr val="tx2">
                    <a:lumMod val="10000"/>
                  </a:schemeClr>
                </a:solidFill>
                <a:latin typeface="Times New Roman" panose="02020603050405020304" pitchFamily="18" charset="0"/>
                <a:cs typeface="Times New Roman" panose="02020603050405020304" pitchFamily="18" charset="0"/>
              </a:rPr>
              <a:t> Test API </a:t>
            </a:r>
            <a:r>
              <a:rPr lang="en-US" dirty="0" err="1">
                <a:solidFill>
                  <a:schemeClr val="tx2">
                    <a:lumMod val="10000"/>
                  </a:schemeClr>
                </a:solidFill>
                <a:latin typeface="Times New Roman" panose="02020603050405020304" pitchFamily="18" charset="0"/>
                <a:cs typeface="Times New Roman" panose="02020603050405020304" pitchFamily="18" charset="0"/>
              </a:rPr>
              <a:t>trên</a:t>
            </a:r>
            <a:r>
              <a:rPr 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cs typeface="Times New Roman" panose="02020603050405020304" pitchFamily="18" charset="0"/>
              </a:rPr>
              <a:t>Katalon</a:t>
            </a:r>
            <a:r>
              <a:rPr lang="en-US" dirty="0">
                <a:solidFill>
                  <a:schemeClr val="tx2">
                    <a:lumMod val="10000"/>
                  </a:schemeClr>
                </a:solidFill>
                <a:latin typeface="Times New Roman" panose="02020603050405020304" pitchFamily="18" charset="0"/>
                <a:cs typeface="Times New Roman" panose="02020603050405020304" pitchFamily="18" charset="0"/>
              </a:rPr>
              <a:t> Studio</a:t>
            </a:r>
            <a:endParaRPr lang="en-US" dirty="0"/>
          </a:p>
        </p:txBody>
      </p:sp>
      <p:pic>
        <p:nvPicPr>
          <p:cNvPr id="7170" name="Picture 2">
            <a:extLst>
              <a:ext uri="{FF2B5EF4-FFF2-40B4-BE49-F238E27FC236}">
                <a16:creationId xmlns:a16="http://schemas.microsoft.com/office/drawing/2014/main" id="{0EDDFC24-63B6-41A3-9DA4-656AB4B75D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3848" y="2487940"/>
            <a:ext cx="6798156" cy="2966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762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5393D8C-66CA-44E8-BFD7-AC3DE4DE377A}"/>
              </a:ext>
            </a:extLst>
          </p:cNvPr>
          <p:cNvSpPr>
            <a:spLocks noGrp="1"/>
          </p:cNvSpPr>
          <p:nvPr>
            <p:ph type="body" sz="quarter" idx="16"/>
          </p:nvPr>
        </p:nvSpPr>
        <p:spPr>
          <a:xfrm>
            <a:off x="520493" y="1376932"/>
            <a:ext cx="9312620" cy="608895"/>
          </a:xfrm>
        </p:spPr>
        <p:txBody>
          <a:bodyPr/>
          <a:lstStyle/>
          <a:p>
            <a:r>
              <a:rPr lang="en-US" sz="2400" dirty="0" err="1">
                <a:solidFill>
                  <a:schemeClr val="tx2">
                    <a:lumMod val="10000"/>
                  </a:schemeClr>
                </a:solidFill>
                <a:latin typeface="Times New Roman" panose="02020603050405020304" pitchFamily="18" charset="0"/>
                <a:cs typeface="Times New Roman" panose="02020603050405020304" pitchFamily="18" charset="0"/>
              </a:rPr>
              <a:t>Điền</a:t>
            </a:r>
            <a:r>
              <a:rPr lang="en-US" sz="2400" dirty="0">
                <a:solidFill>
                  <a:schemeClr val="tx2">
                    <a:lumMod val="10000"/>
                  </a:schemeClr>
                </a:solidFill>
                <a:latin typeface="Times New Roman" panose="02020603050405020304" pitchFamily="18" charset="0"/>
                <a:cs typeface="Times New Roman" panose="02020603050405020304" pitchFamily="18" charset="0"/>
              </a:rPr>
              <a:t> </a:t>
            </a:r>
            <a:r>
              <a:rPr lang="en-US" sz="2400" dirty="0" err="1">
                <a:solidFill>
                  <a:schemeClr val="tx2">
                    <a:lumMod val="10000"/>
                  </a:schemeClr>
                </a:solidFill>
                <a:latin typeface="Times New Roman" panose="02020603050405020304" pitchFamily="18" charset="0"/>
                <a:cs typeface="Times New Roman" panose="02020603050405020304" pitchFamily="18" charset="0"/>
              </a:rPr>
              <a:t>các</a:t>
            </a:r>
            <a:r>
              <a:rPr lang="en-US" sz="2400" dirty="0">
                <a:solidFill>
                  <a:schemeClr val="tx2">
                    <a:lumMod val="10000"/>
                  </a:schemeClr>
                </a:solidFill>
                <a:latin typeface="Times New Roman" panose="02020603050405020304" pitchFamily="18" charset="0"/>
                <a:cs typeface="Times New Roman" panose="02020603050405020304" pitchFamily="18" charset="0"/>
              </a:rPr>
              <a:t> </a:t>
            </a:r>
            <a:r>
              <a:rPr lang="en-US" sz="2400" dirty="0" err="1">
                <a:solidFill>
                  <a:schemeClr val="tx2">
                    <a:lumMod val="10000"/>
                  </a:schemeClr>
                </a:solidFill>
                <a:latin typeface="Times New Roman" panose="02020603050405020304" pitchFamily="18" charset="0"/>
                <a:cs typeface="Times New Roman" panose="02020603050405020304" pitchFamily="18" charset="0"/>
              </a:rPr>
              <a:t>thông</a:t>
            </a:r>
            <a:r>
              <a:rPr lang="en-US" sz="2400" dirty="0">
                <a:solidFill>
                  <a:schemeClr val="tx2">
                    <a:lumMod val="10000"/>
                  </a:schemeClr>
                </a:solidFill>
                <a:latin typeface="Times New Roman" panose="02020603050405020304" pitchFamily="18" charset="0"/>
                <a:cs typeface="Times New Roman" panose="02020603050405020304" pitchFamily="18" charset="0"/>
              </a:rPr>
              <a:t> tin </a:t>
            </a:r>
            <a:r>
              <a:rPr lang="en-US" sz="2400" dirty="0" err="1">
                <a:solidFill>
                  <a:schemeClr val="tx2">
                    <a:lumMod val="10000"/>
                  </a:schemeClr>
                </a:solidFill>
                <a:latin typeface="Times New Roman" panose="02020603050405020304" pitchFamily="18" charset="0"/>
                <a:cs typeface="Times New Roman" panose="02020603050405020304" pitchFamily="18" charset="0"/>
              </a:rPr>
              <a:t>mình</a:t>
            </a:r>
            <a:r>
              <a:rPr lang="en-US" sz="2400" dirty="0">
                <a:solidFill>
                  <a:schemeClr val="tx2">
                    <a:lumMod val="10000"/>
                  </a:schemeClr>
                </a:solidFill>
                <a:latin typeface="Times New Roman" panose="02020603050405020304" pitchFamily="18" charset="0"/>
                <a:cs typeface="Times New Roman" panose="02020603050405020304" pitchFamily="18" charset="0"/>
              </a:rPr>
              <a:t> </a:t>
            </a:r>
            <a:r>
              <a:rPr lang="en-US" sz="2400" dirty="0" err="1">
                <a:solidFill>
                  <a:schemeClr val="tx2">
                    <a:lumMod val="10000"/>
                  </a:schemeClr>
                </a:solidFill>
                <a:latin typeface="Times New Roman" panose="02020603050405020304" pitchFamily="18" charset="0"/>
                <a:cs typeface="Times New Roman" panose="02020603050405020304" pitchFamily="18" charset="0"/>
              </a:rPr>
              <a:t>cần</a:t>
            </a:r>
            <a:r>
              <a:rPr lang="en-US" sz="2400" dirty="0">
                <a:solidFill>
                  <a:schemeClr val="tx2">
                    <a:lumMod val="10000"/>
                  </a:schemeClr>
                </a:solidFill>
                <a:latin typeface="Times New Roman" panose="02020603050405020304" pitchFamily="18" charset="0"/>
                <a:cs typeface="Times New Roman" panose="02020603050405020304" pitchFamily="18" charset="0"/>
              </a:rPr>
              <a:t> </a:t>
            </a:r>
            <a:r>
              <a:rPr lang="en-US" sz="2400" dirty="0" err="1">
                <a:solidFill>
                  <a:schemeClr val="tx2">
                    <a:lumMod val="10000"/>
                  </a:schemeClr>
                </a:solidFill>
                <a:latin typeface="Times New Roman" panose="02020603050405020304" pitchFamily="18" charset="0"/>
                <a:cs typeface="Times New Roman" panose="02020603050405020304" pitchFamily="18" charset="0"/>
              </a:rPr>
              <a:t>gửi</a:t>
            </a:r>
            <a:r>
              <a:rPr lang="en-US" sz="2400" dirty="0">
                <a:solidFill>
                  <a:schemeClr val="tx2">
                    <a:lumMod val="10000"/>
                  </a:schemeClr>
                </a:solidFill>
                <a:latin typeface="Times New Roman" panose="02020603050405020304" pitchFamily="18" charset="0"/>
                <a:cs typeface="Times New Roman" panose="02020603050405020304" pitchFamily="18" charset="0"/>
              </a:rPr>
              <a:t> </a:t>
            </a:r>
            <a:r>
              <a:rPr lang="en-US" sz="2400" dirty="0" err="1">
                <a:solidFill>
                  <a:schemeClr val="tx2">
                    <a:lumMod val="10000"/>
                  </a:schemeClr>
                </a:solidFill>
                <a:latin typeface="Times New Roman" panose="02020603050405020304" pitchFamily="18" charset="0"/>
                <a:cs typeface="Times New Roman" panose="02020603050405020304" pitchFamily="18" charset="0"/>
              </a:rPr>
              <a:t>theo</a:t>
            </a:r>
            <a:r>
              <a:rPr lang="en-US" sz="2400" dirty="0">
                <a:solidFill>
                  <a:schemeClr val="tx2">
                    <a:lumMod val="10000"/>
                  </a:schemeClr>
                </a:solidFill>
                <a:latin typeface="Times New Roman" panose="02020603050405020304" pitchFamily="18" charset="0"/>
                <a:cs typeface="Times New Roman" panose="02020603050405020304" pitchFamily="18" charset="0"/>
              </a:rPr>
              <a:t> request</a:t>
            </a:r>
          </a:p>
        </p:txBody>
      </p:sp>
      <p:sp>
        <p:nvSpPr>
          <p:cNvPr id="4" name="Footer Placeholder 3">
            <a:extLst>
              <a:ext uri="{FF2B5EF4-FFF2-40B4-BE49-F238E27FC236}">
                <a16:creationId xmlns:a16="http://schemas.microsoft.com/office/drawing/2014/main" id="{2DB5266E-6788-4361-B245-A06BCFB87A78}"/>
              </a:ext>
            </a:extLst>
          </p:cNvPr>
          <p:cNvSpPr>
            <a:spLocks noGrp="1"/>
          </p:cNvSpPr>
          <p:nvPr>
            <p:ph type="ftr" sz="quarter" idx="17"/>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99318EDB-D781-4CFE-837B-494DECF316EC}"/>
              </a:ext>
            </a:extLst>
          </p:cNvPr>
          <p:cNvSpPr>
            <a:spLocks noGrp="1"/>
          </p:cNvSpPr>
          <p:nvPr>
            <p:ph type="sldNum" sz="quarter" idx="18"/>
          </p:nvPr>
        </p:nvSpPr>
        <p:spPr/>
        <p:txBody>
          <a:bodyPr/>
          <a:lstStyle/>
          <a:p>
            <a:fld id="{8699F50C-BE38-4BD0-BA84-9B090E1F2B9B}" type="slidenum">
              <a:rPr lang="en-US" noProof="0" smtClean="0"/>
              <a:t>11</a:t>
            </a:fld>
            <a:endParaRPr lang="en-US" noProof="0" dirty="0"/>
          </a:p>
        </p:txBody>
      </p:sp>
      <p:sp>
        <p:nvSpPr>
          <p:cNvPr id="7" name="Title 5">
            <a:extLst>
              <a:ext uri="{FF2B5EF4-FFF2-40B4-BE49-F238E27FC236}">
                <a16:creationId xmlns:a16="http://schemas.microsoft.com/office/drawing/2014/main" id="{E369C8CB-B250-4B64-B5EF-F1D10BB6A6AC}"/>
              </a:ext>
            </a:extLst>
          </p:cNvPr>
          <p:cNvSpPr>
            <a:spLocks noGrp="1"/>
          </p:cNvSpPr>
          <p:nvPr>
            <p:ph type="title"/>
          </p:nvPr>
        </p:nvSpPr>
        <p:spPr>
          <a:xfrm>
            <a:off x="519113" y="209550"/>
            <a:ext cx="8332787" cy="1147763"/>
          </a:xfrm>
        </p:spPr>
        <p:txBody>
          <a:bodyPr>
            <a:normAutofit fontScale="90000"/>
          </a:bodyPr>
          <a:lstStyle/>
          <a:p>
            <a:r>
              <a:rPr lang="en-US" dirty="0">
                <a:solidFill>
                  <a:schemeClr val="tx2">
                    <a:lumMod val="10000"/>
                  </a:schemeClr>
                </a:solidFill>
                <a:latin typeface="Times New Roman" panose="02020603050405020304" pitchFamily="18" charset="0"/>
                <a:cs typeface="Times New Roman" panose="02020603050405020304" pitchFamily="18" charset="0"/>
              </a:rPr>
              <a:t>5. </a:t>
            </a:r>
            <a:r>
              <a:rPr lang="en-US" dirty="0" err="1">
                <a:solidFill>
                  <a:schemeClr val="tx2">
                    <a:lumMod val="10000"/>
                  </a:schemeClr>
                </a:solidFill>
                <a:latin typeface="Times New Roman" panose="02020603050405020304" pitchFamily="18" charset="0"/>
                <a:cs typeface="Times New Roman" panose="02020603050405020304" pitchFamily="18" charset="0"/>
              </a:rPr>
              <a:t>Cách</a:t>
            </a:r>
            <a:r>
              <a:rPr 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cs typeface="Times New Roman" panose="02020603050405020304" pitchFamily="18" charset="0"/>
              </a:rPr>
              <a:t>tạo</a:t>
            </a:r>
            <a:r>
              <a:rPr 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cs typeface="Times New Roman" panose="02020603050405020304" pitchFamily="18" charset="0"/>
              </a:rPr>
              <a:t>một</a:t>
            </a:r>
            <a:r>
              <a:rPr lang="en-US" dirty="0">
                <a:solidFill>
                  <a:schemeClr val="tx2">
                    <a:lumMod val="10000"/>
                  </a:schemeClr>
                </a:solidFill>
                <a:latin typeface="Times New Roman" panose="02020603050405020304" pitchFamily="18" charset="0"/>
                <a:cs typeface="Times New Roman" panose="02020603050405020304" pitchFamily="18" charset="0"/>
              </a:rPr>
              <a:t> Test API </a:t>
            </a:r>
            <a:r>
              <a:rPr lang="en-US" dirty="0" err="1">
                <a:solidFill>
                  <a:schemeClr val="tx2">
                    <a:lumMod val="10000"/>
                  </a:schemeClr>
                </a:solidFill>
                <a:latin typeface="Times New Roman" panose="02020603050405020304" pitchFamily="18" charset="0"/>
                <a:cs typeface="Times New Roman" panose="02020603050405020304" pitchFamily="18" charset="0"/>
              </a:rPr>
              <a:t>trên</a:t>
            </a:r>
            <a:r>
              <a:rPr 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cs typeface="Times New Roman" panose="02020603050405020304" pitchFamily="18" charset="0"/>
              </a:rPr>
              <a:t>Katalon</a:t>
            </a:r>
            <a:r>
              <a:rPr lang="en-US" dirty="0">
                <a:solidFill>
                  <a:schemeClr val="tx2">
                    <a:lumMod val="10000"/>
                  </a:schemeClr>
                </a:solidFill>
                <a:latin typeface="Times New Roman" panose="02020603050405020304" pitchFamily="18" charset="0"/>
                <a:cs typeface="Times New Roman" panose="02020603050405020304" pitchFamily="18" charset="0"/>
              </a:rPr>
              <a:t> Studio</a:t>
            </a:r>
            <a:endParaRPr lang="en-US" dirty="0"/>
          </a:p>
        </p:txBody>
      </p:sp>
      <p:pic>
        <p:nvPicPr>
          <p:cNvPr id="8194" name="Picture 2">
            <a:extLst>
              <a:ext uri="{FF2B5EF4-FFF2-40B4-BE49-F238E27FC236}">
                <a16:creationId xmlns:a16="http://schemas.microsoft.com/office/drawing/2014/main" id="{F8AB5246-EDE0-47BA-B260-430B213CC3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5095" y="1804202"/>
            <a:ext cx="8746435" cy="3923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151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1930CA7-598D-4520-A64B-11ABE59C44DA}"/>
              </a:ext>
            </a:extLst>
          </p:cNvPr>
          <p:cNvSpPr>
            <a:spLocks noGrp="1"/>
          </p:cNvSpPr>
          <p:nvPr>
            <p:ph type="body" sz="quarter" idx="16"/>
          </p:nvPr>
        </p:nvSpPr>
        <p:spPr/>
        <p:txBody>
          <a:bodyPr/>
          <a:lstStyle/>
          <a:p>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1 test case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API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kéo</a:t>
            </a:r>
            <a:r>
              <a:rPr lang="en-US" sz="2400" dirty="0">
                <a:latin typeface="Times New Roman" panose="02020603050405020304" pitchFamily="18" charset="0"/>
                <a:cs typeface="Times New Roman" panose="02020603050405020304" pitchFamily="18" charset="0"/>
              </a:rPr>
              <a:t> API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a:t>
            </a:r>
          </a:p>
        </p:txBody>
      </p:sp>
      <p:sp>
        <p:nvSpPr>
          <p:cNvPr id="4" name="Footer Placeholder 3">
            <a:extLst>
              <a:ext uri="{FF2B5EF4-FFF2-40B4-BE49-F238E27FC236}">
                <a16:creationId xmlns:a16="http://schemas.microsoft.com/office/drawing/2014/main" id="{1AD8CF8D-A6CD-455B-BF4B-18ADBC24EB7D}"/>
              </a:ext>
            </a:extLst>
          </p:cNvPr>
          <p:cNvSpPr>
            <a:spLocks noGrp="1"/>
          </p:cNvSpPr>
          <p:nvPr>
            <p:ph type="ftr" sz="quarter" idx="17"/>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10601BE6-98D3-45F5-9569-3A56A3D63427}"/>
              </a:ext>
            </a:extLst>
          </p:cNvPr>
          <p:cNvSpPr>
            <a:spLocks noGrp="1"/>
          </p:cNvSpPr>
          <p:nvPr>
            <p:ph type="sldNum" sz="quarter" idx="18"/>
          </p:nvPr>
        </p:nvSpPr>
        <p:spPr/>
        <p:txBody>
          <a:bodyPr/>
          <a:lstStyle/>
          <a:p>
            <a:fld id="{8699F50C-BE38-4BD0-BA84-9B090E1F2B9B}" type="slidenum">
              <a:rPr lang="en-US" noProof="0" smtClean="0"/>
              <a:t>12</a:t>
            </a:fld>
            <a:endParaRPr lang="en-US" noProof="0" dirty="0"/>
          </a:p>
        </p:txBody>
      </p:sp>
      <p:sp>
        <p:nvSpPr>
          <p:cNvPr id="6" name="Title 5">
            <a:extLst>
              <a:ext uri="{FF2B5EF4-FFF2-40B4-BE49-F238E27FC236}">
                <a16:creationId xmlns:a16="http://schemas.microsoft.com/office/drawing/2014/main" id="{ADA86A73-C0A0-49E6-8157-5BA5959A692D}"/>
              </a:ext>
            </a:extLst>
          </p:cNvPr>
          <p:cNvSpPr>
            <a:spLocks noGrp="1"/>
          </p:cNvSpPr>
          <p:nvPr>
            <p:ph type="title"/>
          </p:nvPr>
        </p:nvSpPr>
        <p:spPr>
          <a:xfrm>
            <a:off x="518677" y="209028"/>
            <a:ext cx="10401113" cy="1147969"/>
          </a:xfrm>
        </p:spPr>
        <p:txBody>
          <a:bodyPr>
            <a:normAutofit fontScale="90000"/>
          </a:bodyPr>
          <a:lstStyle/>
          <a:p>
            <a:r>
              <a:rPr lang="en-US" dirty="0">
                <a:solidFill>
                  <a:schemeClr val="tx2">
                    <a:lumMod val="10000"/>
                  </a:schemeClr>
                </a:solidFill>
                <a:latin typeface="Times New Roman" panose="02020603050405020304" pitchFamily="18" charset="0"/>
                <a:cs typeface="Times New Roman" panose="02020603050405020304" pitchFamily="18" charset="0"/>
              </a:rPr>
              <a:t>5. </a:t>
            </a:r>
            <a:r>
              <a:rPr lang="en-US" dirty="0" err="1">
                <a:solidFill>
                  <a:schemeClr val="tx2">
                    <a:lumMod val="10000"/>
                  </a:schemeClr>
                </a:solidFill>
                <a:latin typeface="Times New Roman" panose="02020603050405020304" pitchFamily="18" charset="0"/>
                <a:cs typeface="Times New Roman" panose="02020603050405020304" pitchFamily="18" charset="0"/>
              </a:rPr>
              <a:t>Cách</a:t>
            </a:r>
            <a:r>
              <a:rPr 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cs typeface="Times New Roman" panose="02020603050405020304" pitchFamily="18" charset="0"/>
              </a:rPr>
              <a:t>tạo</a:t>
            </a:r>
            <a:r>
              <a:rPr 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cs typeface="Times New Roman" panose="02020603050405020304" pitchFamily="18" charset="0"/>
              </a:rPr>
              <a:t>một</a:t>
            </a:r>
            <a:r>
              <a:rPr lang="en-US" dirty="0">
                <a:solidFill>
                  <a:schemeClr val="tx2">
                    <a:lumMod val="10000"/>
                  </a:schemeClr>
                </a:solidFill>
                <a:latin typeface="Times New Roman" panose="02020603050405020304" pitchFamily="18" charset="0"/>
                <a:cs typeface="Times New Roman" panose="02020603050405020304" pitchFamily="18" charset="0"/>
              </a:rPr>
              <a:t> Test API </a:t>
            </a:r>
            <a:r>
              <a:rPr lang="en-US" dirty="0" err="1">
                <a:solidFill>
                  <a:schemeClr val="tx2">
                    <a:lumMod val="10000"/>
                  </a:schemeClr>
                </a:solidFill>
                <a:latin typeface="Times New Roman" panose="02020603050405020304" pitchFamily="18" charset="0"/>
                <a:cs typeface="Times New Roman" panose="02020603050405020304" pitchFamily="18" charset="0"/>
              </a:rPr>
              <a:t>trên</a:t>
            </a:r>
            <a:r>
              <a:rPr 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cs typeface="Times New Roman" panose="02020603050405020304" pitchFamily="18" charset="0"/>
              </a:rPr>
              <a:t>Katalon</a:t>
            </a:r>
            <a:r>
              <a:rPr lang="en-US" dirty="0">
                <a:solidFill>
                  <a:schemeClr val="tx2">
                    <a:lumMod val="10000"/>
                  </a:schemeClr>
                </a:solidFill>
                <a:latin typeface="Times New Roman" panose="02020603050405020304" pitchFamily="18" charset="0"/>
                <a:cs typeface="Times New Roman" panose="02020603050405020304" pitchFamily="18" charset="0"/>
              </a:rPr>
              <a:t> Studio</a:t>
            </a:r>
            <a:endParaRPr lang="en-US" dirty="0"/>
          </a:p>
        </p:txBody>
      </p:sp>
      <p:pic>
        <p:nvPicPr>
          <p:cNvPr id="9218" name="Picture 2">
            <a:extLst>
              <a:ext uri="{FF2B5EF4-FFF2-40B4-BE49-F238E27FC236}">
                <a16:creationId xmlns:a16="http://schemas.microsoft.com/office/drawing/2014/main" id="{B98B6FED-FB05-40AC-BDE3-2C8388D2D7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984" y="2329069"/>
            <a:ext cx="9066712" cy="385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990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974A70-2F46-41A7-921B-A8F874D9DA40}"/>
              </a:ext>
            </a:extLst>
          </p:cNvPr>
          <p:cNvSpPr>
            <a:spLocks noGrp="1"/>
          </p:cNvSpPr>
          <p:nvPr>
            <p:ph type="body" sz="quarter" idx="16"/>
          </p:nvPr>
        </p:nvSpPr>
        <p:spPr/>
        <p:txBody>
          <a:bodyPr/>
          <a:lstStyle/>
          <a:p>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1 test suite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them test case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a:t>
            </a:r>
          </a:p>
        </p:txBody>
      </p:sp>
      <p:sp>
        <p:nvSpPr>
          <p:cNvPr id="4" name="Footer Placeholder 3">
            <a:extLst>
              <a:ext uri="{FF2B5EF4-FFF2-40B4-BE49-F238E27FC236}">
                <a16:creationId xmlns:a16="http://schemas.microsoft.com/office/drawing/2014/main" id="{C280E3A3-A1C8-44BE-9EFE-2462F41C9E88}"/>
              </a:ext>
            </a:extLst>
          </p:cNvPr>
          <p:cNvSpPr>
            <a:spLocks noGrp="1"/>
          </p:cNvSpPr>
          <p:nvPr>
            <p:ph type="ftr" sz="quarter" idx="17"/>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F67CF9BF-C9CB-4EAA-9E2A-D882E1229F45}"/>
              </a:ext>
            </a:extLst>
          </p:cNvPr>
          <p:cNvSpPr>
            <a:spLocks noGrp="1"/>
          </p:cNvSpPr>
          <p:nvPr>
            <p:ph type="sldNum" sz="quarter" idx="18"/>
          </p:nvPr>
        </p:nvSpPr>
        <p:spPr/>
        <p:txBody>
          <a:bodyPr/>
          <a:lstStyle/>
          <a:p>
            <a:fld id="{8699F50C-BE38-4BD0-BA84-9B090E1F2B9B}" type="slidenum">
              <a:rPr lang="en-US" noProof="0" smtClean="0"/>
              <a:t>13</a:t>
            </a:fld>
            <a:endParaRPr lang="en-US" noProof="0" dirty="0"/>
          </a:p>
        </p:txBody>
      </p:sp>
      <p:sp>
        <p:nvSpPr>
          <p:cNvPr id="6" name="Title 5">
            <a:extLst>
              <a:ext uri="{FF2B5EF4-FFF2-40B4-BE49-F238E27FC236}">
                <a16:creationId xmlns:a16="http://schemas.microsoft.com/office/drawing/2014/main" id="{1C224388-E429-4E30-9C0A-C53233A7BEB9}"/>
              </a:ext>
            </a:extLst>
          </p:cNvPr>
          <p:cNvSpPr>
            <a:spLocks noGrp="1"/>
          </p:cNvSpPr>
          <p:nvPr>
            <p:ph type="title"/>
          </p:nvPr>
        </p:nvSpPr>
        <p:spPr>
          <a:xfrm>
            <a:off x="518677" y="209028"/>
            <a:ext cx="10628293" cy="1147969"/>
          </a:xfrm>
        </p:spPr>
        <p:txBody>
          <a:bodyPr>
            <a:normAutofit fontScale="90000"/>
          </a:bodyPr>
          <a:lstStyle/>
          <a:p>
            <a:r>
              <a:rPr lang="en-US" dirty="0">
                <a:solidFill>
                  <a:schemeClr val="tx2">
                    <a:lumMod val="10000"/>
                  </a:schemeClr>
                </a:solidFill>
                <a:latin typeface="Times New Roman" panose="02020603050405020304" pitchFamily="18" charset="0"/>
                <a:cs typeface="Times New Roman" panose="02020603050405020304" pitchFamily="18" charset="0"/>
              </a:rPr>
              <a:t>5. </a:t>
            </a:r>
            <a:r>
              <a:rPr lang="en-US" dirty="0" err="1">
                <a:solidFill>
                  <a:schemeClr val="tx2">
                    <a:lumMod val="10000"/>
                  </a:schemeClr>
                </a:solidFill>
                <a:latin typeface="Times New Roman" panose="02020603050405020304" pitchFamily="18" charset="0"/>
                <a:cs typeface="Times New Roman" panose="02020603050405020304" pitchFamily="18" charset="0"/>
              </a:rPr>
              <a:t>Cách</a:t>
            </a:r>
            <a:r>
              <a:rPr 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cs typeface="Times New Roman" panose="02020603050405020304" pitchFamily="18" charset="0"/>
              </a:rPr>
              <a:t>tạo</a:t>
            </a:r>
            <a:r>
              <a:rPr 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cs typeface="Times New Roman" panose="02020603050405020304" pitchFamily="18" charset="0"/>
              </a:rPr>
              <a:t>một</a:t>
            </a:r>
            <a:r>
              <a:rPr lang="en-US" dirty="0">
                <a:solidFill>
                  <a:schemeClr val="tx2">
                    <a:lumMod val="10000"/>
                  </a:schemeClr>
                </a:solidFill>
                <a:latin typeface="Times New Roman" panose="02020603050405020304" pitchFamily="18" charset="0"/>
                <a:cs typeface="Times New Roman" panose="02020603050405020304" pitchFamily="18" charset="0"/>
              </a:rPr>
              <a:t> Test API </a:t>
            </a:r>
            <a:r>
              <a:rPr lang="en-US" dirty="0" err="1">
                <a:solidFill>
                  <a:schemeClr val="tx2">
                    <a:lumMod val="10000"/>
                  </a:schemeClr>
                </a:solidFill>
                <a:latin typeface="Times New Roman" panose="02020603050405020304" pitchFamily="18" charset="0"/>
                <a:cs typeface="Times New Roman" panose="02020603050405020304" pitchFamily="18" charset="0"/>
              </a:rPr>
              <a:t>trên</a:t>
            </a:r>
            <a:r>
              <a:rPr 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cs typeface="Times New Roman" panose="02020603050405020304" pitchFamily="18" charset="0"/>
              </a:rPr>
              <a:t>Katalon</a:t>
            </a:r>
            <a:r>
              <a:rPr lang="en-US" dirty="0">
                <a:solidFill>
                  <a:schemeClr val="tx2">
                    <a:lumMod val="10000"/>
                  </a:schemeClr>
                </a:solidFill>
                <a:latin typeface="Times New Roman" panose="02020603050405020304" pitchFamily="18" charset="0"/>
                <a:cs typeface="Times New Roman" panose="02020603050405020304" pitchFamily="18" charset="0"/>
              </a:rPr>
              <a:t> Studio</a:t>
            </a:r>
            <a:endParaRPr lang="en-US" dirty="0"/>
          </a:p>
        </p:txBody>
      </p:sp>
      <p:pic>
        <p:nvPicPr>
          <p:cNvPr id="10242" name="Picture 2" descr="execute test suite">
            <a:extLst>
              <a:ext uri="{FF2B5EF4-FFF2-40B4-BE49-F238E27FC236}">
                <a16:creationId xmlns:a16="http://schemas.microsoft.com/office/drawing/2014/main" id="{6AD92A86-E9EB-497A-9BE9-D214AACEC9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62" y="1875804"/>
            <a:ext cx="10353675"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633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AF6CC72-5188-4341-B395-52C7A934677D}"/>
              </a:ext>
            </a:extLst>
          </p:cNvPr>
          <p:cNvSpPr>
            <a:spLocks noGrp="1"/>
          </p:cNvSpPr>
          <p:nvPr>
            <p:ph type="ftr" sz="quarter" idx="17"/>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30F25210-BBF7-463B-A460-AB92FB525E6D}"/>
              </a:ext>
            </a:extLst>
          </p:cNvPr>
          <p:cNvSpPr>
            <a:spLocks noGrp="1"/>
          </p:cNvSpPr>
          <p:nvPr>
            <p:ph type="sldNum" sz="quarter" idx="18"/>
          </p:nvPr>
        </p:nvSpPr>
        <p:spPr/>
        <p:txBody>
          <a:bodyPr/>
          <a:lstStyle/>
          <a:p>
            <a:fld id="{8699F50C-BE38-4BD0-BA84-9B090E1F2B9B}" type="slidenum">
              <a:rPr lang="en-US" noProof="0" smtClean="0"/>
              <a:t>14</a:t>
            </a:fld>
            <a:endParaRPr lang="en-US" noProof="0" dirty="0"/>
          </a:p>
        </p:txBody>
      </p:sp>
      <p:sp>
        <p:nvSpPr>
          <p:cNvPr id="6" name="Title 5">
            <a:extLst>
              <a:ext uri="{FF2B5EF4-FFF2-40B4-BE49-F238E27FC236}">
                <a16:creationId xmlns:a16="http://schemas.microsoft.com/office/drawing/2014/main" id="{864B207A-5D61-4075-B0E2-E9191F61141A}"/>
              </a:ext>
            </a:extLst>
          </p:cNvPr>
          <p:cNvSpPr>
            <a:spLocks noGrp="1"/>
          </p:cNvSpPr>
          <p:nvPr>
            <p:ph type="title"/>
          </p:nvPr>
        </p:nvSpPr>
        <p:spPr>
          <a:xfrm>
            <a:off x="2584174" y="1934818"/>
            <a:ext cx="9085882" cy="2019606"/>
          </a:xfrm>
        </p:spPr>
        <p:txBody>
          <a:bodyPr>
            <a:noAutofit/>
          </a:bodyPr>
          <a:lstStyle/>
          <a:p>
            <a:r>
              <a:rPr lang="en-US" sz="9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394743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338530" y="970944"/>
            <a:ext cx="7342622" cy="1215566"/>
          </a:xfrm>
        </p:spPr>
        <p:txBody>
          <a:bodyPr>
            <a:normAutofit/>
          </a:bodyPr>
          <a:lstStyle/>
          <a:p>
            <a:r>
              <a:rPr lang="en-US" sz="6000" dirty="0" err="1">
                <a:latin typeface="Times New Roman" panose="02020603050405020304" pitchFamily="18" charset="0"/>
                <a:cs typeface="Times New Roman" panose="02020603050405020304" pitchFamily="18" charset="0"/>
              </a:rPr>
              <a:t>Nội</a:t>
            </a:r>
            <a:r>
              <a:rPr lang="en-US" sz="6000" dirty="0">
                <a:latin typeface="Times New Roman" panose="02020603050405020304" pitchFamily="18" charset="0"/>
                <a:cs typeface="Times New Roman" panose="02020603050405020304" pitchFamily="18" charset="0"/>
              </a:rPr>
              <a:t> dung </a:t>
            </a:r>
            <a:r>
              <a:rPr lang="en-US" sz="6000" dirty="0" err="1">
                <a:latin typeface="Times New Roman" panose="02020603050405020304" pitchFamily="18" charset="0"/>
                <a:cs typeface="Times New Roman" panose="02020603050405020304" pitchFamily="18" charset="0"/>
              </a:rPr>
              <a:t>trình</a:t>
            </a:r>
            <a:r>
              <a:rPr lang="en-US" sz="6000" dirty="0">
                <a:latin typeface="Times New Roman" panose="02020603050405020304" pitchFamily="18" charset="0"/>
                <a:cs typeface="Times New Roman" panose="02020603050405020304" pitchFamily="18" charset="0"/>
              </a:rPr>
              <a:t> </a:t>
            </a:r>
            <a:r>
              <a:rPr lang="en-US" sz="6000" dirty="0" err="1">
                <a:latin typeface="Times New Roman" panose="02020603050405020304" pitchFamily="18" charset="0"/>
                <a:cs typeface="Times New Roman" panose="02020603050405020304" pitchFamily="18" charset="0"/>
              </a:rPr>
              <a:t>bày</a:t>
            </a:r>
            <a:endParaRPr lang="en-US" sz="6000" b="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338530" y="2442577"/>
            <a:ext cx="10621018" cy="3444479"/>
          </a:xfrm>
        </p:spPr>
        <p:txBody>
          <a:bodyPr>
            <a:normAutofit/>
          </a:bodyPr>
          <a:lstStyle/>
          <a:p>
            <a:pPr marL="0" lvl="0" indent="0">
              <a:buNone/>
            </a:pPr>
            <a:r>
              <a:rPr lang="en-US" sz="3200" b="1" dirty="0">
                <a:solidFill>
                  <a:schemeClr val="tx2">
                    <a:lumMod val="10000"/>
                  </a:schemeClr>
                </a:solidFill>
                <a:latin typeface="Times New Roman" panose="02020603050405020304" pitchFamily="18" charset="0"/>
                <a:cs typeface="Times New Roman" panose="02020603050405020304" pitchFamily="18" charset="0"/>
              </a:rPr>
              <a:t>1. </a:t>
            </a:r>
            <a:r>
              <a:rPr lang="en-US" sz="3200" b="1" dirty="0" err="1">
                <a:solidFill>
                  <a:schemeClr val="tx2">
                    <a:lumMod val="10000"/>
                  </a:schemeClr>
                </a:solidFill>
                <a:latin typeface="Times New Roman" panose="02020603050405020304" pitchFamily="18" charset="0"/>
                <a:cs typeface="Times New Roman" panose="02020603050405020304" pitchFamily="18" charset="0"/>
              </a:rPr>
              <a:t>Giới</a:t>
            </a:r>
            <a:r>
              <a:rPr lang="en-US" sz="3200" b="1" dirty="0">
                <a:solidFill>
                  <a:schemeClr val="tx2">
                    <a:lumMod val="10000"/>
                  </a:schemeClr>
                </a:solidFill>
                <a:latin typeface="Times New Roman" panose="02020603050405020304" pitchFamily="18" charset="0"/>
                <a:cs typeface="Times New Roman" panose="02020603050405020304" pitchFamily="18" charset="0"/>
              </a:rPr>
              <a:t> </a:t>
            </a:r>
            <a:r>
              <a:rPr lang="en-US" sz="3200" b="1" dirty="0" err="1">
                <a:solidFill>
                  <a:schemeClr val="tx2">
                    <a:lumMod val="10000"/>
                  </a:schemeClr>
                </a:solidFill>
                <a:latin typeface="Times New Roman" panose="02020603050405020304" pitchFamily="18" charset="0"/>
                <a:cs typeface="Times New Roman" panose="02020603050405020304" pitchFamily="18" charset="0"/>
              </a:rPr>
              <a:t>thiệu</a:t>
            </a:r>
            <a:r>
              <a:rPr lang="en-US" sz="3200" b="1" dirty="0">
                <a:solidFill>
                  <a:schemeClr val="tx2">
                    <a:lumMod val="10000"/>
                  </a:schemeClr>
                </a:solidFill>
                <a:latin typeface="Times New Roman" panose="02020603050405020304" pitchFamily="18" charset="0"/>
                <a:cs typeface="Times New Roman" panose="02020603050405020304" pitchFamily="18" charset="0"/>
              </a:rPr>
              <a:t> </a:t>
            </a:r>
            <a:r>
              <a:rPr lang="en-US" sz="3200" b="1" dirty="0" err="1">
                <a:solidFill>
                  <a:schemeClr val="tx2">
                    <a:lumMod val="10000"/>
                  </a:schemeClr>
                </a:solidFill>
                <a:latin typeface="Times New Roman" panose="02020603050405020304" pitchFamily="18" charset="0"/>
                <a:cs typeface="Times New Roman" panose="02020603050405020304" pitchFamily="18" charset="0"/>
              </a:rPr>
              <a:t>về</a:t>
            </a:r>
            <a:r>
              <a:rPr lang="en-US" sz="3200" b="1" dirty="0">
                <a:solidFill>
                  <a:schemeClr val="tx2">
                    <a:lumMod val="10000"/>
                  </a:schemeClr>
                </a:solidFill>
                <a:latin typeface="Times New Roman" panose="02020603050405020304" pitchFamily="18" charset="0"/>
                <a:cs typeface="Times New Roman" panose="02020603050405020304" pitchFamily="18" charset="0"/>
              </a:rPr>
              <a:t> </a:t>
            </a:r>
            <a:r>
              <a:rPr lang="en-US" sz="3200" b="1" dirty="0" err="1">
                <a:solidFill>
                  <a:schemeClr val="tx2">
                    <a:lumMod val="10000"/>
                  </a:schemeClr>
                </a:solidFill>
                <a:latin typeface="Times New Roman" panose="02020603050405020304" pitchFamily="18" charset="0"/>
                <a:cs typeface="Times New Roman" panose="02020603050405020304" pitchFamily="18" charset="0"/>
              </a:rPr>
              <a:t>Katalo</a:t>
            </a:r>
            <a:r>
              <a:rPr lang="en-US" sz="3200" b="1" dirty="0">
                <a:solidFill>
                  <a:schemeClr val="tx2">
                    <a:lumMod val="10000"/>
                  </a:schemeClr>
                </a:solidFill>
                <a:latin typeface="Times New Roman" panose="02020603050405020304" pitchFamily="18" charset="0"/>
                <a:cs typeface="Times New Roman" panose="02020603050405020304" pitchFamily="18" charset="0"/>
              </a:rPr>
              <a:t> Studio?</a:t>
            </a:r>
          </a:p>
          <a:p>
            <a:pPr marL="0" indent="0">
              <a:buNone/>
            </a:pPr>
            <a:r>
              <a:rPr lang="en-US" sz="3200" b="1" dirty="0">
                <a:solidFill>
                  <a:schemeClr val="tx2">
                    <a:lumMod val="10000"/>
                  </a:schemeClr>
                </a:solidFill>
                <a:latin typeface="Times New Roman" panose="02020603050405020304" pitchFamily="18" charset="0"/>
                <a:cs typeface="Times New Roman" panose="02020603050405020304" pitchFamily="18" charset="0"/>
              </a:rPr>
              <a:t>2. </a:t>
            </a:r>
            <a:r>
              <a:rPr lang="en-US" sz="3200" b="1" dirty="0" err="1">
                <a:solidFill>
                  <a:schemeClr val="tx2">
                    <a:lumMod val="10000"/>
                  </a:schemeClr>
                </a:solidFill>
                <a:latin typeface="Times New Roman" panose="02020603050405020304" pitchFamily="18" charset="0"/>
                <a:cs typeface="Times New Roman" panose="02020603050405020304" pitchFamily="18" charset="0"/>
              </a:rPr>
              <a:t>Các</a:t>
            </a:r>
            <a:r>
              <a:rPr lang="en-US" sz="3200" b="1" dirty="0">
                <a:solidFill>
                  <a:schemeClr val="tx2">
                    <a:lumMod val="10000"/>
                  </a:schemeClr>
                </a:solidFill>
                <a:latin typeface="Times New Roman" panose="02020603050405020304" pitchFamily="18" charset="0"/>
                <a:cs typeface="Times New Roman" panose="02020603050405020304" pitchFamily="18" charset="0"/>
              </a:rPr>
              <a:t> </a:t>
            </a:r>
            <a:r>
              <a:rPr lang="en-US" sz="3200" b="1" dirty="0" err="1">
                <a:solidFill>
                  <a:schemeClr val="tx2">
                    <a:lumMod val="10000"/>
                  </a:schemeClr>
                </a:solidFill>
                <a:latin typeface="Times New Roman" panose="02020603050405020304" pitchFamily="18" charset="0"/>
                <a:cs typeface="Times New Roman" panose="02020603050405020304" pitchFamily="18" charset="0"/>
              </a:rPr>
              <a:t>tính</a:t>
            </a:r>
            <a:r>
              <a:rPr lang="en-US" sz="3200" b="1" dirty="0">
                <a:solidFill>
                  <a:schemeClr val="tx2">
                    <a:lumMod val="10000"/>
                  </a:schemeClr>
                </a:solidFill>
                <a:latin typeface="Times New Roman" panose="02020603050405020304" pitchFamily="18" charset="0"/>
                <a:cs typeface="Times New Roman" panose="02020603050405020304" pitchFamily="18" charset="0"/>
              </a:rPr>
              <a:t> </a:t>
            </a:r>
            <a:r>
              <a:rPr lang="en-US" sz="3200" b="1" dirty="0" err="1">
                <a:solidFill>
                  <a:schemeClr val="tx2">
                    <a:lumMod val="10000"/>
                  </a:schemeClr>
                </a:solidFill>
                <a:latin typeface="Times New Roman" panose="02020603050405020304" pitchFamily="18" charset="0"/>
                <a:cs typeface="Times New Roman" panose="02020603050405020304" pitchFamily="18" charset="0"/>
              </a:rPr>
              <a:t>năng</a:t>
            </a:r>
            <a:r>
              <a:rPr lang="en-US" sz="3200" b="1" dirty="0">
                <a:solidFill>
                  <a:schemeClr val="tx2">
                    <a:lumMod val="10000"/>
                  </a:schemeClr>
                </a:solidFill>
                <a:latin typeface="Times New Roman" panose="02020603050405020304" pitchFamily="18" charset="0"/>
                <a:cs typeface="Times New Roman" panose="02020603050405020304" pitchFamily="18" charset="0"/>
              </a:rPr>
              <a:t> </a:t>
            </a:r>
            <a:r>
              <a:rPr lang="en-US" sz="3200" b="1" dirty="0" err="1">
                <a:solidFill>
                  <a:schemeClr val="tx2">
                    <a:lumMod val="10000"/>
                  </a:schemeClr>
                </a:solidFill>
                <a:latin typeface="Times New Roman" panose="02020603050405020304" pitchFamily="18" charset="0"/>
                <a:cs typeface="Times New Roman" panose="02020603050405020304" pitchFamily="18" charset="0"/>
              </a:rPr>
              <a:t>chính</a:t>
            </a:r>
            <a:r>
              <a:rPr lang="en-US" sz="3200" b="1" dirty="0">
                <a:solidFill>
                  <a:schemeClr val="tx2">
                    <a:lumMod val="10000"/>
                  </a:schemeClr>
                </a:solidFill>
                <a:latin typeface="Times New Roman" panose="02020603050405020304" pitchFamily="18" charset="0"/>
                <a:cs typeface="Times New Roman" panose="02020603050405020304" pitchFamily="18" charset="0"/>
              </a:rPr>
              <a:t> </a:t>
            </a:r>
            <a:r>
              <a:rPr lang="en-US" sz="3200" b="1" dirty="0" err="1">
                <a:solidFill>
                  <a:schemeClr val="tx2">
                    <a:lumMod val="10000"/>
                  </a:schemeClr>
                </a:solidFill>
                <a:latin typeface="Times New Roman" panose="02020603050405020304" pitchFamily="18" charset="0"/>
                <a:cs typeface="Times New Roman" panose="02020603050405020304" pitchFamily="18" charset="0"/>
              </a:rPr>
              <a:t>của</a:t>
            </a:r>
            <a:r>
              <a:rPr lang="en-US" sz="3200" b="1" dirty="0">
                <a:solidFill>
                  <a:schemeClr val="tx2">
                    <a:lumMod val="10000"/>
                  </a:schemeClr>
                </a:solidFill>
                <a:latin typeface="Times New Roman" panose="02020603050405020304" pitchFamily="18" charset="0"/>
                <a:cs typeface="Times New Roman" panose="02020603050405020304" pitchFamily="18" charset="0"/>
              </a:rPr>
              <a:t> </a:t>
            </a:r>
            <a:r>
              <a:rPr lang="en-US" sz="3200" b="1" dirty="0" err="1">
                <a:solidFill>
                  <a:schemeClr val="tx2">
                    <a:lumMod val="10000"/>
                  </a:schemeClr>
                </a:solidFill>
                <a:latin typeface="Times New Roman" panose="02020603050405020304" pitchFamily="18" charset="0"/>
                <a:cs typeface="Times New Roman" panose="02020603050405020304" pitchFamily="18" charset="0"/>
              </a:rPr>
              <a:t>Katalon</a:t>
            </a:r>
            <a:r>
              <a:rPr lang="en-US" sz="3200" b="1" dirty="0">
                <a:solidFill>
                  <a:schemeClr val="tx2">
                    <a:lumMod val="10000"/>
                  </a:schemeClr>
                </a:solidFill>
                <a:latin typeface="Times New Roman" panose="02020603050405020304" pitchFamily="18" charset="0"/>
                <a:cs typeface="Times New Roman" panose="02020603050405020304" pitchFamily="18" charset="0"/>
              </a:rPr>
              <a:t> Studio??</a:t>
            </a:r>
          </a:p>
          <a:p>
            <a:pPr marL="0" indent="0">
              <a:buNone/>
            </a:pPr>
            <a:r>
              <a:rPr lang="en-US" sz="3200" b="1" dirty="0">
                <a:solidFill>
                  <a:schemeClr val="tx2">
                    <a:lumMod val="10000"/>
                  </a:schemeClr>
                </a:solidFill>
                <a:latin typeface="Times New Roman" panose="02020603050405020304" pitchFamily="18" charset="0"/>
                <a:cs typeface="Times New Roman" panose="02020603050405020304" pitchFamily="18" charset="0"/>
              </a:rPr>
              <a:t>3. </a:t>
            </a:r>
            <a:r>
              <a:rPr lang="en-US" sz="3200" b="1" dirty="0" err="1">
                <a:solidFill>
                  <a:schemeClr val="tx2">
                    <a:lumMod val="10000"/>
                  </a:schemeClr>
                </a:solidFill>
                <a:latin typeface="Times New Roman" panose="02020603050405020304" pitchFamily="18" charset="0"/>
                <a:cs typeface="Times New Roman" panose="02020603050405020304" pitchFamily="18" charset="0"/>
              </a:rPr>
              <a:t>Quy</a:t>
            </a:r>
            <a:r>
              <a:rPr lang="en-US" sz="3200" b="1" dirty="0">
                <a:solidFill>
                  <a:schemeClr val="tx2">
                    <a:lumMod val="10000"/>
                  </a:schemeClr>
                </a:solidFill>
                <a:latin typeface="Times New Roman" panose="02020603050405020304" pitchFamily="18" charset="0"/>
                <a:cs typeface="Times New Roman" panose="02020603050405020304" pitchFamily="18" charset="0"/>
              </a:rPr>
              <a:t> </a:t>
            </a:r>
            <a:r>
              <a:rPr lang="en-US" sz="3200" b="1" dirty="0" err="1">
                <a:solidFill>
                  <a:schemeClr val="tx2">
                    <a:lumMod val="10000"/>
                  </a:schemeClr>
                </a:solidFill>
                <a:latin typeface="Times New Roman" panose="02020603050405020304" pitchFamily="18" charset="0"/>
                <a:cs typeface="Times New Roman" panose="02020603050405020304" pitchFamily="18" charset="0"/>
              </a:rPr>
              <a:t>trình</a:t>
            </a:r>
            <a:r>
              <a:rPr lang="en-US" sz="3200" b="1" dirty="0">
                <a:solidFill>
                  <a:schemeClr val="tx2">
                    <a:lumMod val="10000"/>
                  </a:schemeClr>
                </a:solidFill>
                <a:latin typeface="Times New Roman" panose="02020603050405020304" pitchFamily="18" charset="0"/>
                <a:cs typeface="Times New Roman" panose="02020603050405020304" pitchFamily="18" charset="0"/>
              </a:rPr>
              <a:t> </a:t>
            </a:r>
            <a:r>
              <a:rPr lang="en-US" sz="3200" b="1" dirty="0" err="1">
                <a:solidFill>
                  <a:schemeClr val="tx2">
                    <a:lumMod val="10000"/>
                  </a:schemeClr>
                </a:solidFill>
                <a:latin typeface="Times New Roman" panose="02020603050405020304" pitchFamily="18" charset="0"/>
                <a:cs typeface="Times New Roman" panose="02020603050405020304" pitchFamily="18" charset="0"/>
              </a:rPr>
              <a:t>làm</a:t>
            </a:r>
            <a:r>
              <a:rPr lang="en-US" sz="3200" b="1" dirty="0">
                <a:solidFill>
                  <a:schemeClr val="tx2">
                    <a:lumMod val="10000"/>
                  </a:schemeClr>
                </a:solidFill>
                <a:latin typeface="Times New Roman" panose="02020603050405020304" pitchFamily="18" charset="0"/>
                <a:cs typeface="Times New Roman" panose="02020603050405020304" pitchFamily="18" charset="0"/>
              </a:rPr>
              <a:t> </a:t>
            </a:r>
            <a:r>
              <a:rPr lang="en-US" sz="3200" b="1" dirty="0" err="1">
                <a:solidFill>
                  <a:schemeClr val="tx2">
                    <a:lumMod val="10000"/>
                  </a:schemeClr>
                </a:solidFill>
                <a:latin typeface="Times New Roman" panose="02020603050405020304" pitchFamily="18" charset="0"/>
                <a:cs typeface="Times New Roman" panose="02020603050405020304" pitchFamily="18" charset="0"/>
              </a:rPr>
              <a:t>việc</a:t>
            </a:r>
            <a:r>
              <a:rPr lang="en-US" sz="3200" b="1" dirty="0">
                <a:solidFill>
                  <a:schemeClr val="tx2">
                    <a:lumMod val="10000"/>
                  </a:schemeClr>
                </a:solidFill>
                <a:latin typeface="Times New Roman" panose="02020603050405020304" pitchFamily="18" charset="0"/>
                <a:cs typeface="Times New Roman" panose="02020603050405020304" pitchFamily="18" charset="0"/>
              </a:rPr>
              <a:t> </a:t>
            </a:r>
            <a:r>
              <a:rPr lang="en-US" sz="3200" b="1" dirty="0" err="1">
                <a:solidFill>
                  <a:schemeClr val="tx2">
                    <a:lumMod val="10000"/>
                  </a:schemeClr>
                </a:solidFill>
                <a:latin typeface="Times New Roman" panose="02020603050405020304" pitchFamily="18" charset="0"/>
                <a:cs typeface="Times New Roman" panose="02020603050405020304" pitchFamily="18" charset="0"/>
              </a:rPr>
              <a:t>của</a:t>
            </a:r>
            <a:r>
              <a:rPr lang="en-US" sz="3200" b="1" dirty="0">
                <a:solidFill>
                  <a:schemeClr val="tx2">
                    <a:lumMod val="10000"/>
                  </a:schemeClr>
                </a:solidFill>
                <a:latin typeface="Times New Roman" panose="02020603050405020304" pitchFamily="18" charset="0"/>
                <a:cs typeface="Times New Roman" panose="02020603050405020304" pitchFamily="18" charset="0"/>
              </a:rPr>
              <a:t> </a:t>
            </a:r>
            <a:r>
              <a:rPr lang="en-US" sz="3200" b="1" dirty="0" err="1">
                <a:solidFill>
                  <a:schemeClr val="tx2">
                    <a:lumMod val="10000"/>
                  </a:schemeClr>
                </a:solidFill>
                <a:latin typeface="Times New Roman" panose="02020603050405020304" pitchFamily="18" charset="0"/>
                <a:cs typeface="Times New Roman" panose="02020603050405020304" pitchFamily="18" charset="0"/>
              </a:rPr>
              <a:t>Katalon</a:t>
            </a:r>
            <a:r>
              <a:rPr lang="en-US" sz="3200" b="1" dirty="0">
                <a:solidFill>
                  <a:schemeClr val="tx2">
                    <a:lumMod val="10000"/>
                  </a:schemeClr>
                </a:solidFill>
                <a:latin typeface="Times New Roman" panose="02020603050405020304" pitchFamily="18" charset="0"/>
                <a:cs typeface="Times New Roman" panose="02020603050405020304" pitchFamily="18" charset="0"/>
              </a:rPr>
              <a:t> Studio?</a:t>
            </a:r>
          </a:p>
          <a:p>
            <a:pPr marL="0" indent="0">
              <a:buNone/>
            </a:pPr>
            <a:r>
              <a:rPr lang="en-US" sz="3200" b="1" dirty="0">
                <a:solidFill>
                  <a:schemeClr val="tx2">
                    <a:lumMod val="10000"/>
                  </a:schemeClr>
                </a:solidFill>
                <a:latin typeface="Times New Roman" panose="02020603050405020304" pitchFamily="18" charset="0"/>
                <a:cs typeface="Times New Roman" panose="02020603050405020304" pitchFamily="18" charset="0"/>
              </a:rPr>
              <a:t>4. So </a:t>
            </a:r>
            <a:r>
              <a:rPr lang="en-US" sz="3200" b="1" dirty="0" err="1">
                <a:solidFill>
                  <a:schemeClr val="tx2">
                    <a:lumMod val="10000"/>
                  </a:schemeClr>
                </a:solidFill>
                <a:latin typeface="Times New Roman" panose="02020603050405020304" pitchFamily="18" charset="0"/>
                <a:cs typeface="Times New Roman" panose="02020603050405020304" pitchFamily="18" charset="0"/>
              </a:rPr>
              <a:t>sánh</a:t>
            </a:r>
            <a:r>
              <a:rPr lang="en-US" sz="3200" b="1" dirty="0">
                <a:solidFill>
                  <a:schemeClr val="tx2">
                    <a:lumMod val="10000"/>
                  </a:schemeClr>
                </a:solidFill>
                <a:latin typeface="Times New Roman" panose="02020603050405020304" pitchFamily="18" charset="0"/>
                <a:cs typeface="Times New Roman" panose="02020603050405020304" pitchFamily="18" charset="0"/>
              </a:rPr>
              <a:t> </a:t>
            </a:r>
            <a:r>
              <a:rPr lang="en-US" sz="3200" b="1" dirty="0" err="1">
                <a:solidFill>
                  <a:schemeClr val="tx2">
                    <a:lumMod val="10000"/>
                  </a:schemeClr>
                </a:solidFill>
                <a:latin typeface="Times New Roman" panose="02020603050405020304" pitchFamily="18" charset="0"/>
                <a:cs typeface="Times New Roman" panose="02020603050405020304" pitchFamily="18" charset="0"/>
              </a:rPr>
              <a:t>với</a:t>
            </a:r>
            <a:r>
              <a:rPr lang="en-US" sz="3200" b="1" dirty="0">
                <a:solidFill>
                  <a:schemeClr val="tx2">
                    <a:lumMod val="10000"/>
                  </a:schemeClr>
                </a:solidFill>
                <a:latin typeface="Times New Roman" panose="02020603050405020304" pitchFamily="18" charset="0"/>
                <a:cs typeface="Times New Roman" panose="02020603050405020304" pitchFamily="18" charset="0"/>
              </a:rPr>
              <a:t> </a:t>
            </a:r>
            <a:r>
              <a:rPr lang="en-US" sz="3200" b="1" dirty="0" err="1">
                <a:solidFill>
                  <a:schemeClr val="tx2">
                    <a:lumMod val="10000"/>
                  </a:schemeClr>
                </a:solidFill>
                <a:latin typeface="Times New Roman" panose="02020603050405020304" pitchFamily="18" charset="0"/>
                <a:cs typeface="Times New Roman" panose="02020603050405020304" pitchFamily="18" charset="0"/>
              </a:rPr>
              <a:t>một</a:t>
            </a:r>
            <a:r>
              <a:rPr lang="en-US" sz="3200" b="1" dirty="0">
                <a:solidFill>
                  <a:schemeClr val="tx2">
                    <a:lumMod val="10000"/>
                  </a:schemeClr>
                </a:solidFill>
                <a:latin typeface="Times New Roman" panose="02020603050405020304" pitchFamily="18" charset="0"/>
                <a:cs typeface="Times New Roman" panose="02020603050405020304" pitchFamily="18" charset="0"/>
              </a:rPr>
              <a:t> </a:t>
            </a:r>
            <a:r>
              <a:rPr lang="en-US" sz="3200" b="1" dirty="0" err="1">
                <a:solidFill>
                  <a:schemeClr val="tx2">
                    <a:lumMod val="10000"/>
                  </a:schemeClr>
                </a:solidFill>
                <a:latin typeface="Times New Roman" panose="02020603050405020304" pitchFamily="18" charset="0"/>
                <a:cs typeface="Times New Roman" panose="02020603050405020304" pitchFamily="18" charset="0"/>
              </a:rPr>
              <a:t>số</a:t>
            </a:r>
            <a:r>
              <a:rPr lang="en-US" sz="3200" b="1" dirty="0">
                <a:solidFill>
                  <a:schemeClr val="tx2">
                    <a:lumMod val="10000"/>
                  </a:schemeClr>
                </a:solidFill>
                <a:latin typeface="Times New Roman" panose="02020603050405020304" pitchFamily="18" charset="0"/>
                <a:cs typeface="Times New Roman" panose="02020603050405020304" pitchFamily="18" charset="0"/>
              </a:rPr>
              <a:t> </a:t>
            </a:r>
            <a:r>
              <a:rPr lang="en-US" sz="3200" b="1" dirty="0" err="1">
                <a:solidFill>
                  <a:schemeClr val="tx2">
                    <a:lumMod val="10000"/>
                  </a:schemeClr>
                </a:solidFill>
                <a:latin typeface="Times New Roman" panose="02020603050405020304" pitchFamily="18" charset="0"/>
                <a:cs typeface="Times New Roman" panose="02020603050405020304" pitchFamily="18" charset="0"/>
              </a:rPr>
              <a:t>công</a:t>
            </a:r>
            <a:r>
              <a:rPr lang="en-US" sz="3200" b="1" dirty="0">
                <a:solidFill>
                  <a:schemeClr val="tx2">
                    <a:lumMod val="10000"/>
                  </a:schemeClr>
                </a:solidFill>
                <a:latin typeface="Times New Roman" panose="02020603050405020304" pitchFamily="18" charset="0"/>
                <a:cs typeface="Times New Roman" panose="02020603050405020304" pitchFamily="18" charset="0"/>
              </a:rPr>
              <a:t> </a:t>
            </a:r>
            <a:r>
              <a:rPr lang="en-US" sz="3200" b="1" dirty="0" err="1">
                <a:solidFill>
                  <a:schemeClr val="tx2">
                    <a:lumMod val="10000"/>
                  </a:schemeClr>
                </a:solidFill>
                <a:latin typeface="Times New Roman" panose="02020603050405020304" pitchFamily="18" charset="0"/>
                <a:cs typeface="Times New Roman" panose="02020603050405020304" pitchFamily="18" charset="0"/>
              </a:rPr>
              <a:t>cụ</a:t>
            </a:r>
            <a:r>
              <a:rPr lang="en-US" sz="3200" b="1" dirty="0">
                <a:solidFill>
                  <a:schemeClr val="tx2">
                    <a:lumMod val="10000"/>
                  </a:schemeClr>
                </a:solidFill>
                <a:latin typeface="Times New Roman" panose="02020603050405020304" pitchFamily="18" charset="0"/>
                <a:cs typeface="Times New Roman" panose="02020603050405020304" pitchFamily="18" charset="0"/>
              </a:rPr>
              <a:t> automation testing </a:t>
            </a:r>
            <a:r>
              <a:rPr lang="en-US" sz="3200" b="1" dirty="0" err="1">
                <a:solidFill>
                  <a:schemeClr val="tx2">
                    <a:lumMod val="10000"/>
                  </a:schemeClr>
                </a:solidFill>
                <a:latin typeface="Times New Roman" panose="02020603050405020304" pitchFamily="18" charset="0"/>
                <a:cs typeface="Times New Roman" panose="02020603050405020304" pitchFamily="18" charset="0"/>
              </a:rPr>
              <a:t>khác</a:t>
            </a:r>
            <a:r>
              <a:rPr lang="en-US" sz="3200" b="1" dirty="0">
                <a:solidFill>
                  <a:schemeClr val="tx2">
                    <a:lumMod val="10000"/>
                  </a:schemeClr>
                </a:solidFill>
                <a:latin typeface="Times New Roman" panose="02020603050405020304" pitchFamily="18" charset="0"/>
                <a:cs typeface="Times New Roman" panose="02020603050405020304" pitchFamily="18" charset="0"/>
              </a:rPr>
              <a:t>?</a:t>
            </a:r>
          </a:p>
          <a:p>
            <a:pPr marL="0" indent="0">
              <a:buNone/>
            </a:pPr>
            <a:r>
              <a:rPr lang="en-US" sz="3200" b="1" dirty="0">
                <a:solidFill>
                  <a:schemeClr val="tx2">
                    <a:lumMod val="10000"/>
                  </a:schemeClr>
                </a:solidFill>
                <a:latin typeface="Times New Roman" panose="02020603050405020304" pitchFamily="18" charset="0"/>
                <a:cs typeface="Times New Roman" panose="02020603050405020304" pitchFamily="18" charset="0"/>
              </a:rPr>
              <a:t>5. </a:t>
            </a:r>
            <a:r>
              <a:rPr lang="en-US" sz="3200" b="1" dirty="0" err="1">
                <a:solidFill>
                  <a:schemeClr val="tx2">
                    <a:lumMod val="10000"/>
                  </a:schemeClr>
                </a:solidFill>
                <a:latin typeface="Times New Roman" panose="02020603050405020304" pitchFamily="18" charset="0"/>
                <a:cs typeface="Times New Roman" panose="02020603050405020304" pitchFamily="18" charset="0"/>
              </a:rPr>
              <a:t>Cách</a:t>
            </a:r>
            <a:r>
              <a:rPr lang="en-US" sz="3200" b="1" dirty="0">
                <a:solidFill>
                  <a:schemeClr val="tx2">
                    <a:lumMod val="10000"/>
                  </a:schemeClr>
                </a:solidFill>
                <a:latin typeface="Times New Roman" panose="02020603050405020304" pitchFamily="18" charset="0"/>
                <a:cs typeface="Times New Roman" panose="02020603050405020304" pitchFamily="18" charset="0"/>
              </a:rPr>
              <a:t> </a:t>
            </a:r>
            <a:r>
              <a:rPr lang="en-US" sz="3200" b="1" dirty="0" err="1">
                <a:solidFill>
                  <a:schemeClr val="tx2">
                    <a:lumMod val="10000"/>
                  </a:schemeClr>
                </a:solidFill>
                <a:latin typeface="Times New Roman" panose="02020603050405020304" pitchFamily="18" charset="0"/>
                <a:cs typeface="Times New Roman" panose="02020603050405020304" pitchFamily="18" charset="0"/>
              </a:rPr>
              <a:t>tạo</a:t>
            </a:r>
            <a:r>
              <a:rPr lang="en-US" sz="3200" b="1" dirty="0">
                <a:solidFill>
                  <a:schemeClr val="tx2">
                    <a:lumMod val="10000"/>
                  </a:schemeClr>
                </a:solidFill>
                <a:latin typeface="Times New Roman" panose="02020603050405020304" pitchFamily="18" charset="0"/>
                <a:cs typeface="Times New Roman" panose="02020603050405020304" pitchFamily="18" charset="0"/>
              </a:rPr>
              <a:t> </a:t>
            </a:r>
            <a:r>
              <a:rPr lang="en-US" sz="3200" b="1" dirty="0" err="1">
                <a:solidFill>
                  <a:schemeClr val="tx2">
                    <a:lumMod val="10000"/>
                  </a:schemeClr>
                </a:solidFill>
                <a:latin typeface="Times New Roman" panose="02020603050405020304" pitchFamily="18" charset="0"/>
                <a:cs typeface="Times New Roman" panose="02020603050405020304" pitchFamily="18" charset="0"/>
              </a:rPr>
              <a:t>một</a:t>
            </a:r>
            <a:r>
              <a:rPr lang="en-US" sz="3200" b="1" dirty="0">
                <a:solidFill>
                  <a:schemeClr val="tx2">
                    <a:lumMod val="10000"/>
                  </a:schemeClr>
                </a:solidFill>
                <a:latin typeface="Times New Roman" panose="02020603050405020304" pitchFamily="18" charset="0"/>
                <a:cs typeface="Times New Roman" panose="02020603050405020304" pitchFamily="18" charset="0"/>
              </a:rPr>
              <a:t> Test API </a:t>
            </a:r>
            <a:r>
              <a:rPr lang="en-US" sz="3200" b="1" dirty="0" err="1">
                <a:solidFill>
                  <a:schemeClr val="tx2">
                    <a:lumMod val="10000"/>
                  </a:schemeClr>
                </a:solidFill>
                <a:latin typeface="Times New Roman" panose="02020603050405020304" pitchFamily="18" charset="0"/>
                <a:cs typeface="Times New Roman" panose="02020603050405020304" pitchFamily="18" charset="0"/>
              </a:rPr>
              <a:t>trên</a:t>
            </a:r>
            <a:r>
              <a:rPr lang="en-US" sz="3200" b="1" dirty="0">
                <a:solidFill>
                  <a:schemeClr val="tx2">
                    <a:lumMod val="10000"/>
                  </a:schemeClr>
                </a:solidFill>
                <a:latin typeface="Times New Roman" panose="02020603050405020304" pitchFamily="18" charset="0"/>
                <a:cs typeface="Times New Roman" panose="02020603050405020304" pitchFamily="18" charset="0"/>
              </a:rPr>
              <a:t> </a:t>
            </a:r>
            <a:r>
              <a:rPr lang="en-US" sz="3200" b="1" dirty="0" err="1">
                <a:solidFill>
                  <a:schemeClr val="tx2">
                    <a:lumMod val="10000"/>
                  </a:schemeClr>
                </a:solidFill>
                <a:latin typeface="Times New Roman" panose="02020603050405020304" pitchFamily="18" charset="0"/>
                <a:cs typeface="Times New Roman" panose="02020603050405020304" pitchFamily="18" charset="0"/>
              </a:rPr>
              <a:t>Katalon</a:t>
            </a:r>
            <a:r>
              <a:rPr lang="en-US" sz="3200" b="1" dirty="0">
                <a:solidFill>
                  <a:schemeClr val="tx2">
                    <a:lumMod val="10000"/>
                  </a:schemeClr>
                </a:solidFill>
                <a:latin typeface="Times New Roman" panose="02020603050405020304" pitchFamily="18" charset="0"/>
                <a:cs typeface="Times New Roman" panose="02020603050405020304" pitchFamily="18" charset="0"/>
              </a:rPr>
              <a:t> Studio</a:t>
            </a:r>
          </a:p>
        </p:txBody>
      </p:sp>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2</a:t>
            </a:fld>
            <a:endParaRPr lang="en-US" dirty="0"/>
          </a:p>
        </p:txBody>
      </p:sp>
    </p:spTree>
    <p:extLst>
      <p:ext uri="{BB962C8B-B14F-4D97-AF65-F5344CB8AC3E}">
        <p14:creationId xmlns:p14="http://schemas.microsoft.com/office/powerpoint/2010/main" val="972005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219534"/>
            <a:ext cx="7342622" cy="1215566"/>
          </a:xfrm>
        </p:spPr>
        <p:txBody>
          <a:bodyPr/>
          <a:lstStyle/>
          <a:p>
            <a:r>
              <a:rPr lang="en-US" b="0" dirty="0" err="1"/>
              <a:t>Giới</a:t>
            </a:r>
            <a:r>
              <a:rPr lang="en-US" b="0" dirty="0"/>
              <a:t> </a:t>
            </a:r>
            <a:r>
              <a:rPr lang="en-US" b="0" dirty="0" err="1"/>
              <a:t>thiệu</a:t>
            </a:r>
            <a:endParaRPr lang="en-US" b="0" dirty="0"/>
          </a:p>
        </p:txBody>
      </p:sp>
      <p:sp>
        <p:nvSpPr>
          <p:cNvPr id="42" name="Content Placeholder 6">
            <a:extLst>
              <a:ext uri="{FF2B5EF4-FFF2-40B4-BE49-F238E27FC236}">
                <a16:creationId xmlns:a16="http://schemas.microsoft.com/office/drawing/2014/main" id="{55EACD59-7C51-4810-94C6-BCB4D12346DC}"/>
              </a:ext>
            </a:extLst>
          </p:cNvPr>
          <p:cNvSpPr>
            <a:spLocks noGrp="1"/>
          </p:cNvSpPr>
          <p:nvPr>
            <p:ph idx="1"/>
          </p:nvPr>
        </p:nvSpPr>
        <p:spPr>
          <a:xfrm>
            <a:off x="531378" y="1563757"/>
            <a:ext cx="10269144" cy="4591434"/>
          </a:xfrm>
        </p:spPr>
        <p:txBody>
          <a:bodyPr>
            <a:normAutofit/>
          </a:bodyPr>
          <a:lstStyle/>
          <a:p>
            <a:pPr lvl="0"/>
            <a:r>
              <a:rPr lang="en-US" sz="3200" dirty="0" err="1">
                <a:latin typeface="Times New Roman" panose="02020603050405020304" pitchFamily="18" charset="0"/>
                <a:cs typeface="Times New Roman" panose="02020603050405020304" pitchFamily="18" charset="0"/>
              </a:rPr>
              <a:t>Đến</a:t>
            </a:r>
            <a:r>
              <a:rPr lang="en-US" sz="3200" dirty="0">
                <a:latin typeface="Times New Roman" panose="02020603050405020304" pitchFamily="18" charset="0"/>
                <a:cs typeface="Times New Roman" panose="02020603050405020304" pitchFamily="18" charset="0"/>
              </a:rPr>
              <a:t> 2016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 ra </a:t>
            </a:r>
            <a:r>
              <a:rPr lang="en-US" sz="3200" dirty="0" err="1">
                <a:latin typeface="Times New Roman" panose="02020603050405020304" pitchFamily="18" charset="0"/>
                <a:cs typeface="Times New Roman" panose="02020603050405020304" pitchFamily="18" charset="0"/>
              </a:rPr>
              <a:t>mắt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chúng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đầu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tiên</a:t>
            </a:r>
            <a:r>
              <a:rPr lang="en-US" sz="3200" dirty="0">
                <a:latin typeface="Times New Roman" panose="02020603050405020304" pitchFamily="18" charset="0"/>
                <a:cs typeface="Times New Roman" panose="02020603050405020304" pitchFamily="18" charset="0"/>
              </a:rPr>
              <a:t>.</a:t>
            </a:r>
          </a:p>
          <a:p>
            <a:pPr lvl="0"/>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bộ</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toàn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diện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kiểm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động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ứng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Web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Mobile</a:t>
            </a:r>
          </a:p>
          <a:p>
            <a:pPr lvl="0"/>
            <a:r>
              <a:rPr lang="vi-VN" sz="3200" dirty="0">
                <a:latin typeface="Times New Roman" panose="02020603050405020304" pitchFamily="18" charset="0"/>
                <a:cs typeface="Times New Roman" panose="02020603050405020304" pitchFamily="18" charset="0"/>
              </a:rPr>
              <a:t>Giải pháp thân thiện và linh hoạt này giúp cho người kiểm tra tốt hơn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nhanh</a:t>
            </a:r>
            <a:r>
              <a:rPr lang="en-US" sz="3200" dirty="0">
                <a:latin typeface="Times New Roman" panose="02020603050405020304" pitchFamily="18" charset="0"/>
                <a:cs typeface="Times New Roman" panose="02020603050405020304" pitchFamily="18" charset="0"/>
              </a:rPr>
              <a:t> h</a:t>
            </a:r>
            <a:r>
              <a:rPr lang="vi-VN" sz="3200" dirty="0">
                <a:latin typeface="Times New Roman" panose="02020603050405020304" pitchFamily="18" charset="0"/>
                <a:cs typeface="Times New Roman" panose="02020603050405020304" pitchFamily="18" charset="0"/>
              </a:rPr>
              <a:t>ơ</a:t>
            </a:r>
            <a:r>
              <a:rPr lang="en-US" sz="3200" dirty="0">
                <a:latin typeface="Times New Roman" panose="02020603050405020304" pitchFamily="18" charset="0"/>
                <a:cs typeface="Times New Roman" panose="02020603050405020304" pitchFamily="18" charset="0"/>
              </a:rPr>
              <a:t>n</a:t>
            </a:r>
          </a:p>
          <a:p>
            <a:pPr lvl="0"/>
            <a:r>
              <a:rPr lang="en-US" sz="3200" dirty="0" err="1">
                <a:latin typeface="Times New Roman" panose="02020603050405020304" pitchFamily="18" charset="0"/>
                <a:cs typeface="Times New Roman" panose="02020603050405020304" pitchFamily="18" charset="0"/>
              </a:rPr>
              <a:t>Phiên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nhất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katalon</a:t>
            </a:r>
            <a:r>
              <a:rPr lang="en-US" sz="3200" dirty="0">
                <a:latin typeface="Times New Roman" panose="02020603050405020304" pitchFamily="18" charset="0"/>
                <a:cs typeface="Times New Roman" panose="02020603050405020304" pitchFamily="18" charset="0"/>
              </a:rPr>
              <a:t> studio 7</a:t>
            </a:r>
          </a:p>
          <a:p>
            <a:pPr lvl="0"/>
            <a:endParaRPr lang="en-US" sz="3200" dirty="0">
              <a:latin typeface="Times New Roman" panose="02020603050405020304" pitchFamily="18" charset="0"/>
              <a:cs typeface="Times New Roman" panose="02020603050405020304" pitchFamily="18" charset="0"/>
            </a:endParaRPr>
          </a:p>
          <a:p>
            <a:pPr lvl="0"/>
            <a:endParaRPr lang="en-US" sz="3200" dirty="0">
              <a:latin typeface="Times New Roman" panose="02020603050405020304" pitchFamily="18" charset="0"/>
              <a:cs typeface="Times New Roman" panose="02020603050405020304" pitchFamily="18" charset="0"/>
            </a:endParaRPr>
          </a:p>
        </p:txBody>
      </p:sp>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Add a footer</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3</a:t>
            </a:fld>
            <a:endParaRPr lang="en-US" dirty="0"/>
          </a:p>
        </p:txBody>
      </p:sp>
    </p:spTree>
    <p:extLst>
      <p:ext uri="{BB962C8B-B14F-4D97-AF65-F5344CB8AC3E}">
        <p14:creationId xmlns:p14="http://schemas.microsoft.com/office/powerpoint/2010/main" val="3205466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18677" y="209028"/>
            <a:ext cx="10255339" cy="1147969"/>
          </a:xfrm>
        </p:spPr>
        <p:txBody>
          <a:bodyPr>
            <a:normAutofit fontScale="90000"/>
          </a:bodyPr>
          <a:lstStyle/>
          <a:p>
            <a:r>
              <a:rPr lang="en-US" dirty="0">
                <a:solidFill>
                  <a:schemeClr val="tx2">
                    <a:lumMod val="10000"/>
                  </a:schemeClr>
                </a:solidFill>
                <a:latin typeface="Times New Roman" panose="02020603050405020304" pitchFamily="18" charset="0"/>
                <a:cs typeface="Times New Roman" panose="02020603050405020304" pitchFamily="18" charset="0"/>
              </a:rPr>
              <a:t>2. </a:t>
            </a:r>
            <a:r>
              <a:rPr lang="en-US" dirty="0" err="1">
                <a:solidFill>
                  <a:schemeClr val="tx2">
                    <a:lumMod val="10000"/>
                  </a:schemeClr>
                </a:solidFill>
                <a:latin typeface="Times New Roman" panose="02020603050405020304" pitchFamily="18" charset="0"/>
                <a:cs typeface="Times New Roman" panose="02020603050405020304" pitchFamily="18" charset="0"/>
              </a:rPr>
              <a:t>Các</a:t>
            </a:r>
            <a:r>
              <a:rPr 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cs typeface="Times New Roman" panose="02020603050405020304" pitchFamily="18" charset="0"/>
              </a:rPr>
              <a:t>tính</a:t>
            </a:r>
            <a:r>
              <a:rPr 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cs typeface="Times New Roman" panose="02020603050405020304" pitchFamily="18" charset="0"/>
              </a:rPr>
              <a:t>năng</a:t>
            </a:r>
            <a:r>
              <a:rPr 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cs typeface="Times New Roman" panose="02020603050405020304" pitchFamily="18" charset="0"/>
              </a:rPr>
              <a:t>chính</a:t>
            </a:r>
            <a:r>
              <a:rPr 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cs typeface="Times New Roman" panose="02020603050405020304" pitchFamily="18" charset="0"/>
              </a:rPr>
              <a:t>của</a:t>
            </a:r>
            <a:r>
              <a:rPr 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cs typeface="Times New Roman" panose="02020603050405020304" pitchFamily="18" charset="0"/>
              </a:rPr>
              <a:t>Katalon</a:t>
            </a:r>
            <a:r>
              <a:rPr lang="en-US" dirty="0">
                <a:solidFill>
                  <a:schemeClr val="tx2">
                    <a:lumMod val="10000"/>
                  </a:schemeClr>
                </a:solidFill>
                <a:latin typeface="Times New Roman" panose="02020603050405020304" pitchFamily="18" charset="0"/>
                <a:cs typeface="Times New Roman" panose="02020603050405020304" pitchFamily="18" charset="0"/>
              </a:rPr>
              <a:t> Studio??</a:t>
            </a: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4</a:t>
            </a:fld>
            <a:endParaRPr lang="en-US" dirty="0"/>
          </a:p>
        </p:txBody>
      </p:sp>
      <p:pic>
        <p:nvPicPr>
          <p:cNvPr id="2050" name="Picture 2" descr="Kết quả hình ảnh cho katalon studio">
            <a:extLst>
              <a:ext uri="{FF2B5EF4-FFF2-40B4-BE49-F238E27FC236}">
                <a16:creationId xmlns:a16="http://schemas.microsoft.com/office/drawing/2014/main" id="{E0CFF18C-E5D6-4720-A325-566FF2A7D7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0747" y="1771817"/>
            <a:ext cx="9090991" cy="443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516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a:xfrm>
            <a:off x="518677" y="209028"/>
            <a:ext cx="10109565" cy="1147969"/>
          </a:xfrm>
        </p:spPr>
        <p:txBody>
          <a:bodyPr>
            <a:normAutofit fontScale="90000"/>
          </a:bodyPr>
          <a:lstStyle/>
          <a:p>
            <a:r>
              <a:rPr lang="en-US" dirty="0">
                <a:solidFill>
                  <a:schemeClr val="tx2">
                    <a:lumMod val="10000"/>
                  </a:schemeClr>
                </a:solidFill>
                <a:latin typeface="Times New Roman" panose="02020603050405020304" pitchFamily="18" charset="0"/>
                <a:cs typeface="Times New Roman" panose="02020603050405020304" pitchFamily="18" charset="0"/>
              </a:rPr>
              <a:t>3. </a:t>
            </a:r>
            <a:r>
              <a:rPr lang="en-US" dirty="0" err="1">
                <a:solidFill>
                  <a:schemeClr val="tx2">
                    <a:lumMod val="10000"/>
                  </a:schemeClr>
                </a:solidFill>
                <a:latin typeface="Times New Roman" panose="02020603050405020304" pitchFamily="18" charset="0"/>
                <a:cs typeface="Times New Roman" panose="02020603050405020304" pitchFamily="18" charset="0"/>
              </a:rPr>
              <a:t>Quy</a:t>
            </a:r>
            <a:r>
              <a:rPr 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cs typeface="Times New Roman" panose="02020603050405020304" pitchFamily="18" charset="0"/>
              </a:rPr>
              <a:t>trình</a:t>
            </a:r>
            <a:r>
              <a:rPr 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cs typeface="Times New Roman" panose="02020603050405020304" pitchFamily="18" charset="0"/>
              </a:rPr>
              <a:t>làm</a:t>
            </a:r>
            <a:r>
              <a:rPr 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cs typeface="Times New Roman" panose="02020603050405020304" pitchFamily="18" charset="0"/>
              </a:rPr>
              <a:t>việc</a:t>
            </a:r>
            <a:r>
              <a:rPr 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cs typeface="Times New Roman" panose="02020603050405020304" pitchFamily="18" charset="0"/>
              </a:rPr>
              <a:t>của</a:t>
            </a:r>
            <a:r>
              <a:rPr 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cs typeface="Times New Roman" panose="02020603050405020304" pitchFamily="18" charset="0"/>
              </a:rPr>
              <a:t>Katalon</a:t>
            </a:r>
            <a:r>
              <a:rPr lang="en-US" dirty="0">
                <a:solidFill>
                  <a:schemeClr val="tx2">
                    <a:lumMod val="10000"/>
                  </a:schemeClr>
                </a:solidFill>
                <a:latin typeface="Times New Roman" panose="02020603050405020304" pitchFamily="18" charset="0"/>
                <a:cs typeface="Times New Roman" panose="02020603050405020304" pitchFamily="18" charset="0"/>
              </a:rPr>
              <a:t> Studio?</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5</a:t>
            </a:fld>
            <a:endParaRPr lang="en-US" dirty="0"/>
          </a:p>
        </p:txBody>
      </p:sp>
      <p:pic>
        <p:nvPicPr>
          <p:cNvPr id="11" name="Picture 10">
            <a:extLst>
              <a:ext uri="{FF2B5EF4-FFF2-40B4-BE49-F238E27FC236}">
                <a16:creationId xmlns:a16="http://schemas.microsoft.com/office/drawing/2014/main" id="{E961783D-8D90-4166-AD28-395EEF4E7417}"/>
              </a:ext>
            </a:extLst>
          </p:cNvPr>
          <p:cNvPicPr>
            <a:picLocks noChangeAspect="1"/>
          </p:cNvPicPr>
          <p:nvPr/>
        </p:nvPicPr>
        <p:blipFill>
          <a:blip r:embed="rId2"/>
          <a:stretch>
            <a:fillRect/>
          </a:stretch>
        </p:blipFill>
        <p:spPr>
          <a:xfrm>
            <a:off x="1351722" y="1918908"/>
            <a:ext cx="9051441" cy="3814190"/>
          </a:xfrm>
          <a:prstGeom prst="rect">
            <a:avLst/>
          </a:prstGeom>
        </p:spPr>
      </p:pic>
    </p:spTree>
    <p:extLst>
      <p:ext uri="{BB962C8B-B14F-4D97-AF65-F5344CB8AC3E}">
        <p14:creationId xmlns:p14="http://schemas.microsoft.com/office/powerpoint/2010/main" val="310042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b="0" dirty="0">
                <a:latin typeface="Times New Roman" panose="02020603050405020304" pitchFamily="18" charset="0"/>
                <a:cs typeface="Times New Roman" panose="02020603050405020304" pitchFamily="18" charset="0"/>
              </a:rPr>
              <a:t>4. So </a:t>
            </a:r>
            <a:r>
              <a:rPr lang="en-US" b="0" dirty="0" err="1">
                <a:latin typeface="Times New Roman" panose="02020603050405020304" pitchFamily="18" charset="0"/>
                <a:cs typeface="Times New Roman" panose="02020603050405020304" pitchFamily="18" charset="0"/>
              </a:rPr>
              <a:t>sánh</a:t>
            </a:r>
            <a:endParaRPr lang="en-US" b="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6</a:t>
            </a:fld>
            <a:endParaRPr lang="en-US" dirty="0"/>
          </a:p>
        </p:txBody>
      </p:sp>
      <p:graphicFrame>
        <p:nvGraphicFramePr>
          <p:cNvPr id="8" name="Table 8">
            <a:extLst>
              <a:ext uri="{FF2B5EF4-FFF2-40B4-BE49-F238E27FC236}">
                <a16:creationId xmlns:a16="http://schemas.microsoft.com/office/drawing/2014/main" id="{3DEA6D0E-A30D-45CA-9425-589970472476}"/>
              </a:ext>
            </a:extLst>
          </p:cNvPr>
          <p:cNvGraphicFramePr>
            <a:graphicFrameLocks noGrp="1"/>
          </p:cNvGraphicFramePr>
          <p:nvPr>
            <p:extLst>
              <p:ext uri="{D42A27DB-BD31-4B8C-83A1-F6EECF244321}">
                <p14:modId xmlns:p14="http://schemas.microsoft.com/office/powerpoint/2010/main" val="4136604599"/>
              </p:ext>
            </p:extLst>
          </p:nvPr>
        </p:nvGraphicFramePr>
        <p:xfrm>
          <a:off x="146721" y="1494794"/>
          <a:ext cx="11898558" cy="4754880"/>
        </p:xfrm>
        <a:graphic>
          <a:graphicData uri="http://schemas.openxmlformats.org/drawingml/2006/table">
            <a:tbl>
              <a:tblPr firstRow="1" bandRow="1">
                <a:tableStyleId>{BDBED569-4797-4DF1-A0F4-6AAB3CD982D8}</a:tableStyleId>
              </a:tblPr>
              <a:tblGrid>
                <a:gridCol w="4098633">
                  <a:extLst>
                    <a:ext uri="{9D8B030D-6E8A-4147-A177-3AD203B41FA5}">
                      <a16:colId xmlns:a16="http://schemas.microsoft.com/office/drawing/2014/main" val="814025016"/>
                    </a:ext>
                  </a:extLst>
                </a:gridCol>
                <a:gridCol w="4050200">
                  <a:extLst>
                    <a:ext uri="{9D8B030D-6E8A-4147-A177-3AD203B41FA5}">
                      <a16:colId xmlns:a16="http://schemas.microsoft.com/office/drawing/2014/main" val="4036169937"/>
                    </a:ext>
                  </a:extLst>
                </a:gridCol>
                <a:gridCol w="3749725">
                  <a:extLst>
                    <a:ext uri="{9D8B030D-6E8A-4147-A177-3AD203B41FA5}">
                      <a16:colId xmlns:a16="http://schemas.microsoft.com/office/drawing/2014/main" val="4033619660"/>
                    </a:ext>
                  </a:extLst>
                </a:gridCol>
              </a:tblGrid>
              <a:tr h="370840">
                <a:tc>
                  <a:txBody>
                    <a:bodyPr/>
                    <a:lstStyle/>
                    <a:p>
                      <a:pPr algn="ctr"/>
                      <a:r>
                        <a:rPr lang="en-US" sz="2400" baseline="0" dirty="0" err="1">
                          <a:solidFill>
                            <a:schemeClr val="tx2">
                              <a:lumMod val="10000"/>
                            </a:schemeClr>
                          </a:solidFill>
                          <a:latin typeface="Times New Roman" panose="02020603050405020304" pitchFamily="18" charset="0"/>
                          <a:cs typeface="Times New Roman" panose="02020603050405020304" pitchFamily="18" charset="0"/>
                        </a:rPr>
                        <a:t>Công</a:t>
                      </a:r>
                      <a:r>
                        <a:rPr lang="en-US" sz="2400" baseline="0" dirty="0">
                          <a:solidFill>
                            <a:schemeClr val="tx2">
                              <a:lumMod val="10000"/>
                            </a:schemeClr>
                          </a:solidFill>
                          <a:latin typeface="Times New Roman" panose="02020603050405020304" pitchFamily="18" charset="0"/>
                          <a:cs typeface="Times New Roman" panose="02020603050405020304" pitchFamily="18" charset="0"/>
                        </a:rPr>
                        <a:t> </a:t>
                      </a:r>
                      <a:r>
                        <a:rPr lang="en-US" sz="2400" baseline="0" dirty="0" err="1">
                          <a:solidFill>
                            <a:schemeClr val="tx2">
                              <a:lumMod val="10000"/>
                            </a:schemeClr>
                          </a:solidFill>
                          <a:latin typeface="Times New Roman" panose="02020603050405020304" pitchFamily="18" charset="0"/>
                          <a:cs typeface="Times New Roman" panose="02020603050405020304" pitchFamily="18" charset="0"/>
                        </a:rPr>
                        <a:t>cụ</a:t>
                      </a:r>
                      <a:endParaRPr lang="en-US" sz="2400" baseline="0" dirty="0">
                        <a:solidFill>
                          <a:schemeClr val="tx2">
                            <a:lumMod val="10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sz="2400" baseline="0" dirty="0" err="1">
                          <a:solidFill>
                            <a:schemeClr val="tx2">
                              <a:lumMod val="10000"/>
                            </a:schemeClr>
                          </a:solidFill>
                          <a:latin typeface="Times New Roman" panose="02020603050405020304" pitchFamily="18" charset="0"/>
                          <a:cs typeface="Times New Roman" panose="02020603050405020304" pitchFamily="18" charset="0"/>
                        </a:rPr>
                        <a:t>Điểm</a:t>
                      </a:r>
                      <a:r>
                        <a:rPr lang="en-US" sz="2400" baseline="0" dirty="0">
                          <a:solidFill>
                            <a:schemeClr val="tx2">
                              <a:lumMod val="10000"/>
                            </a:schemeClr>
                          </a:solidFill>
                          <a:latin typeface="Times New Roman" panose="02020603050405020304" pitchFamily="18" charset="0"/>
                          <a:cs typeface="Times New Roman" panose="02020603050405020304" pitchFamily="18" charset="0"/>
                        </a:rPr>
                        <a:t> </a:t>
                      </a:r>
                      <a:r>
                        <a:rPr lang="en-US" sz="2400" baseline="0" dirty="0" err="1">
                          <a:solidFill>
                            <a:schemeClr val="tx2">
                              <a:lumMod val="10000"/>
                            </a:schemeClr>
                          </a:solidFill>
                          <a:latin typeface="Times New Roman" panose="02020603050405020304" pitchFamily="18" charset="0"/>
                          <a:cs typeface="Times New Roman" panose="02020603050405020304" pitchFamily="18" charset="0"/>
                        </a:rPr>
                        <a:t>mạnh</a:t>
                      </a:r>
                      <a:endParaRPr lang="en-US" sz="2400" baseline="0" dirty="0">
                        <a:solidFill>
                          <a:schemeClr val="tx2">
                            <a:lumMod val="10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sz="2400" baseline="0" dirty="0" err="1">
                          <a:solidFill>
                            <a:schemeClr val="tx2">
                              <a:lumMod val="10000"/>
                            </a:schemeClr>
                          </a:solidFill>
                          <a:latin typeface="Times New Roman" panose="02020603050405020304" pitchFamily="18" charset="0"/>
                          <a:cs typeface="Times New Roman" panose="02020603050405020304" pitchFamily="18" charset="0"/>
                        </a:rPr>
                        <a:t>Hạn</a:t>
                      </a:r>
                      <a:r>
                        <a:rPr lang="en-US" sz="2400" baseline="0" dirty="0">
                          <a:solidFill>
                            <a:schemeClr val="tx2">
                              <a:lumMod val="10000"/>
                            </a:schemeClr>
                          </a:solidFill>
                          <a:latin typeface="Times New Roman" panose="02020603050405020304" pitchFamily="18" charset="0"/>
                          <a:cs typeface="Times New Roman" panose="02020603050405020304" pitchFamily="18" charset="0"/>
                        </a:rPr>
                        <a:t> </a:t>
                      </a:r>
                      <a:r>
                        <a:rPr lang="en-US" sz="2400" baseline="0" dirty="0" err="1">
                          <a:solidFill>
                            <a:schemeClr val="tx2">
                              <a:lumMod val="10000"/>
                            </a:schemeClr>
                          </a:solidFill>
                          <a:latin typeface="Times New Roman" panose="02020603050405020304" pitchFamily="18" charset="0"/>
                          <a:cs typeface="Times New Roman" panose="02020603050405020304" pitchFamily="18" charset="0"/>
                        </a:rPr>
                        <a:t>chế</a:t>
                      </a:r>
                      <a:endParaRPr lang="en-US" sz="2400" baseline="0" dirty="0">
                        <a:solidFill>
                          <a:schemeClr val="tx2">
                            <a:lumMod val="1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00528418"/>
                  </a:ext>
                </a:extLst>
              </a:tr>
              <a:tr h="347428">
                <a:tc>
                  <a:txBody>
                    <a:bodyPr/>
                    <a:lstStyle/>
                    <a:p>
                      <a:r>
                        <a:rPr lang="en-US" sz="3200" b="0" i="0" kern="1200" dirty="0" err="1">
                          <a:solidFill>
                            <a:schemeClr val="tx1"/>
                          </a:solidFill>
                          <a:effectLst/>
                          <a:latin typeface="Times New Roman" panose="02020603050405020304" pitchFamily="18" charset="0"/>
                          <a:ea typeface="+mn-ea"/>
                          <a:cs typeface="Times New Roman" panose="02020603050405020304" pitchFamily="18" charset="0"/>
                        </a:rPr>
                        <a:t>Katalon</a:t>
                      </a:r>
                      <a:r>
                        <a:rPr lang="en-US" sz="3200" b="0" i="0" kern="1200" dirty="0">
                          <a:solidFill>
                            <a:schemeClr val="tx1"/>
                          </a:solidFill>
                          <a:effectLst/>
                          <a:latin typeface="Times New Roman" panose="02020603050405020304" pitchFamily="18" charset="0"/>
                          <a:ea typeface="+mn-ea"/>
                          <a:cs typeface="Times New Roman" panose="02020603050405020304" pitchFamily="18" charset="0"/>
                        </a:rPr>
                        <a:t> Studio</a:t>
                      </a:r>
                      <a:endParaRPr lang="en-US" sz="3200" dirty="0">
                        <a:latin typeface="Times New Roman" panose="02020603050405020304" pitchFamily="18" charset="0"/>
                        <a:cs typeface="Times New Roman" panose="02020603050405020304" pitchFamily="18" charset="0"/>
                      </a:endParaRPr>
                    </a:p>
                  </a:txBody>
                  <a:tcPr/>
                </a:tc>
                <a:tc>
                  <a:txBody>
                    <a:bodyPr/>
                    <a:lstStyle/>
                    <a:p>
                      <a:r>
                        <a:rPr lang="vi-VN" sz="1800" b="0" i="0" kern="1200" dirty="0">
                          <a:solidFill>
                            <a:schemeClr val="tx1"/>
                          </a:solidFill>
                          <a:effectLst/>
                          <a:latin typeface="Times New Roman" panose="02020603050405020304" pitchFamily="18" charset="0"/>
                          <a:ea typeface="+mn-ea"/>
                          <a:cs typeface="Times New Roman" panose="02020603050405020304" pitchFamily="18" charset="0"/>
                        </a:rPr>
                        <a:t>Không có phí cấp phép và bảo trì cần thiết (dịch vụ hỗ trợ chuyên dụng có trả phí có sẵn nếu cần). Tích hợp các framework và tính năng cần thiết để tạo và thực hiện các trường hợp kiểm thử nhanh. Được xây dựng dựa trên Selenium nhưng loại bỏ nhu cầu về các kĩ năng lập trình nâng cao cần thiết cho Selenium.</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Giải</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pháp</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mới</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nổi</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với</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một</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cộng</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đồng</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phát</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triển</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nhanh</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chóng</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Bộ</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tính</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năng</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vẫn</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đang</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phát</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triển</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Thiếu</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các</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lựa</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chọn</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cho</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các</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ngôn</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ngữ</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kịch</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bản</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chỉ</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hỗ</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trợ</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Java/ Groovy.</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15717145"/>
                  </a:ext>
                </a:extLst>
              </a:tr>
              <a:tr h="1055094">
                <a:tc>
                  <a:txBody>
                    <a:bodyPr/>
                    <a:lstStyle/>
                    <a:p>
                      <a:r>
                        <a:rPr lang="en-US" sz="3200" b="0" i="0" kern="1200" dirty="0">
                          <a:solidFill>
                            <a:schemeClr val="tx1"/>
                          </a:solidFill>
                          <a:effectLst/>
                          <a:latin typeface="Times New Roman" panose="02020603050405020304" pitchFamily="18" charset="0"/>
                          <a:ea typeface="+mn-ea"/>
                          <a:cs typeface="Times New Roman" panose="02020603050405020304" pitchFamily="18" charset="0"/>
                        </a:rPr>
                        <a:t>QTP(Quick Test Professional)</a:t>
                      </a:r>
                      <a:endParaRPr lang="en-US" sz="3200" dirty="0">
                        <a:latin typeface="Times New Roman" panose="02020603050405020304" pitchFamily="18" charset="0"/>
                        <a:cs typeface="Times New Roman" panose="02020603050405020304" pitchFamily="18" charset="0"/>
                      </a:endParaRPr>
                    </a:p>
                  </a:txBody>
                  <a:tcPr/>
                </a:tc>
                <a:tc>
                  <a:txBody>
                    <a:bodyPr/>
                    <a:lstStyle/>
                    <a:p>
                      <a:r>
                        <a:rPr lang="vi-VN" sz="1800" b="0" i="0" kern="1200" dirty="0">
                          <a:solidFill>
                            <a:schemeClr val="tx1"/>
                          </a:solidFill>
                          <a:effectLst/>
                          <a:latin typeface="Times New Roman" panose="02020603050405020304" pitchFamily="18" charset="0"/>
                          <a:ea typeface="+mn-ea"/>
                          <a:cs typeface="Times New Roman" panose="02020603050405020304" pitchFamily="18" charset="0"/>
                        </a:rPr>
                        <a:t>Các tính năng kiểm thử tự động toàn diện được tích hợp vào một hệ thống duy nhất. Hỗ trợ người dùng chuyên dụng với một cộng đồng người dùng lớn được thành lập. Chỉ yêu cầu các kĩ năng lập trình cơ bản để bắt đầu với việc tạo và thực thi kiểm thử.</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Giải</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pháp</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tốn</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kém</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giấy</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phép</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và</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phí</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bảo</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trì</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cao</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đáng</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kể</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Chi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phí</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cao</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để</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nâng</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cấp</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và</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các</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module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bổ</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sung.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Chỉ</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hỗ</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trợ</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VBScript</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48264041"/>
                  </a:ext>
                </a:extLst>
              </a:tr>
            </a:tbl>
          </a:graphicData>
        </a:graphic>
      </p:graphicFrame>
    </p:spTree>
    <p:extLst>
      <p:ext uri="{BB962C8B-B14F-4D97-AF65-F5344CB8AC3E}">
        <p14:creationId xmlns:p14="http://schemas.microsoft.com/office/powerpoint/2010/main" val="2973707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FE2CB-41BE-4619-A9A9-4EABC32D0261}"/>
              </a:ext>
            </a:extLst>
          </p:cNvPr>
          <p:cNvSpPr>
            <a:spLocks noGrp="1"/>
          </p:cNvSpPr>
          <p:nvPr>
            <p:ph type="ftr" sz="quarter" idx="17"/>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416E6EA3-07E8-4B46-B2C2-9C53E3EB2927}"/>
              </a:ext>
            </a:extLst>
          </p:cNvPr>
          <p:cNvSpPr>
            <a:spLocks noGrp="1"/>
          </p:cNvSpPr>
          <p:nvPr>
            <p:ph type="sldNum" sz="quarter" idx="18"/>
          </p:nvPr>
        </p:nvSpPr>
        <p:spPr/>
        <p:txBody>
          <a:bodyPr/>
          <a:lstStyle/>
          <a:p>
            <a:fld id="{8699F50C-BE38-4BD0-BA84-9B090E1F2B9B}" type="slidenum">
              <a:rPr lang="en-US" noProof="0" smtClean="0"/>
              <a:t>7</a:t>
            </a:fld>
            <a:endParaRPr lang="en-US" noProof="0" dirty="0"/>
          </a:p>
        </p:txBody>
      </p:sp>
      <p:sp>
        <p:nvSpPr>
          <p:cNvPr id="6" name="Title 5">
            <a:extLst>
              <a:ext uri="{FF2B5EF4-FFF2-40B4-BE49-F238E27FC236}">
                <a16:creationId xmlns:a16="http://schemas.microsoft.com/office/drawing/2014/main" id="{80499807-6085-4C1A-B09F-EF3D07CD1042}"/>
              </a:ext>
            </a:extLst>
          </p:cNvPr>
          <p:cNvSpPr>
            <a:spLocks noGrp="1"/>
          </p:cNvSpPr>
          <p:nvPr>
            <p:ph type="title"/>
          </p:nvPr>
        </p:nvSpPr>
        <p:spPr>
          <a:xfrm>
            <a:off x="518678" y="136525"/>
            <a:ext cx="10628293" cy="1147969"/>
          </a:xfrm>
        </p:spPr>
        <p:txBody>
          <a:bodyPr>
            <a:normAutofit fontScale="90000"/>
          </a:bodyPr>
          <a:lstStyle/>
          <a:p>
            <a:r>
              <a:rPr lang="en-US" dirty="0">
                <a:solidFill>
                  <a:schemeClr val="tx2">
                    <a:lumMod val="10000"/>
                  </a:schemeClr>
                </a:solidFill>
                <a:latin typeface="Times New Roman" panose="02020603050405020304" pitchFamily="18" charset="0"/>
                <a:cs typeface="Times New Roman" panose="02020603050405020304" pitchFamily="18" charset="0"/>
              </a:rPr>
              <a:t>5. </a:t>
            </a:r>
            <a:r>
              <a:rPr lang="en-US" dirty="0" err="1">
                <a:solidFill>
                  <a:schemeClr val="tx2">
                    <a:lumMod val="10000"/>
                  </a:schemeClr>
                </a:solidFill>
                <a:latin typeface="Times New Roman" panose="02020603050405020304" pitchFamily="18" charset="0"/>
                <a:cs typeface="Times New Roman" panose="02020603050405020304" pitchFamily="18" charset="0"/>
              </a:rPr>
              <a:t>Cách</a:t>
            </a:r>
            <a:r>
              <a:rPr 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cs typeface="Times New Roman" panose="02020603050405020304" pitchFamily="18" charset="0"/>
              </a:rPr>
              <a:t>tạo</a:t>
            </a:r>
            <a:r>
              <a:rPr 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cs typeface="Times New Roman" panose="02020603050405020304" pitchFamily="18" charset="0"/>
              </a:rPr>
              <a:t>một</a:t>
            </a:r>
            <a:r>
              <a:rPr lang="en-US" dirty="0">
                <a:solidFill>
                  <a:schemeClr val="tx2">
                    <a:lumMod val="10000"/>
                  </a:schemeClr>
                </a:solidFill>
                <a:latin typeface="Times New Roman" panose="02020603050405020304" pitchFamily="18" charset="0"/>
                <a:cs typeface="Times New Roman" panose="02020603050405020304" pitchFamily="18" charset="0"/>
              </a:rPr>
              <a:t> Test API </a:t>
            </a:r>
            <a:r>
              <a:rPr lang="en-US" dirty="0" err="1">
                <a:solidFill>
                  <a:schemeClr val="tx2">
                    <a:lumMod val="10000"/>
                  </a:schemeClr>
                </a:solidFill>
                <a:latin typeface="Times New Roman" panose="02020603050405020304" pitchFamily="18" charset="0"/>
                <a:cs typeface="Times New Roman" panose="02020603050405020304" pitchFamily="18" charset="0"/>
              </a:rPr>
              <a:t>trên</a:t>
            </a:r>
            <a:r>
              <a:rPr 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cs typeface="Times New Roman" panose="02020603050405020304" pitchFamily="18" charset="0"/>
              </a:rPr>
              <a:t>Katalon</a:t>
            </a:r>
            <a:r>
              <a:rPr lang="en-US" dirty="0">
                <a:solidFill>
                  <a:schemeClr val="tx2">
                    <a:lumMod val="10000"/>
                  </a:schemeClr>
                </a:solidFill>
                <a:latin typeface="Times New Roman" panose="02020603050405020304" pitchFamily="18" charset="0"/>
                <a:cs typeface="Times New Roman" panose="02020603050405020304" pitchFamily="18" charset="0"/>
              </a:rPr>
              <a:t> Studio</a:t>
            </a:r>
            <a:endParaRPr lang="en-US" dirty="0"/>
          </a:p>
        </p:txBody>
      </p:sp>
      <p:sp>
        <p:nvSpPr>
          <p:cNvPr id="7" name="TextBox 6">
            <a:extLst>
              <a:ext uri="{FF2B5EF4-FFF2-40B4-BE49-F238E27FC236}">
                <a16:creationId xmlns:a16="http://schemas.microsoft.com/office/drawing/2014/main" id="{64C122A9-F1B5-41B6-A048-150FDC31491A}"/>
              </a:ext>
            </a:extLst>
          </p:cNvPr>
          <p:cNvSpPr txBox="1"/>
          <p:nvPr/>
        </p:nvSpPr>
        <p:spPr>
          <a:xfrm>
            <a:off x="1313809" y="1624085"/>
            <a:ext cx="7023652" cy="461665"/>
          </a:xfrm>
          <a:prstGeom prst="rect">
            <a:avLst/>
          </a:prstGeom>
          <a:noFill/>
        </p:spPr>
        <p:txBody>
          <a:bodyPr wrap="square" rtlCol="0">
            <a:spAutoFit/>
          </a:bodyPr>
          <a:lstStyle/>
          <a:p>
            <a:r>
              <a:rPr lang="en-US" sz="2400" dirty="0" err="1">
                <a:solidFill>
                  <a:schemeClr val="tx2">
                    <a:lumMod val="10000"/>
                  </a:schemeClr>
                </a:solidFill>
                <a:latin typeface="Times New Roman" panose="02020603050405020304" pitchFamily="18" charset="0"/>
                <a:cs typeface="Times New Roman" panose="02020603050405020304" pitchFamily="18" charset="0"/>
              </a:rPr>
              <a:t>Tạo</a:t>
            </a:r>
            <a:r>
              <a:rPr lang="en-US" sz="2400" dirty="0">
                <a:solidFill>
                  <a:schemeClr val="tx2">
                    <a:lumMod val="10000"/>
                  </a:schemeClr>
                </a:solidFill>
                <a:latin typeface="Times New Roman" panose="02020603050405020304" pitchFamily="18" charset="0"/>
                <a:cs typeface="Times New Roman" panose="02020603050405020304" pitchFamily="18" charset="0"/>
              </a:rPr>
              <a:t> 1 project: </a:t>
            </a:r>
            <a:r>
              <a:rPr lang="en-US" sz="2400" dirty="0" err="1">
                <a:solidFill>
                  <a:schemeClr val="tx2">
                    <a:lumMod val="10000"/>
                  </a:schemeClr>
                </a:solidFill>
                <a:latin typeface="Times New Roman" panose="02020603050405020304" pitchFamily="18" charset="0"/>
                <a:cs typeface="Times New Roman" panose="02020603050405020304" pitchFamily="18" charset="0"/>
              </a:rPr>
              <a:t>vào</a:t>
            </a:r>
            <a:r>
              <a:rPr lang="en-US" sz="2400" dirty="0">
                <a:solidFill>
                  <a:schemeClr val="tx2">
                    <a:lumMod val="10000"/>
                  </a:schemeClr>
                </a:solidFill>
                <a:latin typeface="Times New Roman" panose="02020603050405020304" pitchFamily="18" charset="0"/>
                <a:cs typeface="Times New Roman" panose="02020603050405020304" pitchFamily="18" charset="0"/>
              </a:rPr>
              <a:t> File =&gt; New =&gt; Project</a:t>
            </a:r>
          </a:p>
        </p:txBody>
      </p:sp>
      <p:pic>
        <p:nvPicPr>
          <p:cNvPr id="4098" name="Picture 2">
            <a:extLst>
              <a:ext uri="{FF2B5EF4-FFF2-40B4-BE49-F238E27FC236}">
                <a16:creationId xmlns:a16="http://schemas.microsoft.com/office/drawing/2014/main" id="{C06CBE52-B6AB-4158-9BB1-7793D4B84E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209" y="2618043"/>
            <a:ext cx="6942976" cy="3738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5907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48971B-9E69-4A40-BAE2-41E7CF1F291C}"/>
              </a:ext>
            </a:extLst>
          </p:cNvPr>
          <p:cNvSpPr>
            <a:spLocks noGrp="1"/>
          </p:cNvSpPr>
          <p:nvPr>
            <p:ph type="body" sz="quarter" idx="16"/>
          </p:nvPr>
        </p:nvSpPr>
        <p:spPr>
          <a:xfrm>
            <a:off x="520493" y="1376932"/>
            <a:ext cx="10993374" cy="889190"/>
          </a:xfrm>
        </p:spPr>
        <p:txBody>
          <a:bodyPr/>
          <a:lstStyle/>
          <a:p>
            <a:r>
              <a:rPr lang="en-US" sz="2400" dirty="0" err="1">
                <a:solidFill>
                  <a:schemeClr val="tx2">
                    <a:lumMod val="10000"/>
                  </a:schemeClr>
                </a:solidFill>
                <a:latin typeface="Times New Roman" panose="02020603050405020304" pitchFamily="18" charset="0"/>
                <a:cs typeface="Times New Roman" panose="02020603050405020304" pitchFamily="18" charset="0"/>
              </a:rPr>
              <a:t>Chọn</a:t>
            </a:r>
            <a:r>
              <a:rPr lang="en-US" sz="2400" dirty="0">
                <a:solidFill>
                  <a:schemeClr val="tx2">
                    <a:lumMod val="10000"/>
                  </a:schemeClr>
                </a:solidFill>
                <a:latin typeface="Times New Roman" panose="02020603050405020304" pitchFamily="18" charset="0"/>
                <a:cs typeface="Times New Roman" panose="02020603050405020304" pitchFamily="18" charset="0"/>
              </a:rPr>
              <a:t> Object Repository=&gt;New=&gt;Web Service Request </a:t>
            </a:r>
            <a:r>
              <a:rPr lang="en-US" sz="2400" dirty="0" err="1">
                <a:solidFill>
                  <a:schemeClr val="tx2">
                    <a:lumMod val="10000"/>
                  </a:schemeClr>
                </a:solidFill>
                <a:latin typeface="Times New Roman" panose="02020603050405020304" pitchFamily="18" charset="0"/>
                <a:cs typeface="Times New Roman" panose="02020603050405020304" pitchFamily="18" charset="0"/>
              </a:rPr>
              <a:t>để</a:t>
            </a:r>
            <a:r>
              <a:rPr lang="en-US" sz="2400" dirty="0">
                <a:solidFill>
                  <a:schemeClr val="tx2">
                    <a:lumMod val="10000"/>
                  </a:schemeClr>
                </a:solidFill>
                <a:latin typeface="Times New Roman" panose="02020603050405020304" pitchFamily="18" charset="0"/>
                <a:cs typeface="Times New Roman" panose="02020603050405020304" pitchFamily="18" charset="0"/>
              </a:rPr>
              <a:t> </a:t>
            </a:r>
            <a:r>
              <a:rPr lang="en-US" sz="2400" dirty="0" err="1">
                <a:solidFill>
                  <a:schemeClr val="tx2">
                    <a:lumMod val="10000"/>
                  </a:schemeClr>
                </a:solidFill>
                <a:latin typeface="Times New Roman" panose="02020603050405020304" pitchFamily="18" charset="0"/>
                <a:cs typeface="Times New Roman" panose="02020603050405020304" pitchFamily="18" charset="0"/>
              </a:rPr>
              <a:t>tạo</a:t>
            </a:r>
            <a:r>
              <a:rPr lang="en-US" sz="2400" dirty="0">
                <a:solidFill>
                  <a:schemeClr val="tx2">
                    <a:lumMod val="10000"/>
                  </a:schemeClr>
                </a:solidFill>
                <a:latin typeface="Times New Roman" panose="02020603050405020304" pitchFamily="18" charset="0"/>
                <a:cs typeface="Times New Roman" panose="02020603050405020304" pitchFamily="18" charset="0"/>
              </a:rPr>
              <a:t> </a:t>
            </a:r>
            <a:r>
              <a:rPr lang="en-US" sz="2400" dirty="0" err="1">
                <a:solidFill>
                  <a:schemeClr val="tx2">
                    <a:lumMod val="10000"/>
                  </a:schemeClr>
                </a:solidFill>
                <a:latin typeface="Times New Roman" panose="02020603050405020304" pitchFamily="18" charset="0"/>
                <a:cs typeface="Times New Roman" panose="02020603050405020304" pitchFamily="18" charset="0"/>
              </a:rPr>
              <a:t>một</a:t>
            </a:r>
            <a:r>
              <a:rPr lang="en-US" sz="2400" dirty="0">
                <a:solidFill>
                  <a:schemeClr val="tx2">
                    <a:lumMod val="10000"/>
                  </a:schemeClr>
                </a:solidFill>
                <a:latin typeface="Times New Roman" panose="02020603050405020304" pitchFamily="18" charset="0"/>
                <a:cs typeface="Times New Roman" panose="02020603050405020304" pitchFamily="18" charset="0"/>
              </a:rPr>
              <a:t> </a:t>
            </a:r>
            <a:r>
              <a:rPr lang="en-US" sz="2400" dirty="0" err="1">
                <a:solidFill>
                  <a:schemeClr val="tx2">
                    <a:lumMod val="10000"/>
                  </a:schemeClr>
                </a:solidFill>
                <a:latin typeface="Times New Roman" panose="02020603050405020304" pitchFamily="18" charset="0"/>
                <a:cs typeface="Times New Roman" panose="02020603050405020304" pitchFamily="18" charset="0"/>
              </a:rPr>
              <a:t>yêu</a:t>
            </a:r>
            <a:r>
              <a:rPr lang="en-US" sz="2400" dirty="0">
                <a:solidFill>
                  <a:schemeClr val="tx2">
                    <a:lumMod val="10000"/>
                  </a:schemeClr>
                </a:solidFill>
                <a:latin typeface="Times New Roman" panose="02020603050405020304" pitchFamily="18" charset="0"/>
                <a:cs typeface="Times New Roman" panose="02020603050405020304" pitchFamily="18" charset="0"/>
              </a:rPr>
              <a:t> </a:t>
            </a:r>
            <a:r>
              <a:rPr lang="en-US" sz="2400" dirty="0" err="1">
                <a:solidFill>
                  <a:schemeClr val="tx2">
                    <a:lumMod val="10000"/>
                  </a:schemeClr>
                </a:solidFill>
                <a:latin typeface="Times New Roman" panose="02020603050405020304" pitchFamily="18" charset="0"/>
                <a:cs typeface="Times New Roman" panose="02020603050405020304" pitchFamily="18" charset="0"/>
              </a:rPr>
              <a:t>cầu</a:t>
            </a:r>
            <a:r>
              <a:rPr lang="en-US" sz="2400" dirty="0">
                <a:solidFill>
                  <a:schemeClr val="tx2">
                    <a:lumMod val="10000"/>
                  </a:schemeClr>
                </a:solidFill>
                <a:latin typeface="Times New Roman" panose="02020603050405020304" pitchFamily="18" charset="0"/>
                <a:cs typeface="Times New Roman" panose="02020603050405020304" pitchFamily="18" charset="0"/>
              </a:rPr>
              <a:t> </a:t>
            </a:r>
            <a:r>
              <a:rPr lang="en-US" sz="2400" dirty="0" err="1">
                <a:solidFill>
                  <a:schemeClr val="tx2">
                    <a:lumMod val="10000"/>
                  </a:schemeClr>
                </a:solidFill>
                <a:latin typeface="Times New Roman" panose="02020603050405020304" pitchFamily="18" charset="0"/>
                <a:cs typeface="Times New Roman" panose="02020603050405020304" pitchFamily="18" charset="0"/>
              </a:rPr>
              <a:t>mới</a:t>
            </a:r>
            <a:r>
              <a:rPr lang="en-US" sz="2400" dirty="0">
                <a:solidFill>
                  <a:schemeClr val="tx2">
                    <a:lumMod val="10000"/>
                  </a:schemeClr>
                </a:solidFill>
                <a:latin typeface="Times New Roman" panose="02020603050405020304" pitchFamily="18" charset="0"/>
                <a:cs typeface="Times New Roman" panose="02020603050405020304" pitchFamily="18" charset="0"/>
              </a:rPr>
              <a:t>. </a:t>
            </a:r>
          </a:p>
        </p:txBody>
      </p:sp>
      <p:sp>
        <p:nvSpPr>
          <p:cNvPr id="4" name="Footer Placeholder 3">
            <a:extLst>
              <a:ext uri="{FF2B5EF4-FFF2-40B4-BE49-F238E27FC236}">
                <a16:creationId xmlns:a16="http://schemas.microsoft.com/office/drawing/2014/main" id="{7E310398-6DA8-4F69-8B1E-9E896AD71C77}"/>
              </a:ext>
            </a:extLst>
          </p:cNvPr>
          <p:cNvSpPr>
            <a:spLocks noGrp="1"/>
          </p:cNvSpPr>
          <p:nvPr>
            <p:ph type="ftr" sz="quarter" idx="17"/>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1B1B6CA1-3E32-4D02-80C3-EF04052A6EA6}"/>
              </a:ext>
            </a:extLst>
          </p:cNvPr>
          <p:cNvSpPr>
            <a:spLocks noGrp="1"/>
          </p:cNvSpPr>
          <p:nvPr>
            <p:ph type="sldNum" sz="quarter" idx="18"/>
          </p:nvPr>
        </p:nvSpPr>
        <p:spPr/>
        <p:txBody>
          <a:bodyPr/>
          <a:lstStyle/>
          <a:p>
            <a:fld id="{8699F50C-BE38-4BD0-BA84-9B090E1F2B9B}" type="slidenum">
              <a:rPr lang="en-US" noProof="0" smtClean="0"/>
              <a:t>8</a:t>
            </a:fld>
            <a:endParaRPr lang="en-US" noProof="0" dirty="0"/>
          </a:p>
        </p:txBody>
      </p:sp>
      <p:sp>
        <p:nvSpPr>
          <p:cNvPr id="7" name="Title 5">
            <a:extLst>
              <a:ext uri="{FF2B5EF4-FFF2-40B4-BE49-F238E27FC236}">
                <a16:creationId xmlns:a16="http://schemas.microsoft.com/office/drawing/2014/main" id="{A9366B5A-6D97-4BAC-A48F-3B7071002491}"/>
              </a:ext>
            </a:extLst>
          </p:cNvPr>
          <p:cNvSpPr>
            <a:spLocks noGrp="1"/>
          </p:cNvSpPr>
          <p:nvPr>
            <p:ph type="title"/>
          </p:nvPr>
        </p:nvSpPr>
        <p:spPr>
          <a:xfrm>
            <a:off x="519113" y="209550"/>
            <a:ext cx="10627858" cy="1147763"/>
          </a:xfrm>
        </p:spPr>
        <p:txBody>
          <a:bodyPr>
            <a:normAutofit fontScale="90000"/>
          </a:bodyPr>
          <a:lstStyle/>
          <a:p>
            <a:r>
              <a:rPr lang="en-US" dirty="0">
                <a:solidFill>
                  <a:schemeClr val="tx2">
                    <a:lumMod val="10000"/>
                  </a:schemeClr>
                </a:solidFill>
                <a:latin typeface="Times New Roman" panose="02020603050405020304" pitchFamily="18" charset="0"/>
                <a:cs typeface="Times New Roman" panose="02020603050405020304" pitchFamily="18" charset="0"/>
              </a:rPr>
              <a:t>5. </a:t>
            </a:r>
            <a:r>
              <a:rPr lang="en-US" dirty="0" err="1">
                <a:solidFill>
                  <a:schemeClr val="tx2">
                    <a:lumMod val="10000"/>
                  </a:schemeClr>
                </a:solidFill>
                <a:latin typeface="Times New Roman" panose="02020603050405020304" pitchFamily="18" charset="0"/>
                <a:cs typeface="Times New Roman" panose="02020603050405020304" pitchFamily="18" charset="0"/>
              </a:rPr>
              <a:t>Cách</a:t>
            </a:r>
            <a:r>
              <a:rPr 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cs typeface="Times New Roman" panose="02020603050405020304" pitchFamily="18" charset="0"/>
              </a:rPr>
              <a:t>tạo</a:t>
            </a:r>
            <a:r>
              <a:rPr 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cs typeface="Times New Roman" panose="02020603050405020304" pitchFamily="18" charset="0"/>
              </a:rPr>
              <a:t>một</a:t>
            </a:r>
            <a:r>
              <a:rPr lang="en-US" dirty="0">
                <a:solidFill>
                  <a:schemeClr val="tx2">
                    <a:lumMod val="10000"/>
                  </a:schemeClr>
                </a:solidFill>
                <a:latin typeface="Times New Roman" panose="02020603050405020304" pitchFamily="18" charset="0"/>
                <a:cs typeface="Times New Roman" panose="02020603050405020304" pitchFamily="18" charset="0"/>
              </a:rPr>
              <a:t> Test API </a:t>
            </a:r>
            <a:r>
              <a:rPr lang="en-US" dirty="0" err="1">
                <a:solidFill>
                  <a:schemeClr val="tx2">
                    <a:lumMod val="10000"/>
                  </a:schemeClr>
                </a:solidFill>
                <a:latin typeface="Times New Roman" panose="02020603050405020304" pitchFamily="18" charset="0"/>
                <a:cs typeface="Times New Roman" panose="02020603050405020304" pitchFamily="18" charset="0"/>
              </a:rPr>
              <a:t>trên</a:t>
            </a:r>
            <a:r>
              <a:rPr 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cs typeface="Times New Roman" panose="02020603050405020304" pitchFamily="18" charset="0"/>
              </a:rPr>
              <a:t>Katalon</a:t>
            </a:r>
            <a:r>
              <a:rPr lang="en-US" dirty="0">
                <a:solidFill>
                  <a:schemeClr val="tx2">
                    <a:lumMod val="10000"/>
                  </a:schemeClr>
                </a:solidFill>
                <a:latin typeface="Times New Roman" panose="02020603050405020304" pitchFamily="18" charset="0"/>
                <a:cs typeface="Times New Roman" panose="02020603050405020304" pitchFamily="18" charset="0"/>
              </a:rPr>
              <a:t> Studio</a:t>
            </a:r>
            <a:endParaRPr lang="en-US" dirty="0"/>
          </a:p>
        </p:txBody>
      </p:sp>
      <p:pic>
        <p:nvPicPr>
          <p:cNvPr id="5124" name="Picture 4">
            <a:extLst>
              <a:ext uri="{FF2B5EF4-FFF2-40B4-BE49-F238E27FC236}">
                <a16:creationId xmlns:a16="http://schemas.microsoft.com/office/drawing/2014/main" id="{C77FB196-A87A-4031-A9B2-1393126C6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7553" y="2188257"/>
            <a:ext cx="7138967" cy="424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000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C897B3-2114-4767-8909-CA07A0F65A97}"/>
              </a:ext>
            </a:extLst>
          </p:cNvPr>
          <p:cNvSpPr>
            <a:spLocks noGrp="1"/>
          </p:cNvSpPr>
          <p:nvPr>
            <p:ph type="body" sz="quarter" idx="16"/>
          </p:nvPr>
        </p:nvSpPr>
        <p:spPr/>
        <p:txBody>
          <a:bodyPr/>
          <a:lstStyle/>
          <a:p>
            <a:r>
              <a:rPr lang="en-US" sz="2400" dirty="0" err="1">
                <a:solidFill>
                  <a:schemeClr val="tx2">
                    <a:lumMod val="10000"/>
                  </a:schemeClr>
                </a:solidFill>
                <a:latin typeface="Times New Roman" panose="02020603050405020304" pitchFamily="18" charset="0"/>
                <a:cs typeface="Times New Roman" panose="02020603050405020304" pitchFamily="18" charset="0"/>
              </a:rPr>
              <a:t>Nhấn</a:t>
            </a:r>
            <a:r>
              <a:rPr lang="en-US" sz="2400" dirty="0">
                <a:solidFill>
                  <a:schemeClr val="tx2">
                    <a:lumMod val="10000"/>
                  </a:schemeClr>
                </a:solidFill>
                <a:latin typeface="Times New Roman" panose="02020603050405020304" pitchFamily="18" charset="0"/>
                <a:cs typeface="Times New Roman" panose="02020603050405020304" pitchFamily="18" charset="0"/>
              </a:rPr>
              <a:t> OK </a:t>
            </a:r>
            <a:r>
              <a:rPr lang="en-US" sz="2400" dirty="0" err="1">
                <a:solidFill>
                  <a:schemeClr val="tx2">
                    <a:lumMod val="10000"/>
                  </a:schemeClr>
                </a:solidFill>
                <a:latin typeface="Times New Roman" panose="02020603050405020304" pitchFamily="18" charset="0"/>
                <a:cs typeface="Times New Roman" panose="02020603050405020304" pitchFamily="18" charset="0"/>
              </a:rPr>
              <a:t>sẽ</a:t>
            </a:r>
            <a:r>
              <a:rPr lang="en-US" sz="2400" dirty="0">
                <a:solidFill>
                  <a:schemeClr val="tx2">
                    <a:lumMod val="10000"/>
                  </a:schemeClr>
                </a:solidFill>
                <a:latin typeface="Times New Roman" panose="02020603050405020304" pitchFamily="18" charset="0"/>
                <a:cs typeface="Times New Roman" panose="02020603050405020304" pitchFamily="18" charset="0"/>
              </a:rPr>
              <a:t> </a:t>
            </a:r>
            <a:r>
              <a:rPr lang="en-US" sz="2400" dirty="0" err="1">
                <a:solidFill>
                  <a:schemeClr val="tx2">
                    <a:lumMod val="10000"/>
                  </a:schemeClr>
                </a:solidFill>
                <a:latin typeface="Times New Roman" panose="02020603050405020304" pitchFamily="18" charset="0"/>
                <a:cs typeface="Times New Roman" panose="02020603050405020304" pitchFamily="18" charset="0"/>
              </a:rPr>
              <a:t>hiện</a:t>
            </a:r>
            <a:r>
              <a:rPr lang="en-US" sz="2400" dirty="0">
                <a:solidFill>
                  <a:schemeClr val="tx2">
                    <a:lumMod val="10000"/>
                  </a:schemeClr>
                </a:solidFill>
                <a:latin typeface="Times New Roman" panose="02020603050405020304" pitchFamily="18" charset="0"/>
                <a:cs typeface="Times New Roman" panose="02020603050405020304" pitchFamily="18" charset="0"/>
              </a:rPr>
              <a:t> ra </a:t>
            </a:r>
          </a:p>
        </p:txBody>
      </p:sp>
      <p:sp>
        <p:nvSpPr>
          <p:cNvPr id="4" name="Footer Placeholder 3">
            <a:extLst>
              <a:ext uri="{FF2B5EF4-FFF2-40B4-BE49-F238E27FC236}">
                <a16:creationId xmlns:a16="http://schemas.microsoft.com/office/drawing/2014/main" id="{A51A44EA-7901-465C-934E-300D97D2332F}"/>
              </a:ext>
            </a:extLst>
          </p:cNvPr>
          <p:cNvSpPr>
            <a:spLocks noGrp="1"/>
          </p:cNvSpPr>
          <p:nvPr>
            <p:ph type="ftr" sz="quarter" idx="17"/>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336C9E5F-446E-450B-B4BB-51FB7ACCE362}"/>
              </a:ext>
            </a:extLst>
          </p:cNvPr>
          <p:cNvSpPr>
            <a:spLocks noGrp="1"/>
          </p:cNvSpPr>
          <p:nvPr>
            <p:ph type="sldNum" sz="quarter" idx="18"/>
          </p:nvPr>
        </p:nvSpPr>
        <p:spPr/>
        <p:txBody>
          <a:bodyPr/>
          <a:lstStyle/>
          <a:p>
            <a:fld id="{8699F50C-BE38-4BD0-BA84-9B090E1F2B9B}" type="slidenum">
              <a:rPr lang="en-US" noProof="0" smtClean="0"/>
              <a:t>9</a:t>
            </a:fld>
            <a:endParaRPr lang="en-US" noProof="0" dirty="0"/>
          </a:p>
        </p:txBody>
      </p:sp>
      <p:sp>
        <p:nvSpPr>
          <p:cNvPr id="7" name="Title 5">
            <a:extLst>
              <a:ext uri="{FF2B5EF4-FFF2-40B4-BE49-F238E27FC236}">
                <a16:creationId xmlns:a16="http://schemas.microsoft.com/office/drawing/2014/main" id="{38DDE25F-11B8-4B76-8C0C-9966CDB942EA}"/>
              </a:ext>
            </a:extLst>
          </p:cNvPr>
          <p:cNvSpPr>
            <a:spLocks noGrp="1"/>
          </p:cNvSpPr>
          <p:nvPr>
            <p:ph type="title"/>
          </p:nvPr>
        </p:nvSpPr>
        <p:spPr>
          <a:xfrm>
            <a:off x="519113" y="209550"/>
            <a:ext cx="10627858" cy="1147763"/>
          </a:xfrm>
        </p:spPr>
        <p:txBody>
          <a:bodyPr>
            <a:normAutofit fontScale="90000"/>
          </a:bodyPr>
          <a:lstStyle/>
          <a:p>
            <a:r>
              <a:rPr lang="en-US" dirty="0">
                <a:solidFill>
                  <a:schemeClr val="tx2">
                    <a:lumMod val="10000"/>
                  </a:schemeClr>
                </a:solidFill>
                <a:latin typeface="Times New Roman" panose="02020603050405020304" pitchFamily="18" charset="0"/>
                <a:cs typeface="Times New Roman" panose="02020603050405020304" pitchFamily="18" charset="0"/>
              </a:rPr>
              <a:t>5. </a:t>
            </a:r>
            <a:r>
              <a:rPr lang="en-US" dirty="0" err="1">
                <a:solidFill>
                  <a:schemeClr val="tx2">
                    <a:lumMod val="10000"/>
                  </a:schemeClr>
                </a:solidFill>
                <a:latin typeface="Times New Roman" panose="02020603050405020304" pitchFamily="18" charset="0"/>
                <a:cs typeface="Times New Roman" panose="02020603050405020304" pitchFamily="18" charset="0"/>
              </a:rPr>
              <a:t>Cách</a:t>
            </a:r>
            <a:r>
              <a:rPr 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cs typeface="Times New Roman" panose="02020603050405020304" pitchFamily="18" charset="0"/>
              </a:rPr>
              <a:t>tạo</a:t>
            </a:r>
            <a:r>
              <a:rPr 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cs typeface="Times New Roman" panose="02020603050405020304" pitchFamily="18" charset="0"/>
              </a:rPr>
              <a:t>một</a:t>
            </a:r>
            <a:r>
              <a:rPr lang="en-US" dirty="0">
                <a:solidFill>
                  <a:schemeClr val="tx2">
                    <a:lumMod val="10000"/>
                  </a:schemeClr>
                </a:solidFill>
                <a:latin typeface="Times New Roman" panose="02020603050405020304" pitchFamily="18" charset="0"/>
                <a:cs typeface="Times New Roman" panose="02020603050405020304" pitchFamily="18" charset="0"/>
              </a:rPr>
              <a:t> Test API </a:t>
            </a:r>
            <a:r>
              <a:rPr lang="en-US" dirty="0" err="1">
                <a:solidFill>
                  <a:schemeClr val="tx2">
                    <a:lumMod val="10000"/>
                  </a:schemeClr>
                </a:solidFill>
                <a:latin typeface="Times New Roman" panose="02020603050405020304" pitchFamily="18" charset="0"/>
                <a:cs typeface="Times New Roman" panose="02020603050405020304" pitchFamily="18" charset="0"/>
              </a:rPr>
              <a:t>trên</a:t>
            </a:r>
            <a:r>
              <a:rPr 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err="1">
                <a:solidFill>
                  <a:schemeClr val="tx2">
                    <a:lumMod val="10000"/>
                  </a:schemeClr>
                </a:solidFill>
                <a:latin typeface="Times New Roman" panose="02020603050405020304" pitchFamily="18" charset="0"/>
                <a:cs typeface="Times New Roman" panose="02020603050405020304" pitchFamily="18" charset="0"/>
              </a:rPr>
              <a:t>Katalon</a:t>
            </a:r>
            <a:r>
              <a:rPr lang="en-US" dirty="0">
                <a:solidFill>
                  <a:schemeClr val="tx2">
                    <a:lumMod val="10000"/>
                  </a:schemeClr>
                </a:solidFill>
                <a:latin typeface="Times New Roman" panose="02020603050405020304" pitchFamily="18" charset="0"/>
                <a:cs typeface="Times New Roman" panose="02020603050405020304" pitchFamily="18" charset="0"/>
              </a:rPr>
              <a:t> Studio</a:t>
            </a:r>
            <a:endParaRPr lang="en-US" dirty="0"/>
          </a:p>
        </p:txBody>
      </p:sp>
      <p:pic>
        <p:nvPicPr>
          <p:cNvPr id="6146" name="Picture 2">
            <a:extLst>
              <a:ext uri="{FF2B5EF4-FFF2-40B4-BE49-F238E27FC236}">
                <a16:creationId xmlns:a16="http://schemas.microsoft.com/office/drawing/2014/main" id="{0C9423A7-35BE-4C74-8673-F23AC6B403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3234" y="1887429"/>
            <a:ext cx="7805531" cy="4567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098536"/>
      </p:ext>
    </p:extLst>
  </p:cSld>
  <p:clrMapOvr>
    <a:masterClrMapping/>
  </p:clrMapOvr>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7F4215-C6BB-44A3-9A5E-9446E683590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80A5AF1-8C57-4290-936E-5FD27C957251}">
  <ds:schemaRefs>
    <ds:schemaRef ds:uri="http://schemas.microsoft.com/sharepoint/v3/contenttype/forms"/>
  </ds:schemaRefs>
</ds:datastoreItem>
</file>

<file path=customXml/itemProps3.xml><?xml version="1.0" encoding="utf-8"?>
<ds:datastoreItem xmlns:ds="http://schemas.openxmlformats.org/officeDocument/2006/customXml" ds:itemID="{8F8919DE-9BD9-47A9-9F5D-16EBB9687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Hexagon presentation light</Template>
  <TotalTime>0</TotalTime>
  <Words>553</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Gill Sans SemiBold</vt:lpstr>
      <vt:lpstr>Times New Roman</vt:lpstr>
      <vt:lpstr>Office Theme</vt:lpstr>
      <vt:lpstr>Katalon Studio Automation testing</vt:lpstr>
      <vt:lpstr>Nội dung trình bày</vt:lpstr>
      <vt:lpstr>Giới thiệu</vt:lpstr>
      <vt:lpstr>2. Các tính năng chính của Katalon Studio??</vt:lpstr>
      <vt:lpstr>3. Quy trình làm việc của Katalon Studio?</vt:lpstr>
      <vt:lpstr>4. So sánh</vt:lpstr>
      <vt:lpstr>5. Cách tạo một Test API trên Katalon Studio</vt:lpstr>
      <vt:lpstr>5. Cách tạo một Test API trên Katalon Studio</vt:lpstr>
      <vt:lpstr>5. Cách tạo một Test API trên Katalon Studio</vt:lpstr>
      <vt:lpstr>5. Cách tạo một Test API trên Katalon Studio</vt:lpstr>
      <vt:lpstr>5. Cách tạo một Test API trên Katalon Studio</vt:lpstr>
      <vt:lpstr>5. Cách tạo một Test API trên Katalon Studio</vt:lpstr>
      <vt:lpstr>5. Cách tạo một Test API trên Katalon Studio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2019-12-05T12:32:27Z</dcterms:created>
  <dcterms:modified xsi:type="dcterms:W3CDTF">2019-12-05T15:52:09Z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