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8" r:id="rId4"/>
    <p:sldId id="259" r:id="rId5"/>
    <p:sldId id="261" r:id="rId6"/>
    <p:sldId id="262" r:id="rId7"/>
    <p:sldId id="263" r:id="rId8"/>
    <p:sldId id="264" r:id="rId9"/>
    <p:sldId id="268" r:id="rId10"/>
    <p:sldId id="266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BA1817-65DE-4A73-8DCA-131049CF18BB}" type="doc">
      <dgm:prSet loTypeId="urn:microsoft.com/office/officeart/2005/8/layout/vProcess5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83E179-6D31-4C13-B7CC-0261A488D546}">
      <dgm:prSet phldrT="[Text]"/>
      <dgm:spPr/>
      <dgm:t>
        <a:bodyPr/>
        <a:lstStyle/>
        <a:p>
          <a:pPr algn="l"/>
          <a:r>
            <a:rPr lang="en-US" sz="2800" dirty="0" err="1">
              <a:latin typeface="Aharoni" pitchFamily="2" charset="-79"/>
              <a:cs typeface="Aharoni" pitchFamily="2" charset="-79"/>
            </a:rPr>
            <a:t>Waktu</a:t>
          </a:r>
          <a:r>
            <a:rPr lang="en-US" sz="2800" dirty="0">
              <a:latin typeface="Aharoni" pitchFamily="2" charset="-79"/>
              <a:cs typeface="Aharoni" pitchFamily="2" charset="-79"/>
            </a:rPr>
            <a:t> </a:t>
          </a:r>
          <a:r>
            <a:rPr lang="en-US" sz="2800" dirty="0" err="1">
              <a:latin typeface="Aharoni" pitchFamily="2" charset="-79"/>
              <a:cs typeface="Aharoni" pitchFamily="2" charset="-79"/>
            </a:rPr>
            <a:t>Respon</a:t>
          </a:r>
          <a:endParaRPr lang="en-US" sz="2800" dirty="0">
            <a:latin typeface="Aharoni" pitchFamily="2" charset="-79"/>
            <a:cs typeface="Aharoni" pitchFamily="2" charset="-79"/>
          </a:endParaRPr>
        </a:p>
      </dgm:t>
    </dgm:pt>
    <dgm:pt modelId="{4BA07D2E-7BF7-4058-A543-3A0C6925F111}" type="parTrans" cxnId="{557518A6-8273-4CC0-BB39-22EB4C71092E}">
      <dgm:prSet/>
      <dgm:spPr/>
      <dgm:t>
        <a:bodyPr/>
        <a:lstStyle/>
        <a:p>
          <a:endParaRPr lang="en-US"/>
        </a:p>
      </dgm:t>
    </dgm:pt>
    <dgm:pt modelId="{26114069-C08E-43DA-A79A-C3AA91F050A5}" type="sibTrans" cxnId="{557518A6-8273-4CC0-BB39-22EB4C71092E}">
      <dgm:prSet/>
      <dgm:spPr/>
      <dgm:t>
        <a:bodyPr/>
        <a:lstStyle/>
        <a:p>
          <a:endParaRPr lang="en-US"/>
        </a:p>
      </dgm:t>
    </dgm:pt>
    <dgm:pt modelId="{1254A5EE-8D79-4B55-B2D7-F11706D5B816}">
      <dgm:prSet phldrT="[Text]" custT="1"/>
      <dgm:spPr/>
      <dgm:t>
        <a:bodyPr/>
        <a:lstStyle/>
        <a:p>
          <a:pPr algn="l"/>
          <a:r>
            <a:rPr lang="en-US" sz="2800" dirty="0" err="1"/>
            <a:t>waktu</a:t>
          </a:r>
          <a:r>
            <a:rPr lang="en-US" sz="2800" dirty="0"/>
            <a:t> yang </a:t>
          </a:r>
          <a:r>
            <a:rPr lang="en-US" sz="2800" dirty="0" err="1"/>
            <a:t>dibutuhkan</a:t>
          </a:r>
          <a:r>
            <a:rPr lang="en-US" sz="2800" dirty="0"/>
            <a:t> </a:t>
          </a:r>
          <a:r>
            <a:rPr lang="en-US" sz="2800" dirty="0" err="1"/>
            <a:t>dari</a:t>
          </a:r>
          <a:r>
            <a:rPr lang="en-US" sz="2800" dirty="0"/>
            <a:t> </a:t>
          </a:r>
          <a:r>
            <a:rPr lang="en-US" sz="2800" dirty="0" err="1"/>
            <a:t>saat</a:t>
          </a:r>
          <a:r>
            <a:rPr lang="en-US" sz="2800" dirty="0"/>
            <a:t> </a:t>
          </a:r>
          <a:r>
            <a:rPr lang="en-US" sz="2800" dirty="0" err="1"/>
            <a:t>pemakai</a:t>
          </a:r>
          <a:r>
            <a:rPr lang="en-US" sz="2800" dirty="0"/>
            <a:t> </a:t>
          </a:r>
          <a:r>
            <a:rPr lang="en-US" sz="2800" dirty="0" err="1"/>
            <a:t>pertama</a:t>
          </a:r>
          <a:r>
            <a:rPr lang="en-US" sz="2800" dirty="0"/>
            <a:t> </a:t>
          </a:r>
          <a:r>
            <a:rPr lang="en-US" sz="2800" dirty="0" err="1"/>
            <a:t>memulai</a:t>
          </a:r>
          <a:r>
            <a:rPr lang="en-US" sz="2800" dirty="0"/>
            <a:t> </a:t>
          </a:r>
          <a:r>
            <a:rPr lang="en-US" sz="2800" dirty="0" err="1"/>
            <a:t>aktivitas</a:t>
          </a:r>
          <a:r>
            <a:rPr lang="en-US" sz="2800" dirty="0"/>
            <a:t> </a:t>
          </a:r>
        </a:p>
      </dgm:t>
    </dgm:pt>
    <dgm:pt modelId="{81F06AB8-DA1E-4240-8C69-1711196C93E7}" type="parTrans" cxnId="{A37565EB-F15B-49A1-98B8-35D6AE3153B3}">
      <dgm:prSet/>
      <dgm:spPr/>
      <dgm:t>
        <a:bodyPr/>
        <a:lstStyle/>
        <a:p>
          <a:endParaRPr lang="en-US"/>
        </a:p>
      </dgm:t>
    </dgm:pt>
    <dgm:pt modelId="{200F1DB9-C0C7-4265-91F8-E65CE366A48F}" type="sibTrans" cxnId="{A37565EB-F15B-49A1-98B8-35D6AE3153B3}">
      <dgm:prSet/>
      <dgm:spPr/>
      <dgm:t>
        <a:bodyPr/>
        <a:lstStyle/>
        <a:p>
          <a:endParaRPr lang="en-US"/>
        </a:p>
      </dgm:t>
    </dgm:pt>
    <dgm:pt modelId="{51DC4BF8-35F1-426E-B041-A58B4A2E694D}">
      <dgm:prSet phldrT="[Text]"/>
      <dgm:spPr/>
      <dgm:t>
        <a:bodyPr/>
        <a:lstStyle/>
        <a:p>
          <a:pPr algn="l"/>
          <a:r>
            <a:rPr lang="en-US" b="1" dirty="0">
              <a:latin typeface="Aharoni" pitchFamily="2" charset="-79"/>
              <a:cs typeface="Aharoni" pitchFamily="2" charset="-79"/>
            </a:rPr>
            <a:t>User Think Time </a:t>
          </a:r>
          <a:r>
            <a:rPr lang="en-US" dirty="0"/>
            <a:t> </a:t>
          </a:r>
        </a:p>
        <a:p>
          <a:pPr algn="l"/>
          <a:r>
            <a:rPr lang="en-US" dirty="0" err="1"/>
            <a:t>waktu</a:t>
          </a:r>
          <a:r>
            <a:rPr lang="en-US" dirty="0"/>
            <a:t> yang </a:t>
          </a:r>
          <a:r>
            <a:rPr lang="en-US" dirty="0" err="1"/>
            <a:t>dibutuhkan</a:t>
          </a:r>
          <a:r>
            <a:rPr lang="en-US" dirty="0"/>
            <a:t> </a:t>
          </a:r>
          <a:r>
            <a:rPr lang="en-US" dirty="0" err="1"/>
            <a:t>pemakai</a:t>
          </a:r>
          <a:r>
            <a:rPr lang="en-US" dirty="0"/>
            <a:t>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berfikir</a:t>
          </a:r>
          <a:r>
            <a:rPr lang="en-US" dirty="0"/>
            <a:t> </a:t>
          </a:r>
          <a:r>
            <a:rPr lang="en-US" dirty="0" err="1"/>
            <a:t>sebelum</a:t>
          </a:r>
          <a:r>
            <a:rPr lang="en-US" dirty="0"/>
            <a:t> </a:t>
          </a:r>
          <a:r>
            <a:rPr lang="en-US" dirty="0" err="1"/>
            <a:t>perintah</a:t>
          </a:r>
          <a:r>
            <a:rPr lang="en-US" dirty="0"/>
            <a:t> </a:t>
          </a:r>
          <a:r>
            <a:rPr lang="en-US" dirty="0" err="1"/>
            <a:t>berikutnya</a:t>
          </a:r>
          <a:r>
            <a:rPr lang="en-US" dirty="0"/>
            <a:t> </a:t>
          </a:r>
          <a:endParaRPr lang="en-US" b="1" dirty="0">
            <a:latin typeface="Aharoni" pitchFamily="2" charset="-79"/>
            <a:cs typeface="Aharoni" pitchFamily="2" charset="-79"/>
          </a:endParaRPr>
        </a:p>
      </dgm:t>
    </dgm:pt>
    <dgm:pt modelId="{A3D64C1E-45A0-4EF6-B411-A83F020AA495}" type="parTrans" cxnId="{5FA7F60E-0A2C-4FFE-B420-19084250D16C}">
      <dgm:prSet/>
      <dgm:spPr/>
      <dgm:t>
        <a:bodyPr/>
        <a:lstStyle/>
        <a:p>
          <a:endParaRPr lang="en-US"/>
        </a:p>
      </dgm:t>
    </dgm:pt>
    <dgm:pt modelId="{0BEB8A18-0B91-44FF-A371-F95A42AC5BED}" type="sibTrans" cxnId="{5FA7F60E-0A2C-4FFE-B420-19084250D16C}">
      <dgm:prSet/>
      <dgm:spPr/>
      <dgm:t>
        <a:bodyPr/>
        <a:lstStyle/>
        <a:p>
          <a:endParaRPr lang="en-US"/>
        </a:p>
      </dgm:t>
    </dgm:pt>
    <dgm:pt modelId="{3E978328-52EE-4D13-837E-E1A2A6D5337C}">
      <dgm:prSet phldrT="[Text]"/>
      <dgm:spPr/>
      <dgm:t>
        <a:bodyPr/>
        <a:lstStyle/>
        <a:p>
          <a:pPr algn="l"/>
          <a:r>
            <a:rPr lang="en-US" sz="3600" dirty="0" err="1">
              <a:latin typeface="Aharoni" pitchFamily="2" charset="-79"/>
              <a:cs typeface="Aharoni" pitchFamily="2" charset="-79"/>
            </a:rPr>
            <a:t>Waktu</a:t>
          </a:r>
          <a:r>
            <a:rPr lang="en-US" sz="3600" dirty="0">
              <a:latin typeface="Aharoni" pitchFamily="2" charset="-79"/>
              <a:cs typeface="Aharoni" pitchFamily="2" charset="-79"/>
            </a:rPr>
            <a:t> </a:t>
          </a:r>
          <a:r>
            <a:rPr lang="en-US" sz="3600" dirty="0" err="1">
              <a:latin typeface="Aharoni" pitchFamily="2" charset="-79"/>
              <a:cs typeface="Aharoni" pitchFamily="2" charset="-79"/>
            </a:rPr>
            <a:t>Tanggap</a:t>
          </a:r>
          <a:r>
            <a:rPr lang="en-US" sz="3600" dirty="0">
              <a:latin typeface="Aharoni" pitchFamily="2" charset="-79"/>
              <a:cs typeface="Aharoni" pitchFamily="2" charset="-79"/>
            </a:rPr>
            <a:t> </a:t>
          </a:r>
        </a:p>
      </dgm:t>
    </dgm:pt>
    <dgm:pt modelId="{340C5CFE-7071-4472-A582-734B848DF045}" type="parTrans" cxnId="{167666A7-2A88-488A-9043-A22D5999B8F6}">
      <dgm:prSet/>
      <dgm:spPr/>
      <dgm:t>
        <a:bodyPr/>
        <a:lstStyle/>
        <a:p>
          <a:endParaRPr lang="en-US"/>
        </a:p>
      </dgm:t>
    </dgm:pt>
    <dgm:pt modelId="{733AC7FF-E46A-412C-ABD4-5EC36DD06B4C}" type="sibTrans" cxnId="{167666A7-2A88-488A-9043-A22D5999B8F6}">
      <dgm:prSet/>
      <dgm:spPr/>
      <dgm:t>
        <a:bodyPr/>
        <a:lstStyle/>
        <a:p>
          <a:endParaRPr lang="en-US"/>
        </a:p>
      </dgm:t>
    </dgm:pt>
    <dgm:pt modelId="{D5693AC7-FBBF-49C9-ABBC-DF687247297B}">
      <dgm:prSet phldrT="[Text]" custT="1"/>
      <dgm:spPr/>
      <dgm:t>
        <a:bodyPr/>
        <a:lstStyle/>
        <a:p>
          <a:pPr algn="l"/>
          <a:r>
            <a:rPr lang="en-US" sz="2800" dirty="0" err="1">
              <a:latin typeface="+mn-lt"/>
            </a:rPr>
            <a:t>waktu</a:t>
          </a:r>
          <a:r>
            <a:rPr lang="en-US" sz="2800" dirty="0">
              <a:latin typeface="+mn-lt"/>
            </a:rPr>
            <a:t> </a:t>
          </a:r>
          <a:r>
            <a:rPr lang="en-US" sz="2800" dirty="0" err="1">
              <a:latin typeface="+mn-lt"/>
            </a:rPr>
            <a:t>tanggap</a:t>
          </a:r>
          <a:r>
            <a:rPr lang="en-US" sz="2800" dirty="0">
              <a:latin typeface="+mn-lt"/>
            </a:rPr>
            <a:t> yang </a:t>
          </a:r>
          <a:r>
            <a:rPr lang="en-US" sz="2800" dirty="0" err="1">
              <a:latin typeface="+mn-lt"/>
            </a:rPr>
            <a:t>diberikan</a:t>
          </a:r>
          <a:r>
            <a:rPr lang="en-US" sz="2800" dirty="0">
              <a:latin typeface="+mn-lt"/>
            </a:rPr>
            <a:t> </a:t>
          </a:r>
          <a:r>
            <a:rPr lang="en-US" sz="2800" dirty="0" err="1">
              <a:latin typeface="+mn-lt"/>
            </a:rPr>
            <a:t>oleh</a:t>
          </a:r>
          <a:r>
            <a:rPr lang="en-US" sz="2800" dirty="0">
              <a:latin typeface="+mn-lt"/>
            </a:rPr>
            <a:t> </a:t>
          </a:r>
          <a:r>
            <a:rPr lang="en-US" sz="2800" dirty="0" err="1">
              <a:latin typeface="+mn-lt"/>
            </a:rPr>
            <a:t>antar</a:t>
          </a:r>
          <a:r>
            <a:rPr lang="en-US" sz="2800" dirty="0">
              <a:latin typeface="+mn-lt"/>
            </a:rPr>
            <a:t> </a:t>
          </a:r>
          <a:r>
            <a:rPr lang="en-US" sz="2800" dirty="0" err="1">
              <a:latin typeface="+mn-lt"/>
            </a:rPr>
            <a:t>muka</a:t>
          </a:r>
          <a:r>
            <a:rPr lang="en-US" sz="2800" dirty="0">
              <a:latin typeface="+mn-lt"/>
            </a:rPr>
            <a:t>/interface </a:t>
          </a:r>
          <a:r>
            <a:rPr lang="en-US" sz="2800" dirty="0" err="1">
              <a:latin typeface="+mn-lt"/>
            </a:rPr>
            <a:t>ketika</a:t>
          </a:r>
          <a:r>
            <a:rPr lang="en-US" sz="2800" dirty="0">
              <a:latin typeface="+mn-lt"/>
            </a:rPr>
            <a:t> user </a:t>
          </a:r>
          <a:r>
            <a:rPr lang="en-US" sz="2800" dirty="0" err="1">
              <a:latin typeface="+mn-lt"/>
            </a:rPr>
            <a:t>merequest</a:t>
          </a:r>
          <a:r>
            <a:rPr lang="en-US" sz="2800" dirty="0">
              <a:latin typeface="+mn-lt"/>
            </a:rPr>
            <a:t>/</a:t>
          </a:r>
          <a:r>
            <a:rPr lang="en-US" sz="2800" dirty="0" err="1">
              <a:latin typeface="+mn-lt"/>
            </a:rPr>
            <a:t>mengirim</a:t>
          </a:r>
          <a:r>
            <a:rPr lang="en-US" sz="2800" dirty="0">
              <a:latin typeface="+mn-lt"/>
            </a:rPr>
            <a:t> </a:t>
          </a:r>
          <a:r>
            <a:rPr lang="en-US" sz="2800" dirty="0" err="1">
              <a:latin typeface="+mn-lt"/>
            </a:rPr>
            <a:t>permintaan</a:t>
          </a:r>
          <a:r>
            <a:rPr lang="en-US" sz="2800" dirty="0">
              <a:latin typeface="+mn-lt"/>
            </a:rPr>
            <a:t> </a:t>
          </a:r>
          <a:r>
            <a:rPr lang="en-US" sz="2800" dirty="0" err="1">
              <a:latin typeface="+mn-lt"/>
            </a:rPr>
            <a:t>ke</a:t>
          </a:r>
          <a:r>
            <a:rPr lang="en-US" sz="2800" dirty="0">
              <a:latin typeface="+mn-lt"/>
            </a:rPr>
            <a:t> computer</a:t>
          </a:r>
          <a:r>
            <a:rPr lang="en-US" sz="2400" dirty="0">
              <a:latin typeface="+mn-lt"/>
            </a:rPr>
            <a:t>. </a:t>
          </a:r>
        </a:p>
      </dgm:t>
    </dgm:pt>
    <dgm:pt modelId="{305F6E68-AEC4-4EB5-91CB-EE6636AB1AF1}" type="parTrans" cxnId="{CBFF07E1-EA7C-4301-825D-32C5829D50F4}">
      <dgm:prSet/>
      <dgm:spPr/>
      <dgm:t>
        <a:bodyPr/>
        <a:lstStyle/>
        <a:p>
          <a:endParaRPr lang="en-US"/>
        </a:p>
      </dgm:t>
    </dgm:pt>
    <dgm:pt modelId="{6B38A807-B5A8-4350-ACF3-1DDF56489F42}" type="sibTrans" cxnId="{CBFF07E1-EA7C-4301-825D-32C5829D50F4}">
      <dgm:prSet/>
      <dgm:spPr/>
      <dgm:t>
        <a:bodyPr/>
        <a:lstStyle/>
        <a:p>
          <a:endParaRPr lang="en-US"/>
        </a:p>
      </dgm:t>
    </dgm:pt>
    <dgm:pt modelId="{611E6FC2-887A-41D0-9425-F008C29365E9}" type="pres">
      <dgm:prSet presAssocID="{79BA1817-65DE-4A73-8DCA-131049CF18BB}" presName="outerComposite" presStyleCnt="0">
        <dgm:presLayoutVars>
          <dgm:chMax val="5"/>
          <dgm:dir/>
          <dgm:resizeHandles val="exact"/>
        </dgm:presLayoutVars>
      </dgm:prSet>
      <dgm:spPr/>
    </dgm:pt>
    <dgm:pt modelId="{E6F16BB7-74B2-4121-8BC6-699D9C1F3F9E}" type="pres">
      <dgm:prSet presAssocID="{79BA1817-65DE-4A73-8DCA-131049CF18BB}" presName="dummyMaxCanvas" presStyleCnt="0">
        <dgm:presLayoutVars/>
      </dgm:prSet>
      <dgm:spPr/>
    </dgm:pt>
    <dgm:pt modelId="{69FE47C6-B6FF-4CE5-96AC-2A19E1295C8B}" type="pres">
      <dgm:prSet presAssocID="{79BA1817-65DE-4A73-8DCA-131049CF18BB}" presName="ThreeNodes_1" presStyleLbl="node1" presStyleIdx="0" presStyleCnt="3" custScaleX="59010" custScaleY="82945" custLinFactNeighborX="-17160" custLinFactNeighborY="170">
        <dgm:presLayoutVars>
          <dgm:bulletEnabled val="1"/>
        </dgm:presLayoutVars>
      </dgm:prSet>
      <dgm:spPr/>
    </dgm:pt>
    <dgm:pt modelId="{3E0A2C35-F46D-4772-AF83-9D912A80D13A}" type="pres">
      <dgm:prSet presAssocID="{79BA1817-65DE-4A73-8DCA-131049CF18BB}" presName="ThreeNodes_2" presStyleLbl="node1" presStyleIdx="1" presStyleCnt="3" custScaleX="100558" custScaleY="79056" custLinFactNeighborX="-6474" custLinFactNeighborY="2750">
        <dgm:presLayoutVars>
          <dgm:bulletEnabled val="1"/>
        </dgm:presLayoutVars>
      </dgm:prSet>
      <dgm:spPr/>
    </dgm:pt>
    <dgm:pt modelId="{D0B09DE3-280F-4E74-AFEC-B7D6D30DD700}" type="pres">
      <dgm:prSet presAssocID="{79BA1817-65DE-4A73-8DCA-131049CF18BB}" presName="ThreeNodes_3" presStyleLbl="node1" presStyleIdx="2" presStyleCnt="3" custLinFactNeighborX="0" custLinFactNeighborY="911">
        <dgm:presLayoutVars>
          <dgm:bulletEnabled val="1"/>
        </dgm:presLayoutVars>
      </dgm:prSet>
      <dgm:spPr/>
    </dgm:pt>
    <dgm:pt modelId="{BEEED51D-C100-4479-A94A-65FD1E232015}" type="pres">
      <dgm:prSet presAssocID="{79BA1817-65DE-4A73-8DCA-131049CF18BB}" presName="ThreeConn_1-2" presStyleLbl="fgAccFollowNode1" presStyleIdx="0" presStyleCnt="2" custLinFactX="-100000" custLinFactNeighborX="-114302" custLinFactNeighborY="-43707">
        <dgm:presLayoutVars>
          <dgm:bulletEnabled val="1"/>
        </dgm:presLayoutVars>
      </dgm:prSet>
      <dgm:spPr/>
    </dgm:pt>
    <dgm:pt modelId="{7AD5257F-075C-4ED0-916E-D6391C558947}" type="pres">
      <dgm:prSet presAssocID="{79BA1817-65DE-4A73-8DCA-131049CF18BB}" presName="ThreeConn_2-3" presStyleLbl="fgAccFollowNode1" presStyleIdx="1" presStyleCnt="2" custLinFactNeighborX="32427" custLinFactNeighborY="-25378">
        <dgm:presLayoutVars>
          <dgm:bulletEnabled val="1"/>
        </dgm:presLayoutVars>
      </dgm:prSet>
      <dgm:spPr/>
    </dgm:pt>
    <dgm:pt modelId="{6C69EAEA-5E4C-487F-A1C0-CA57A9B401A9}" type="pres">
      <dgm:prSet presAssocID="{79BA1817-65DE-4A73-8DCA-131049CF18BB}" presName="ThreeNodes_1_text" presStyleLbl="node1" presStyleIdx="2" presStyleCnt="3">
        <dgm:presLayoutVars>
          <dgm:bulletEnabled val="1"/>
        </dgm:presLayoutVars>
      </dgm:prSet>
      <dgm:spPr/>
    </dgm:pt>
    <dgm:pt modelId="{1F1AB513-E9E2-4401-B4FF-14865A28FED4}" type="pres">
      <dgm:prSet presAssocID="{79BA1817-65DE-4A73-8DCA-131049CF18BB}" presName="ThreeNodes_2_text" presStyleLbl="node1" presStyleIdx="2" presStyleCnt="3">
        <dgm:presLayoutVars>
          <dgm:bulletEnabled val="1"/>
        </dgm:presLayoutVars>
      </dgm:prSet>
      <dgm:spPr/>
    </dgm:pt>
    <dgm:pt modelId="{0622DCB8-BE90-4B03-A56C-08A769565E5C}" type="pres">
      <dgm:prSet presAssocID="{79BA1817-65DE-4A73-8DCA-131049CF18B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BAC280D-1172-4220-BF6C-FB4154639BA0}" type="presOf" srcId="{3E978328-52EE-4D13-837E-E1A2A6D5337C}" destId="{0622DCB8-BE90-4B03-A56C-08A769565E5C}" srcOrd="1" destOrd="0" presId="urn:microsoft.com/office/officeart/2005/8/layout/vProcess5"/>
    <dgm:cxn modelId="{5FA7F60E-0A2C-4FFE-B420-19084250D16C}" srcId="{79BA1817-65DE-4A73-8DCA-131049CF18BB}" destId="{51DC4BF8-35F1-426E-B041-A58B4A2E694D}" srcOrd="1" destOrd="0" parTransId="{A3D64C1E-45A0-4EF6-B411-A83F020AA495}" sibTransId="{0BEB8A18-0B91-44FF-A371-F95A42AC5BED}"/>
    <dgm:cxn modelId="{C6F1AA12-78C7-4155-8E42-29C0061D2B54}" type="presOf" srcId="{D5693AC7-FBBF-49C9-ABBC-DF687247297B}" destId="{D0B09DE3-280F-4E74-AFEC-B7D6D30DD700}" srcOrd="0" destOrd="1" presId="urn:microsoft.com/office/officeart/2005/8/layout/vProcess5"/>
    <dgm:cxn modelId="{99808A19-B75D-44D7-8CF1-77BBEC0DFCFF}" type="presOf" srcId="{7E83E179-6D31-4C13-B7CC-0261A488D546}" destId="{69FE47C6-B6FF-4CE5-96AC-2A19E1295C8B}" srcOrd="0" destOrd="0" presId="urn:microsoft.com/office/officeart/2005/8/layout/vProcess5"/>
    <dgm:cxn modelId="{F7ACEA2A-12B1-4E5C-88D5-60645C36F1B3}" type="presOf" srcId="{D5693AC7-FBBF-49C9-ABBC-DF687247297B}" destId="{0622DCB8-BE90-4B03-A56C-08A769565E5C}" srcOrd="1" destOrd="1" presId="urn:microsoft.com/office/officeart/2005/8/layout/vProcess5"/>
    <dgm:cxn modelId="{BD28263E-1F4D-4F31-B581-D56216541449}" type="presOf" srcId="{26114069-C08E-43DA-A79A-C3AA91F050A5}" destId="{BEEED51D-C100-4479-A94A-65FD1E232015}" srcOrd="0" destOrd="0" presId="urn:microsoft.com/office/officeart/2005/8/layout/vProcess5"/>
    <dgm:cxn modelId="{6EF01463-C1D1-43A7-A351-A2FC86528E5E}" type="presOf" srcId="{51DC4BF8-35F1-426E-B041-A58B4A2E694D}" destId="{3E0A2C35-F46D-4772-AF83-9D912A80D13A}" srcOrd="0" destOrd="0" presId="urn:microsoft.com/office/officeart/2005/8/layout/vProcess5"/>
    <dgm:cxn modelId="{91346277-49C4-46C3-A85C-5236508CF81B}" type="presOf" srcId="{1254A5EE-8D79-4B55-B2D7-F11706D5B816}" destId="{69FE47C6-B6FF-4CE5-96AC-2A19E1295C8B}" srcOrd="0" destOrd="1" presId="urn:microsoft.com/office/officeart/2005/8/layout/vProcess5"/>
    <dgm:cxn modelId="{82F46A79-FF1E-425D-9D1E-BD906A969285}" type="presOf" srcId="{51DC4BF8-35F1-426E-B041-A58B4A2E694D}" destId="{1F1AB513-E9E2-4401-B4FF-14865A28FED4}" srcOrd="1" destOrd="0" presId="urn:microsoft.com/office/officeart/2005/8/layout/vProcess5"/>
    <dgm:cxn modelId="{B897637C-33CA-462F-8850-3DED0B2197AC}" type="presOf" srcId="{1254A5EE-8D79-4B55-B2D7-F11706D5B816}" destId="{6C69EAEA-5E4C-487F-A1C0-CA57A9B401A9}" srcOrd="1" destOrd="1" presId="urn:microsoft.com/office/officeart/2005/8/layout/vProcess5"/>
    <dgm:cxn modelId="{DA708796-8EB1-48C2-9833-0ECE5E101FF2}" type="presOf" srcId="{79BA1817-65DE-4A73-8DCA-131049CF18BB}" destId="{611E6FC2-887A-41D0-9425-F008C29365E9}" srcOrd="0" destOrd="0" presId="urn:microsoft.com/office/officeart/2005/8/layout/vProcess5"/>
    <dgm:cxn modelId="{7B874699-305D-4B7E-B72C-581F26EA4A35}" type="presOf" srcId="{0BEB8A18-0B91-44FF-A371-F95A42AC5BED}" destId="{7AD5257F-075C-4ED0-916E-D6391C558947}" srcOrd="0" destOrd="0" presId="urn:microsoft.com/office/officeart/2005/8/layout/vProcess5"/>
    <dgm:cxn modelId="{BB8BDDA4-80F4-4836-8EBE-C0BEFBEF262E}" type="presOf" srcId="{7E83E179-6D31-4C13-B7CC-0261A488D546}" destId="{6C69EAEA-5E4C-487F-A1C0-CA57A9B401A9}" srcOrd="1" destOrd="0" presId="urn:microsoft.com/office/officeart/2005/8/layout/vProcess5"/>
    <dgm:cxn modelId="{557518A6-8273-4CC0-BB39-22EB4C71092E}" srcId="{79BA1817-65DE-4A73-8DCA-131049CF18BB}" destId="{7E83E179-6D31-4C13-B7CC-0261A488D546}" srcOrd="0" destOrd="0" parTransId="{4BA07D2E-7BF7-4058-A543-3A0C6925F111}" sibTransId="{26114069-C08E-43DA-A79A-C3AA91F050A5}"/>
    <dgm:cxn modelId="{167666A7-2A88-488A-9043-A22D5999B8F6}" srcId="{79BA1817-65DE-4A73-8DCA-131049CF18BB}" destId="{3E978328-52EE-4D13-837E-E1A2A6D5337C}" srcOrd="2" destOrd="0" parTransId="{340C5CFE-7071-4472-A582-734B848DF045}" sibTransId="{733AC7FF-E46A-412C-ABD4-5EC36DD06B4C}"/>
    <dgm:cxn modelId="{CBFF07E1-EA7C-4301-825D-32C5829D50F4}" srcId="{3E978328-52EE-4D13-837E-E1A2A6D5337C}" destId="{D5693AC7-FBBF-49C9-ABBC-DF687247297B}" srcOrd="0" destOrd="0" parTransId="{305F6E68-AEC4-4EB5-91CB-EE6636AB1AF1}" sibTransId="{6B38A807-B5A8-4350-ACF3-1DDF56489F42}"/>
    <dgm:cxn modelId="{A37565EB-F15B-49A1-98B8-35D6AE3153B3}" srcId="{7E83E179-6D31-4C13-B7CC-0261A488D546}" destId="{1254A5EE-8D79-4B55-B2D7-F11706D5B816}" srcOrd="0" destOrd="0" parTransId="{81F06AB8-DA1E-4240-8C69-1711196C93E7}" sibTransId="{200F1DB9-C0C7-4265-91F8-E65CE366A48F}"/>
    <dgm:cxn modelId="{AE65A8F7-FD11-4732-B036-7C79DEC9279F}" type="presOf" srcId="{3E978328-52EE-4D13-837E-E1A2A6D5337C}" destId="{D0B09DE3-280F-4E74-AFEC-B7D6D30DD700}" srcOrd="0" destOrd="0" presId="urn:microsoft.com/office/officeart/2005/8/layout/vProcess5"/>
    <dgm:cxn modelId="{F6F458CA-575B-440A-97D5-CA8EED22F003}" type="presParOf" srcId="{611E6FC2-887A-41D0-9425-F008C29365E9}" destId="{E6F16BB7-74B2-4121-8BC6-699D9C1F3F9E}" srcOrd="0" destOrd="0" presId="urn:microsoft.com/office/officeart/2005/8/layout/vProcess5"/>
    <dgm:cxn modelId="{93FD1E8C-5D95-4E1A-9A27-D2680460080A}" type="presParOf" srcId="{611E6FC2-887A-41D0-9425-F008C29365E9}" destId="{69FE47C6-B6FF-4CE5-96AC-2A19E1295C8B}" srcOrd="1" destOrd="0" presId="urn:microsoft.com/office/officeart/2005/8/layout/vProcess5"/>
    <dgm:cxn modelId="{369938B5-9DFF-442A-9C7B-F05E1094CC78}" type="presParOf" srcId="{611E6FC2-887A-41D0-9425-F008C29365E9}" destId="{3E0A2C35-F46D-4772-AF83-9D912A80D13A}" srcOrd="2" destOrd="0" presId="urn:microsoft.com/office/officeart/2005/8/layout/vProcess5"/>
    <dgm:cxn modelId="{FF26A257-9D37-4E2F-8D3B-6D72F066B33E}" type="presParOf" srcId="{611E6FC2-887A-41D0-9425-F008C29365E9}" destId="{D0B09DE3-280F-4E74-AFEC-B7D6D30DD700}" srcOrd="3" destOrd="0" presId="urn:microsoft.com/office/officeart/2005/8/layout/vProcess5"/>
    <dgm:cxn modelId="{C1777AA7-4761-4427-B7A5-63E04F49899D}" type="presParOf" srcId="{611E6FC2-887A-41D0-9425-F008C29365E9}" destId="{BEEED51D-C100-4479-A94A-65FD1E232015}" srcOrd="4" destOrd="0" presId="urn:microsoft.com/office/officeart/2005/8/layout/vProcess5"/>
    <dgm:cxn modelId="{72C665E3-9048-4378-AC67-62A3A9DD5CF1}" type="presParOf" srcId="{611E6FC2-887A-41D0-9425-F008C29365E9}" destId="{7AD5257F-075C-4ED0-916E-D6391C558947}" srcOrd="5" destOrd="0" presId="urn:microsoft.com/office/officeart/2005/8/layout/vProcess5"/>
    <dgm:cxn modelId="{1C572098-ABA8-49AC-B5CB-84DD7AB567E1}" type="presParOf" srcId="{611E6FC2-887A-41D0-9425-F008C29365E9}" destId="{6C69EAEA-5E4C-487F-A1C0-CA57A9B401A9}" srcOrd="6" destOrd="0" presId="urn:microsoft.com/office/officeart/2005/8/layout/vProcess5"/>
    <dgm:cxn modelId="{28545FEF-A984-4743-8302-9FBCE7EA2EE5}" type="presParOf" srcId="{611E6FC2-887A-41D0-9425-F008C29365E9}" destId="{1F1AB513-E9E2-4401-B4FF-14865A28FED4}" srcOrd="7" destOrd="0" presId="urn:microsoft.com/office/officeart/2005/8/layout/vProcess5"/>
    <dgm:cxn modelId="{DE0DA8BC-AE43-4086-A2F6-E7CE1F833C47}" type="presParOf" srcId="{611E6FC2-887A-41D0-9425-F008C29365E9}" destId="{0622DCB8-BE90-4B03-A56C-08A769565E5C}" srcOrd="8" destOrd="0" presId="urn:microsoft.com/office/officeart/2005/8/layout/vProcess5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E47C6-B6FF-4CE5-96AC-2A19E1295C8B}">
      <dsp:nvSpPr>
        <dsp:cNvPr id="0" name=""/>
        <dsp:cNvSpPr/>
      </dsp:nvSpPr>
      <dsp:spPr>
        <a:xfrm>
          <a:off x="341983" y="174647"/>
          <a:ext cx="6051113" cy="16655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Aharoni" pitchFamily="2" charset="-79"/>
              <a:cs typeface="Aharoni" pitchFamily="2" charset="-79"/>
            </a:rPr>
            <a:t>Waktu</a:t>
          </a:r>
          <a:r>
            <a:rPr lang="en-US" sz="2800" kern="1200" dirty="0">
              <a:latin typeface="Aharoni" pitchFamily="2" charset="-79"/>
              <a:cs typeface="Aharoni" pitchFamily="2" charset="-79"/>
            </a:rPr>
            <a:t> </a:t>
          </a:r>
          <a:r>
            <a:rPr lang="en-US" sz="2800" kern="1200" dirty="0" err="1">
              <a:latin typeface="Aharoni" pitchFamily="2" charset="-79"/>
              <a:cs typeface="Aharoni" pitchFamily="2" charset="-79"/>
            </a:rPr>
            <a:t>Respon</a:t>
          </a:r>
          <a:endParaRPr lang="en-US" sz="2800" kern="1200" dirty="0">
            <a:latin typeface="Aharoni" pitchFamily="2" charset="-79"/>
            <a:cs typeface="Aharoni" pitchFamily="2" charset="-79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err="1"/>
            <a:t>waktu</a:t>
          </a:r>
          <a:r>
            <a:rPr lang="en-US" sz="2800" kern="1200" dirty="0"/>
            <a:t> yang </a:t>
          </a:r>
          <a:r>
            <a:rPr lang="en-US" sz="2800" kern="1200" dirty="0" err="1"/>
            <a:t>dibutuhkan</a:t>
          </a:r>
          <a:r>
            <a:rPr lang="en-US" sz="2800" kern="1200" dirty="0"/>
            <a:t> </a:t>
          </a:r>
          <a:r>
            <a:rPr lang="en-US" sz="2800" kern="1200" dirty="0" err="1"/>
            <a:t>dari</a:t>
          </a:r>
          <a:r>
            <a:rPr lang="en-US" sz="2800" kern="1200" dirty="0"/>
            <a:t> </a:t>
          </a:r>
          <a:r>
            <a:rPr lang="en-US" sz="2800" kern="1200" dirty="0" err="1"/>
            <a:t>saat</a:t>
          </a:r>
          <a:r>
            <a:rPr lang="en-US" sz="2800" kern="1200" dirty="0"/>
            <a:t> </a:t>
          </a:r>
          <a:r>
            <a:rPr lang="en-US" sz="2800" kern="1200" dirty="0" err="1"/>
            <a:t>pemakai</a:t>
          </a:r>
          <a:r>
            <a:rPr lang="en-US" sz="2800" kern="1200" dirty="0"/>
            <a:t> </a:t>
          </a:r>
          <a:r>
            <a:rPr lang="en-US" sz="2800" kern="1200" dirty="0" err="1"/>
            <a:t>pertama</a:t>
          </a:r>
          <a:r>
            <a:rPr lang="en-US" sz="2800" kern="1200" dirty="0"/>
            <a:t> </a:t>
          </a:r>
          <a:r>
            <a:rPr lang="en-US" sz="2800" kern="1200" dirty="0" err="1"/>
            <a:t>memulai</a:t>
          </a:r>
          <a:r>
            <a:rPr lang="en-US" sz="2800" kern="1200" dirty="0"/>
            <a:t> </a:t>
          </a:r>
          <a:r>
            <a:rPr lang="en-US" sz="2800" kern="1200" dirty="0" err="1"/>
            <a:t>aktivitas</a:t>
          </a:r>
          <a:r>
            <a:rPr lang="en-US" sz="2800" kern="1200" dirty="0"/>
            <a:t> </a:t>
          </a:r>
        </a:p>
      </dsp:txBody>
      <dsp:txXfrm>
        <a:off x="390765" y="223429"/>
        <a:ext cx="4744324" cy="1567990"/>
      </dsp:txXfrm>
    </dsp:sp>
    <dsp:sp modelId="{3E0A2C35-F46D-4772-AF83-9D912A80D13A}">
      <dsp:nvSpPr>
        <dsp:cNvPr id="0" name=""/>
        <dsp:cNvSpPr/>
      </dsp:nvSpPr>
      <dsp:spPr>
        <a:xfrm>
          <a:off x="212320" y="2608193"/>
          <a:ext cx="10311605" cy="15874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latin typeface="Aharoni" pitchFamily="2" charset="-79"/>
              <a:cs typeface="Aharoni" pitchFamily="2" charset="-79"/>
            </a:rPr>
            <a:t>User Think Time </a:t>
          </a:r>
          <a:r>
            <a:rPr lang="en-US" sz="2700" kern="1200" dirty="0"/>
            <a:t> 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waktu</a:t>
          </a:r>
          <a:r>
            <a:rPr lang="en-US" sz="2700" kern="1200" dirty="0"/>
            <a:t> yang </a:t>
          </a:r>
          <a:r>
            <a:rPr lang="en-US" sz="2700" kern="1200" dirty="0" err="1"/>
            <a:t>dibutuhkan</a:t>
          </a:r>
          <a:r>
            <a:rPr lang="en-US" sz="2700" kern="1200" dirty="0"/>
            <a:t> </a:t>
          </a:r>
          <a:r>
            <a:rPr lang="en-US" sz="2700" kern="1200" dirty="0" err="1"/>
            <a:t>pemakai</a:t>
          </a:r>
          <a:r>
            <a:rPr lang="en-US" sz="2700" kern="1200" dirty="0"/>
            <a:t> </a:t>
          </a:r>
          <a:r>
            <a:rPr lang="en-US" sz="2700" kern="1200" dirty="0" err="1"/>
            <a:t>untuk</a:t>
          </a:r>
          <a:r>
            <a:rPr lang="en-US" sz="2700" kern="1200" dirty="0"/>
            <a:t> </a:t>
          </a:r>
          <a:r>
            <a:rPr lang="en-US" sz="2700" kern="1200" dirty="0" err="1"/>
            <a:t>berfikir</a:t>
          </a:r>
          <a:r>
            <a:rPr lang="en-US" sz="2700" kern="1200" dirty="0"/>
            <a:t> </a:t>
          </a:r>
          <a:r>
            <a:rPr lang="en-US" sz="2700" kern="1200" dirty="0" err="1"/>
            <a:t>sebelum</a:t>
          </a:r>
          <a:r>
            <a:rPr lang="en-US" sz="2700" kern="1200" dirty="0"/>
            <a:t> </a:t>
          </a:r>
          <a:r>
            <a:rPr lang="en-US" sz="2700" kern="1200" dirty="0" err="1"/>
            <a:t>perintah</a:t>
          </a:r>
          <a:r>
            <a:rPr lang="en-US" sz="2700" kern="1200" dirty="0"/>
            <a:t> </a:t>
          </a:r>
          <a:r>
            <a:rPr lang="en-US" sz="2700" kern="1200" dirty="0" err="1"/>
            <a:t>berikutnya</a:t>
          </a:r>
          <a:r>
            <a:rPr lang="en-US" sz="2700" kern="1200" dirty="0"/>
            <a:t> </a:t>
          </a:r>
          <a:endParaRPr lang="en-US" sz="2700" b="1" kern="1200" dirty="0">
            <a:latin typeface="Aharoni" pitchFamily="2" charset="-79"/>
            <a:cs typeface="Aharoni" pitchFamily="2" charset="-79"/>
          </a:endParaRPr>
        </a:p>
      </dsp:txBody>
      <dsp:txXfrm>
        <a:off x="258815" y="2654688"/>
        <a:ext cx="7996270" cy="1494472"/>
      </dsp:txXfrm>
    </dsp:sp>
    <dsp:sp modelId="{D0B09DE3-280F-4E74-AFEC-B7D6D30DD700}">
      <dsp:nvSpPr>
        <dsp:cNvPr id="0" name=""/>
        <dsp:cNvSpPr/>
      </dsp:nvSpPr>
      <dsp:spPr>
        <a:xfrm>
          <a:off x="1809597" y="4685385"/>
          <a:ext cx="10254386" cy="20080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>
              <a:latin typeface="Aharoni" pitchFamily="2" charset="-79"/>
              <a:cs typeface="Aharoni" pitchFamily="2" charset="-79"/>
            </a:rPr>
            <a:t>Waktu</a:t>
          </a:r>
          <a:r>
            <a:rPr lang="en-US" sz="3600" kern="1200" dirty="0">
              <a:latin typeface="Aharoni" pitchFamily="2" charset="-79"/>
              <a:cs typeface="Aharoni" pitchFamily="2" charset="-79"/>
            </a:rPr>
            <a:t> </a:t>
          </a:r>
          <a:r>
            <a:rPr lang="en-US" sz="3600" kern="1200" dirty="0" err="1">
              <a:latin typeface="Aharoni" pitchFamily="2" charset="-79"/>
              <a:cs typeface="Aharoni" pitchFamily="2" charset="-79"/>
            </a:rPr>
            <a:t>Tanggap</a:t>
          </a:r>
          <a:r>
            <a:rPr lang="en-US" sz="3600" kern="1200" dirty="0">
              <a:latin typeface="Aharoni" pitchFamily="2" charset="-79"/>
              <a:cs typeface="Aharoni" pitchFamily="2" charset="-79"/>
            </a:rPr>
            <a:t> 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err="1">
              <a:latin typeface="+mn-lt"/>
            </a:rPr>
            <a:t>waktu</a:t>
          </a:r>
          <a:r>
            <a:rPr lang="en-US" sz="2800" kern="1200" dirty="0">
              <a:latin typeface="+mn-lt"/>
            </a:rPr>
            <a:t> </a:t>
          </a:r>
          <a:r>
            <a:rPr lang="en-US" sz="2800" kern="1200" dirty="0" err="1">
              <a:latin typeface="+mn-lt"/>
            </a:rPr>
            <a:t>tanggap</a:t>
          </a:r>
          <a:r>
            <a:rPr lang="en-US" sz="2800" kern="1200" dirty="0">
              <a:latin typeface="+mn-lt"/>
            </a:rPr>
            <a:t> yang </a:t>
          </a:r>
          <a:r>
            <a:rPr lang="en-US" sz="2800" kern="1200" dirty="0" err="1">
              <a:latin typeface="+mn-lt"/>
            </a:rPr>
            <a:t>diberikan</a:t>
          </a:r>
          <a:r>
            <a:rPr lang="en-US" sz="2800" kern="1200" dirty="0">
              <a:latin typeface="+mn-lt"/>
            </a:rPr>
            <a:t> </a:t>
          </a:r>
          <a:r>
            <a:rPr lang="en-US" sz="2800" kern="1200" dirty="0" err="1">
              <a:latin typeface="+mn-lt"/>
            </a:rPr>
            <a:t>oleh</a:t>
          </a:r>
          <a:r>
            <a:rPr lang="en-US" sz="2800" kern="1200" dirty="0">
              <a:latin typeface="+mn-lt"/>
            </a:rPr>
            <a:t> </a:t>
          </a:r>
          <a:r>
            <a:rPr lang="en-US" sz="2800" kern="1200" dirty="0" err="1">
              <a:latin typeface="+mn-lt"/>
            </a:rPr>
            <a:t>antar</a:t>
          </a:r>
          <a:r>
            <a:rPr lang="en-US" sz="2800" kern="1200" dirty="0">
              <a:latin typeface="+mn-lt"/>
            </a:rPr>
            <a:t> </a:t>
          </a:r>
          <a:r>
            <a:rPr lang="en-US" sz="2800" kern="1200" dirty="0" err="1">
              <a:latin typeface="+mn-lt"/>
            </a:rPr>
            <a:t>muka</a:t>
          </a:r>
          <a:r>
            <a:rPr lang="en-US" sz="2800" kern="1200" dirty="0">
              <a:latin typeface="+mn-lt"/>
            </a:rPr>
            <a:t>/interface </a:t>
          </a:r>
          <a:r>
            <a:rPr lang="en-US" sz="2800" kern="1200" dirty="0" err="1">
              <a:latin typeface="+mn-lt"/>
            </a:rPr>
            <a:t>ketika</a:t>
          </a:r>
          <a:r>
            <a:rPr lang="en-US" sz="2800" kern="1200" dirty="0">
              <a:latin typeface="+mn-lt"/>
            </a:rPr>
            <a:t> user </a:t>
          </a:r>
          <a:r>
            <a:rPr lang="en-US" sz="2800" kern="1200" dirty="0" err="1">
              <a:latin typeface="+mn-lt"/>
            </a:rPr>
            <a:t>merequest</a:t>
          </a:r>
          <a:r>
            <a:rPr lang="en-US" sz="2800" kern="1200" dirty="0">
              <a:latin typeface="+mn-lt"/>
            </a:rPr>
            <a:t>/</a:t>
          </a:r>
          <a:r>
            <a:rPr lang="en-US" sz="2800" kern="1200" dirty="0" err="1">
              <a:latin typeface="+mn-lt"/>
            </a:rPr>
            <a:t>mengirim</a:t>
          </a:r>
          <a:r>
            <a:rPr lang="en-US" sz="2800" kern="1200" dirty="0">
              <a:latin typeface="+mn-lt"/>
            </a:rPr>
            <a:t> </a:t>
          </a:r>
          <a:r>
            <a:rPr lang="en-US" sz="2800" kern="1200" dirty="0" err="1">
              <a:latin typeface="+mn-lt"/>
            </a:rPr>
            <a:t>permintaan</a:t>
          </a:r>
          <a:r>
            <a:rPr lang="en-US" sz="2800" kern="1200" dirty="0">
              <a:latin typeface="+mn-lt"/>
            </a:rPr>
            <a:t> </a:t>
          </a:r>
          <a:r>
            <a:rPr lang="en-US" sz="2800" kern="1200" dirty="0" err="1">
              <a:latin typeface="+mn-lt"/>
            </a:rPr>
            <a:t>ke</a:t>
          </a:r>
          <a:r>
            <a:rPr lang="en-US" sz="2800" kern="1200" dirty="0">
              <a:latin typeface="+mn-lt"/>
            </a:rPr>
            <a:t> computer</a:t>
          </a:r>
          <a:r>
            <a:rPr lang="en-US" sz="2400" kern="1200" dirty="0">
              <a:latin typeface="+mn-lt"/>
            </a:rPr>
            <a:t>. </a:t>
          </a:r>
        </a:p>
      </dsp:txBody>
      <dsp:txXfrm>
        <a:off x="1868410" y="4744198"/>
        <a:ext cx="7926747" cy="1890396"/>
      </dsp:txXfrm>
    </dsp:sp>
    <dsp:sp modelId="{BEEED51D-C100-4479-A94A-65FD1E232015}">
      <dsp:nvSpPr>
        <dsp:cNvPr id="0" name=""/>
        <dsp:cNvSpPr/>
      </dsp:nvSpPr>
      <dsp:spPr>
        <a:xfrm>
          <a:off x="6152070" y="952280"/>
          <a:ext cx="1305214" cy="13052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445743" y="952280"/>
        <a:ext cx="717868" cy="982174"/>
      </dsp:txXfrm>
    </dsp:sp>
    <dsp:sp modelId="{7AD5257F-075C-4ED0-916E-D6391C558947}">
      <dsp:nvSpPr>
        <dsp:cNvPr id="0" name=""/>
        <dsp:cNvSpPr/>
      </dsp:nvSpPr>
      <dsp:spPr>
        <a:xfrm>
          <a:off x="10277212" y="3520818"/>
          <a:ext cx="1305214" cy="13052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10570885" y="3520818"/>
        <a:ext cx="717868" cy="9821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ABFB-B292-4997-937C-31EAA4D9D96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CB48-39CA-4523-948A-F1BE3846D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ABFB-B292-4997-937C-31EAA4D9D96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CB48-39CA-4523-948A-F1BE3846D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ABFB-B292-4997-937C-31EAA4D9D96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CB48-39CA-4523-948A-F1BE3846D0DD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ABFB-B292-4997-937C-31EAA4D9D96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CB48-39CA-4523-948A-F1BE3846D0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ABFB-B292-4997-937C-31EAA4D9D96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CB48-39CA-4523-948A-F1BE3846D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ABFB-B292-4997-937C-31EAA4D9D96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CB48-39CA-4523-948A-F1BE3846D0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ABFB-B292-4997-937C-31EAA4D9D96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CB48-39CA-4523-948A-F1BE3846D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ABFB-B292-4997-937C-31EAA4D9D96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CB48-39CA-4523-948A-F1BE3846D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ABFB-B292-4997-937C-31EAA4D9D96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CB48-39CA-4523-948A-F1BE3846D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ABFB-B292-4997-937C-31EAA4D9D96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CB48-39CA-4523-948A-F1BE3846D0D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ABFB-B292-4997-937C-31EAA4D9D96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CB48-39CA-4523-948A-F1BE3846D0D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5B5ABFB-B292-4997-937C-31EAA4D9D96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30DCB48-39CA-4523-948A-F1BE3846D0D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IMK Modul 7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06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757" y="2675466"/>
            <a:ext cx="9877777" cy="4182533"/>
          </a:xfrm>
        </p:spPr>
        <p:txBody>
          <a:bodyPr>
            <a:normAutofit/>
          </a:bodyPr>
          <a:lstStyle/>
          <a:p>
            <a:r>
              <a:rPr lang="en-US" dirty="0">
                <a:latin typeface="Aharoni" pitchFamily="2" charset="-79"/>
                <a:cs typeface="Aharoni" pitchFamily="2" charset="-79"/>
              </a:rPr>
              <a:t>Project yang kami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buat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dengan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teknologi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terbaru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menjadi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salah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satu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factor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perbandingan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antara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pemrograman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yang lama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dan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yang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terbaru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dan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menyelesaikan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masalah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kecepatan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load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sebuah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website yang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dibandingkan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berdasarkan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website yang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dibangun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dengan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Bahasa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pemrograman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lama,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sehingga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secara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user experience project kami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memenuhi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kemauan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user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dari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segi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kecepatan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tampil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.</a:t>
            </a:r>
          </a:p>
          <a:p>
            <a:r>
              <a:rPr lang="en-US" dirty="0">
                <a:latin typeface="Aharoni" pitchFamily="2" charset="-79"/>
                <a:cs typeface="Aharoni" pitchFamily="2" charset="-79"/>
              </a:rPr>
              <a:t>Speed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mempengaruhi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user experience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sehingga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itu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membuat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bounding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antara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user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dan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product.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 </a:t>
            </a:r>
          </a:p>
        </p:txBody>
      </p:sp>
      <p:pic>
        <p:nvPicPr>
          <p:cNvPr id="11266" name="Picture 2" descr="C:\Users\owner\Documents\logo_baru_um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1"/>
            <a:ext cx="2590800" cy="252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83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owner\Documents\bayi lucu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1168"/>
            <a:ext cx="12192000" cy="699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63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694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153281"/>
              </p:ext>
            </p:extLst>
          </p:nvPr>
        </p:nvGraphicFramePr>
        <p:xfrm>
          <a:off x="128016" y="0"/>
          <a:ext cx="12063984" cy="6693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851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757" y="3236975"/>
            <a:ext cx="9877777" cy="2889187"/>
          </a:xfrm>
        </p:spPr>
        <p:txBody>
          <a:bodyPr>
            <a:noAutofit/>
          </a:bodyPr>
          <a:lstStyle/>
          <a:p>
            <a:r>
              <a:rPr lang="en-US" sz="3200" dirty="0"/>
              <a:t>The Magical number plus and minus (George Miller, 1956) </a:t>
            </a:r>
          </a:p>
          <a:p>
            <a:r>
              <a:rPr lang="en-US" sz="3200" dirty="0" err="1"/>
              <a:t>Kebanyakan</a:t>
            </a:r>
            <a:r>
              <a:rPr lang="en-US" sz="3200" dirty="0"/>
              <a:t> orang </a:t>
            </a:r>
            <a:r>
              <a:rPr lang="en-US" sz="3200" dirty="0" err="1"/>
              <a:t>hanya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mengenai</a:t>
            </a:r>
            <a:r>
              <a:rPr lang="en-US" sz="3200" dirty="0"/>
              <a:t> 7 piece of information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satu</a:t>
            </a:r>
            <a:r>
              <a:rPr lang="en-US" sz="3200" dirty="0"/>
              <a:t> </a:t>
            </a:r>
            <a:r>
              <a:rPr lang="en-US" sz="3200" dirty="0" err="1"/>
              <a:t>waktu</a:t>
            </a:r>
            <a:r>
              <a:rPr lang="en-US" sz="3200" dirty="0"/>
              <a:t>. </a:t>
            </a:r>
            <a:r>
              <a:rPr lang="en-US" sz="3200" dirty="0" err="1"/>
              <a:t>Informasi</a:t>
            </a:r>
            <a:r>
              <a:rPr lang="en-US" sz="3200" dirty="0"/>
              <a:t> yang </a:t>
            </a:r>
            <a:r>
              <a:rPr lang="en-US" sz="3200" dirty="0" err="1"/>
              <a:t>ada</a:t>
            </a:r>
            <a:r>
              <a:rPr lang="en-US" sz="3200" dirty="0"/>
              <a:t>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disimpan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waktu</a:t>
            </a:r>
            <a:r>
              <a:rPr lang="en-US" sz="3200" dirty="0"/>
              <a:t> </a:t>
            </a:r>
            <a:r>
              <a:rPr lang="en-US" sz="3200" dirty="0" err="1"/>
              <a:t>sekitar</a:t>
            </a:r>
            <a:r>
              <a:rPr lang="en-US" sz="3200" dirty="0"/>
              <a:t> 14-30 </a:t>
            </a:r>
            <a:r>
              <a:rPr lang="en-US" sz="3200" dirty="0" err="1"/>
              <a:t>detik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memori</a:t>
            </a:r>
            <a:r>
              <a:rPr lang="en-US" sz="3200" dirty="0"/>
              <a:t> </a:t>
            </a:r>
            <a:r>
              <a:rPr lang="en-US" sz="3200" dirty="0" err="1"/>
              <a:t>jangka</a:t>
            </a:r>
            <a:r>
              <a:rPr lang="en-US" sz="3200" dirty="0"/>
              <a:t> </a:t>
            </a:r>
            <a:r>
              <a:rPr lang="en-US" sz="3200" dirty="0" err="1"/>
              <a:t>pendek</a:t>
            </a:r>
            <a:r>
              <a:rPr lang="en-US" sz="3200" dirty="0"/>
              <a:t>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latin typeface="Aharoni" pitchFamily="2" charset="-79"/>
                <a:cs typeface="Aharoni" pitchFamily="2" charset="-79"/>
              </a:rPr>
              <a:t>Teori</a:t>
            </a:r>
            <a:r>
              <a:rPr lang="en-US" sz="5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5400" dirty="0" err="1">
                <a:latin typeface="Aharoni" pitchFamily="2" charset="-79"/>
                <a:cs typeface="Aharoni" pitchFamily="2" charset="-79"/>
              </a:rPr>
              <a:t>dasar</a:t>
            </a:r>
            <a:r>
              <a:rPr lang="en-US" sz="5400" dirty="0">
                <a:latin typeface="Aharoni" pitchFamily="2" charset="-79"/>
                <a:cs typeface="Aharoni" pitchFamily="2" charset="-79"/>
              </a:rPr>
              <a:t> </a:t>
            </a:r>
          </a:p>
        </p:txBody>
      </p:sp>
      <p:pic>
        <p:nvPicPr>
          <p:cNvPr id="4098" name="Picture 2" descr="C:\Users\owner\Documents\logo_baru_um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104" y="0"/>
            <a:ext cx="3358896" cy="289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12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/>
              <a:t>Solusi</a:t>
            </a:r>
            <a:r>
              <a:rPr lang="en-US" sz="3600" dirty="0"/>
              <a:t> </a:t>
            </a:r>
            <a:r>
              <a:rPr lang="en-US" sz="3600" dirty="0" err="1"/>
              <a:t>masalah</a:t>
            </a:r>
            <a:r>
              <a:rPr lang="en-US" sz="3600" dirty="0"/>
              <a:t> </a:t>
            </a:r>
            <a:r>
              <a:rPr lang="en-US" sz="3600" dirty="0" err="1"/>
              <a:t>harus</a:t>
            </a:r>
            <a:r>
              <a:rPr lang="en-US" sz="3600" dirty="0"/>
              <a:t> </a:t>
            </a:r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dirty="0" err="1"/>
              <a:t>direkam</a:t>
            </a:r>
            <a:r>
              <a:rPr lang="en-US" sz="3600" dirty="0"/>
              <a:t> di </a:t>
            </a:r>
            <a:r>
              <a:rPr lang="en-US" sz="3600" dirty="0" err="1"/>
              <a:t>memori</a:t>
            </a:r>
            <a:r>
              <a:rPr lang="en-US" sz="3600" dirty="0"/>
              <a:t> </a:t>
            </a:r>
            <a:r>
              <a:rPr lang="en-US" sz="3600" dirty="0" err="1"/>
              <a:t>atau</a:t>
            </a:r>
            <a:r>
              <a:rPr lang="en-US" sz="3600" dirty="0"/>
              <a:t> </a:t>
            </a:r>
            <a:r>
              <a:rPr lang="en-US" sz="3600" dirty="0" err="1"/>
              <a:t>segera</a:t>
            </a:r>
            <a:r>
              <a:rPr lang="en-US" sz="3600" dirty="0"/>
              <a:t> </a:t>
            </a:r>
            <a:r>
              <a:rPr lang="en-US" sz="3600" dirty="0" err="1"/>
              <a:t>diimplementasikan</a:t>
            </a:r>
            <a:r>
              <a:rPr lang="en-US" sz="3600" dirty="0"/>
              <a:t>, </a:t>
            </a:r>
            <a:r>
              <a:rPr lang="en-US" sz="3600" dirty="0" err="1"/>
              <a:t>jika</a:t>
            </a:r>
            <a:r>
              <a:rPr lang="en-US" sz="3600" dirty="0"/>
              <a:t> </a:t>
            </a:r>
            <a:r>
              <a:rPr lang="en-US" sz="3600" dirty="0" err="1"/>
              <a:t>waktu</a:t>
            </a:r>
            <a:r>
              <a:rPr lang="en-US" sz="3600" dirty="0"/>
              <a:t> </a:t>
            </a:r>
            <a:r>
              <a:rPr lang="en-US" sz="3600" dirty="0" err="1"/>
              <a:t>respon</a:t>
            </a:r>
            <a:r>
              <a:rPr lang="en-US" sz="3600" dirty="0"/>
              <a:t> computer </a:t>
            </a:r>
            <a:r>
              <a:rPr lang="en-US" sz="3600" dirty="0" err="1"/>
              <a:t>lambat</a:t>
            </a:r>
            <a:r>
              <a:rPr lang="en-US" sz="3600" dirty="0"/>
              <a:t>, </a:t>
            </a:r>
            <a:r>
              <a:rPr lang="en-US" sz="3600" dirty="0" err="1"/>
              <a:t>maka</a:t>
            </a:r>
            <a:r>
              <a:rPr lang="en-US" sz="3600" dirty="0"/>
              <a:t> </a:t>
            </a:r>
            <a:r>
              <a:rPr lang="en-US" sz="3600" dirty="0" err="1"/>
              <a:t>pengguna</a:t>
            </a:r>
            <a:r>
              <a:rPr lang="en-US" sz="3600" dirty="0"/>
              <a:t> </a:t>
            </a:r>
            <a:r>
              <a:rPr lang="en-US" sz="3600" dirty="0" err="1"/>
              <a:t>akan</a:t>
            </a:r>
            <a:r>
              <a:rPr lang="en-US" sz="3600" dirty="0"/>
              <a:t> </a:t>
            </a:r>
            <a:r>
              <a:rPr lang="en-US" sz="3600" dirty="0" err="1"/>
              <a:t>cenderung</a:t>
            </a:r>
            <a:r>
              <a:rPr lang="en-US" sz="3600" dirty="0"/>
              <a:t> </a:t>
            </a:r>
            <a:r>
              <a:rPr lang="en-US" sz="3600" dirty="0" err="1"/>
              <a:t>lupa</a:t>
            </a:r>
            <a:r>
              <a:rPr lang="en-US" sz="3600" dirty="0"/>
              <a:t> </a:t>
            </a:r>
            <a:r>
              <a:rPr lang="en-US" sz="3600" dirty="0" err="1"/>
              <a:t>akan</a:t>
            </a:r>
            <a:r>
              <a:rPr lang="en-US" sz="3600" dirty="0"/>
              <a:t> sequence </a:t>
            </a:r>
            <a:r>
              <a:rPr lang="en-US" sz="3600" dirty="0" err="1"/>
              <a:t>berikutnya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sebuah</a:t>
            </a:r>
            <a:r>
              <a:rPr lang="en-US" sz="3600" dirty="0"/>
              <a:t> </a:t>
            </a:r>
            <a:r>
              <a:rPr lang="en-US" sz="3600" dirty="0" err="1"/>
              <a:t>aksi</a:t>
            </a:r>
            <a:r>
              <a:rPr lang="en-US" sz="3600" dirty="0"/>
              <a:t> </a:t>
            </a:r>
            <a:r>
              <a:rPr lang="en-US" sz="3600" dirty="0" err="1"/>
              <a:t>atau</a:t>
            </a:r>
            <a:r>
              <a:rPr lang="en-US" sz="3600" dirty="0"/>
              <a:t> </a:t>
            </a:r>
            <a:r>
              <a:rPr lang="en-US" sz="3600" dirty="0" err="1"/>
              <a:t>bisa</a:t>
            </a:r>
            <a:r>
              <a:rPr lang="en-US" sz="3600" dirty="0"/>
              <a:t> </a:t>
            </a:r>
            <a:r>
              <a:rPr lang="en-US" sz="3600" dirty="0" err="1"/>
              <a:t>jadi</a:t>
            </a:r>
            <a:r>
              <a:rPr lang="en-US" sz="3600" dirty="0"/>
              <a:t> </a:t>
            </a:r>
            <a:r>
              <a:rPr lang="en-US" sz="3600" dirty="0" err="1"/>
              <a:t>melakukan</a:t>
            </a:r>
            <a:r>
              <a:rPr lang="en-US" sz="3600" dirty="0"/>
              <a:t> </a:t>
            </a:r>
            <a:r>
              <a:rPr lang="en-US" sz="3600" dirty="0" err="1"/>
              <a:t>pekerjaanya</a:t>
            </a:r>
            <a:r>
              <a:rPr lang="en-US" sz="3600" dirty="0"/>
              <a:t> </a:t>
            </a:r>
            <a:r>
              <a:rPr lang="en-US" sz="3600" dirty="0" err="1"/>
              <a:t>berulang</a:t>
            </a:r>
            <a:r>
              <a:rPr lang="en-US" sz="3600" dirty="0"/>
              <a:t> </a:t>
            </a:r>
            <a:r>
              <a:rPr lang="en-US" sz="3600" dirty="0" err="1"/>
              <a:t>ulang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itchFamily="2" charset="-79"/>
                <a:cs typeface="Aharoni" pitchFamily="2" charset="-79"/>
              </a:rPr>
              <a:t>Point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Masalah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</a:t>
            </a:r>
          </a:p>
        </p:txBody>
      </p:sp>
      <p:pic>
        <p:nvPicPr>
          <p:cNvPr id="5122" name="Picture 2" descr="C:\Users\owner\Documents\logo_baru_um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272" y="0"/>
            <a:ext cx="3157728" cy="271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91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757" y="2675466"/>
            <a:ext cx="9877777" cy="41825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err="1"/>
              <a:t>Berbagai</a:t>
            </a:r>
            <a:r>
              <a:rPr lang="en-US" sz="2800" dirty="0"/>
              <a:t> </a:t>
            </a:r>
            <a:r>
              <a:rPr lang="en-US" sz="2800" dirty="0" err="1"/>
              <a:t>solusi</a:t>
            </a:r>
            <a:r>
              <a:rPr lang="en-US" sz="2800" dirty="0"/>
              <a:t> </a:t>
            </a:r>
            <a:r>
              <a:rPr lang="en-US" sz="2800" dirty="0" err="1"/>
              <a:t>selalu</a:t>
            </a:r>
            <a:r>
              <a:rPr lang="en-US" sz="2800" dirty="0"/>
              <a:t> di </a:t>
            </a:r>
            <a:r>
              <a:rPr lang="en-US" sz="2800" dirty="0" err="1"/>
              <a:t>kembangkan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topic </a:t>
            </a:r>
            <a:r>
              <a:rPr lang="en-US" sz="2800" dirty="0" err="1"/>
              <a:t>ini</a:t>
            </a:r>
            <a:r>
              <a:rPr lang="en-US" sz="2800" dirty="0"/>
              <a:t>, </a:t>
            </a:r>
          </a:p>
          <a:p>
            <a:pPr marL="0" indent="0" algn="ctr">
              <a:buNone/>
            </a:pPr>
            <a:r>
              <a:rPr lang="en-US" sz="2800" dirty="0"/>
              <a:t>Salah </a:t>
            </a:r>
            <a:r>
              <a:rPr lang="en-US" sz="2800" dirty="0" err="1"/>
              <a:t>satunya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umum</a:t>
            </a:r>
            <a:r>
              <a:rPr lang="en-US" sz="2800" dirty="0"/>
              <a:t> Hardware </a:t>
            </a:r>
            <a:r>
              <a:rPr lang="en-US" sz="2800" dirty="0" err="1"/>
              <a:t>maupun</a:t>
            </a:r>
            <a:r>
              <a:rPr lang="en-US" sz="2800" dirty="0"/>
              <a:t> software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dunia</a:t>
            </a:r>
            <a:r>
              <a:rPr lang="en-US" sz="2800" dirty="0"/>
              <a:t> technology </a:t>
            </a:r>
            <a:r>
              <a:rPr lang="en-US" sz="2800" dirty="0" err="1"/>
              <a:t>selalu</a:t>
            </a:r>
            <a:r>
              <a:rPr lang="en-US" sz="2800" dirty="0"/>
              <a:t> di update yang </a:t>
            </a:r>
            <a:r>
              <a:rPr lang="en-US" sz="2800" dirty="0" err="1"/>
              <a:t>salah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tujuanya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performance computer </a:t>
            </a:r>
            <a:r>
              <a:rPr lang="en-US" sz="2800" dirty="0" err="1"/>
              <a:t>semakin</a:t>
            </a:r>
            <a:r>
              <a:rPr lang="en-US" sz="2800" dirty="0"/>
              <a:t> </a:t>
            </a:r>
            <a:r>
              <a:rPr lang="en-US" sz="2800" dirty="0" err="1"/>
              <a:t>membaik</a:t>
            </a:r>
            <a:r>
              <a:rPr lang="en-US" sz="2800" dirty="0"/>
              <a:t>. </a:t>
            </a:r>
          </a:p>
          <a:p>
            <a:pPr marL="0" indent="0" algn="ctr">
              <a:buNone/>
            </a:pPr>
            <a:r>
              <a:rPr lang="en-US" sz="2800" dirty="0" err="1"/>
              <a:t>Selain</a:t>
            </a:r>
            <a:r>
              <a:rPr lang="en-US" sz="2800" dirty="0"/>
              <a:t> </a:t>
            </a:r>
            <a:r>
              <a:rPr lang="en-US" sz="2800" dirty="0" err="1"/>
              <a:t>itu</a:t>
            </a:r>
            <a:r>
              <a:rPr lang="en-US" sz="2800" dirty="0"/>
              <a:t> </a:t>
            </a:r>
            <a:r>
              <a:rPr lang="en-US" sz="2800" dirty="0" err="1"/>
              <a:t>semakin</a:t>
            </a:r>
            <a:r>
              <a:rPr lang="en-US" sz="2800" dirty="0"/>
              <a:t> </a:t>
            </a:r>
            <a:r>
              <a:rPr lang="en-US" sz="2800" dirty="0" err="1"/>
              <a:t>berkembanganya</a:t>
            </a:r>
            <a:r>
              <a:rPr lang="en-US" sz="2800" dirty="0"/>
              <a:t> Bahasa </a:t>
            </a:r>
            <a:r>
              <a:rPr lang="en-US" sz="2800" dirty="0" err="1"/>
              <a:t>pemrogramman</a:t>
            </a:r>
            <a:r>
              <a:rPr lang="en-US" sz="2800" dirty="0"/>
              <a:t> yang </a:t>
            </a:r>
            <a:r>
              <a:rPr lang="en-US" sz="2800" dirty="0" err="1"/>
              <a:t>mendorong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para developer </a:t>
            </a:r>
            <a:r>
              <a:rPr lang="en-US" sz="2800" dirty="0" err="1"/>
              <a:t>semakin</a:t>
            </a:r>
            <a:r>
              <a:rPr lang="en-US" sz="2800" dirty="0"/>
              <a:t> Open Mind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kemauan</a:t>
            </a:r>
            <a:r>
              <a:rPr lang="en-US" sz="2800" dirty="0"/>
              <a:t> User </a:t>
            </a:r>
            <a:r>
              <a:rPr lang="en-US" sz="2800" dirty="0" err="1"/>
              <a:t>sehingga</a:t>
            </a:r>
            <a:r>
              <a:rPr lang="en-US" sz="2800" dirty="0"/>
              <a:t> user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semakin</a:t>
            </a:r>
            <a:r>
              <a:rPr lang="en-US" sz="2800" dirty="0"/>
              <a:t> </a:t>
            </a:r>
            <a:r>
              <a:rPr lang="en-US" sz="2800" dirty="0" err="1"/>
              <a:t>produktif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Solusi</a:t>
            </a:r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</a:p>
        </p:txBody>
      </p:sp>
      <p:pic>
        <p:nvPicPr>
          <p:cNvPr id="6146" name="Picture 2" descr="C:\Users\owner\Documents\logo_baru_um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016" y="0"/>
            <a:ext cx="2919984" cy="251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09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/>
              <a:t>Tahukah</a:t>
            </a:r>
            <a:r>
              <a:rPr lang="en-US" sz="2800" dirty="0"/>
              <a:t> </a:t>
            </a:r>
            <a:r>
              <a:rPr lang="en-US" sz="2800" dirty="0" err="1"/>
              <a:t>kamu</a:t>
            </a:r>
            <a:r>
              <a:rPr lang="en-US" sz="2800" dirty="0"/>
              <a:t> </a:t>
            </a:r>
            <a:r>
              <a:rPr lang="en-US" sz="2800" dirty="0" err="1"/>
              <a:t>apa</a:t>
            </a:r>
            <a:r>
              <a:rPr lang="en-US" sz="2800" dirty="0"/>
              <a:t> </a:t>
            </a:r>
            <a:r>
              <a:rPr lang="en-US" sz="2800" dirty="0" err="1"/>
              <a:t>perbedaan</a:t>
            </a:r>
            <a:r>
              <a:rPr lang="en-US" sz="2800" dirty="0"/>
              <a:t> PHP Native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PHP Framework,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berdasarkan</a:t>
            </a:r>
            <a:r>
              <a:rPr lang="en-US" sz="2800" dirty="0"/>
              <a:t> </a:t>
            </a:r>
            <a:r>
              <a:rPr lang="en-US" sz="2800" dirty="0" err="1"/>
              <a:t>performancenya</a:t>
            </a:r>
            <a:r>
              <a:rPr lang="en-US" sz="2800" dirty="0"/>
              <a:t>? </a:t>
            </a:r>
          </a:p>
          <a:p>
            <a:pPr marL="0" indent="0">
              <a:buNone/>
            </a:pPr>
            <a:r>
              <a:rPr lang="en-US" sz="2800" dirty="0" err="1"/>
              <a:t>Menurut</a:t>
            </a:r>
            <a:r>
              <a:rPr lang="en-US" sz="2800" dirty="0"/>
              <a:t> </a:t>
            </a:r>
            <a:r>
              <a:rPr lang="en-US" sz="2800" dirty="0" err="1"/>
              <a:t>sebagian</a:t>
            </a:r>
            <a:r>
              <a:rPr lang="en-US" sz="2800" dirty="0"/>
              <a:t> </a:t>
            </a:r>
            <a:r>
              <a:rPr lang="en-US" sz="2800" dirty="0" err="1"/>
              <a:t>besar</a:t>
            </a:r>
            <a:r>
              <a:rPr lang="en-US" sz="2800" dirty="0"/>
              <a:t> orang, </a:t>
            </a:r>
          </a:p>
          <a:p>
            <a:pPr marL="0" indent="0">
              <a:buNone/>
            </a:pPr>
            <a:r>
              <a:rPr lang="en-US" sz="2800" dirty="0"/>
              <a:t>*</a:t>
            </a:r>
            <a:r>
              <a:rPr lang="en-US" sz="2800" dirty="0" err="1"/>
              <a:t>Tahukah</a:t>
            </a:r>
            <a:r>
              <a:rPr lang="en-US" sz="2800" dirty="0"/>
              <a:t> </a:t>
            </a:r>
            <a:r>
              <a:rPr lang="en-US" sz="2800" dirty="0" err="1"/>
              <a:t>kamu</a:t>
            </a:r>
            <a:r>
              <a:rPr lang="en-US" sz="2800" dirty="0"/>
              <a:t> </a:t>
            </a:r>
            <a:r>
              <a:rPr lang="en-US" sz="2800" dirty="0" err="1"/>
              <a:t>semakin</a:t>
            </a:r>
            <a:r>
              <a:rPr lang="en-US" sz="2800" dirty="0"/>
              <a:t> </a:t>
            </a:r>
            <a:r>
              <a:rPr lang="en-US" sz="2800" dirty="0" err="1"/>
              <a:t>berkembangnya</a:t>
            </a:r>
            <a:r>
              <a:rPr lang="en-US" sz="2800" dirty="0"/>
              <a:t> </a:t>
            </a:r>
            <a:r>
              <a:rPr lang="en-US" sz="2800" dirty="0" err="1"/>
              <a:t>Dunia</a:t>
            </a:r>
            <a:r>
              <a:rPr lang="en-US" sz="2800" dirty="0"/>
              <a:t> </a:t>
            </a:r>
            <a:r>
              <a:rPr lang="en-US" sz="2800" dirty="0" err="1"/>
              <a:t>teknologi</a:t>
            </a:r>
            <a:r>
              <a:rPr lang="en-US" sz="2800" dirty="0"/>
              <a:t> yang juga </a:t>
            </a:r>
            <a:r>
              <a:rPr lang="en-US" sz="2800" dirty="0" err="1"/>
              <a:t>melahirkan</a:t>
            </a:r>
            <a:r>
              <a:rPr lang="en-US" sz="2800" dirty="0"/>
              <a:t> Smartphone, Google </a:t>
            </a:r>
            <a:r>
              <a:rPr lang="en-US" sz="2800" dirty="0" err="1"/>
              <a:t>berencana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cara</a:t>
            </a:r>
            <a:r>
              <a:rPr lang="en-US" sz="2800" dirty="0"/>
              <a:t> </a:t>
            </a:r>
            <a:r>
              <a:rPr lang="en-US" sz="2800" dirty="0" err="1"/>
              <a:t>baru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pembuatan</a:t>
            </a:r>
            <a:r>
              <a:rPr lang="en-US" sz="2800" dirty="0"/>
              <a:t> website yang </a:t>
            </a:r>
            <a:r>
              <a:rPr lang="en-US" sz="2800" dirty="0" err="1"/>
              <a:t>terintegrasi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Apps Mobile? </a:t>
            </a:r>
          </a:p>
          <a:p>
            <a:pPr marL="0" indent="0">
              <a:buNone/>
            </a:pPr>
            <a:r>
              <a:rPr lang="en-US" sz="2800" dirty="0"/>
              <a:t>(</a:t>
            </a:r>
            <a:r>
              <a:rPr lang="en-US" sz="2800" dirty="0" err="1"/>
              <a:t>Alasan</a:t>
            </a:r>
            <a:r>
              <a:rPr lang="en-US" sz="2800" dirty="0"/>
              <a:t>, </a:t>
            </a:r>
            <a:r>
              <a:rPr lang="en-US" sz="2800" dirty="0" err="1"/>
              <a:t>Contoh</a:t>
            </a:r>
            <a:r>
              <a:rPr lang="en-US" sz="2800" dirty="0"/>
              <a:t>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Contoh</a:t>
            </a:r>
            <a:r>
              <a:rPr lang="en-US" sz="3200" dirty="0"/>
              <a:t> </a:t>
            </a:r>
            <a:r>
              <a:rPr lang="en-US" sz="3200" dirty="0" err="1"/>
              <a:t>Solusi</a:t>
            </a:r>
            <a:r>
              <a:rPr lang="en-US" sz="3200" dirty="0"/>
              <a:t> yang di </a:t>
            </a:r>
            <a:r>
              <a:rPr lang="en-US" sz="3200" dirty="0" err="1"/>
              <a:t>kembangkan</a:t>
            </a:r>
            <a:endParaRPr lang="en-US" sz="3200" dirty="0"/>
          </a:p>
        </p:txBody>
      </p:sp>
      <p:pic>
        <p:nvPicPr>
          <p:cNvPr id="7170" name="Picture 2" descr="C:\Users\owner\Documents\logo_baru_um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152" y="1"/>
            <a:ext cx="2974848" cy="256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91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indent="0">
              <a:buNone/>
            </a:pPr>
            <a:r>
              <a:rPr lang="en-US" sz="44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Project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Project </a:t>
            </a:r>
            <a:r>
              <a:rPr lang="en-US" sz="4400" dirty="0" err="1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ini</a:t>
            </a:r>
            <a:r>
              <a:rPr lang="en-US" sz="44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berisikan</a:t>
            </a:r>
            <a:r>
              <a:rPr lang="en-US" sz="44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Materi</a:t>
            </a:r>
            <a:r>
              <a:rPr lang="en-US" sz="44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yang </a:t>
            </a:r>
            <a:r>
              <a:rPr lang="en-US" sz="4400" dirty="0" err="1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terkait</a:t>
            </a:r>
            <a:r>
              <a:rPr lang="en-US" sz="44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informasi</a:t>
            </a:r>
            <a:r>
              <a:rPr lang="en-US" sz="44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anggota</a:t>
            </a:r>
            <a:r>
              <a:rPr lang="en-US" sz="44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kelompok</a:t>
            </a:r>
            <a:r>
              <a:rPr lang="en-US" sz="44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dan</a:t>
            </a:r>
            <a:r>
              <a:rPr lang="en-US" sz="44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Informasi</a:t>
            </a:r>
            <a:r>
              <a:rPr lang="en-US" sz="44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mengenai</a:t>
            </a:r>
            <a:r>
              <a:rPr lang="en-US" sz="44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Kecepatan</a:t>
            </a:r>
            <a:r>
              <a:rPr lang="en-US" sz="44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tampil</a:t>
            </a:r>
            <a:r>
              <a:rPr lang="en-US" sz="44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dan</a:t>
            </a:r>
            <a:r>
              <a:rPr lang="en-US" sz="44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waktu</a:t>
            </a:r>
            <a:r>
              <a:rPr lang="en-US" sz="44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respon</a:t>
            </a:r>
            <a:r>
              <a:rPr lang="en-US" sz="44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. </a:t>
            </a:r>
          </a:p>
          <a:p>
            <a:pPr marL="0" indent="0">
              <a:buNone/>
            </a:pPr>
            <a:endParaRPr lang="en-US" sz="44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Project (Y)</a:t>
            </a:r>
          </a:p>
        </p:txBody>
      </p:sp>
      <p:pic>
        <p:nvPicPr>
          <p:cNvPr id="8194" name="Picture 2" descr="C:\Users\owner\Documents\logo_baru_um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136" y="0"/>
            <a:ext cx="2907792" cy="291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4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buNone/>
            </a:pPr>
            <a:br>
              <a:rPr lang="en-US" sz="2800" dirty="0"/>
            </a:br>
            <a:endParaRPr lang="en-US" sz="2800" dirty="0"/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(X)</a:t>
            </a:r>
          </a:p>
        </p:txBody>
      </p:sp>
      <p:pic>
        <p:nvPicPr>
          <p:cNvPr id="9218" name="Picture 2" descr="C:\Users\owner\Documents\logo_baru_um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864" y="9145"/>
            <a:ext cx="2993136" cy="258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502218" y="1938528"/>
            <a:ext cx="5114544" cy="49194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74320" lvl="0" indent="-274320" fontAlgn="base">
              <a:spcBef>
                <a:spcPct val="20000"/>
              </a:spcBef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sz="2800" dirty="0" err="1">
                <a:solidFill>
                  <a:srgbClr val="073E87"/>
                </a:solidFill>
              </a:rPr>
              <a:t>Secara</a:t>
            </a:r>
            <a:r>
              <a:rPr lang="en-US" sz="2800" dirty="0">
                <a:solidFill>
                  <a:srgbClr val="073E87"/>
                </a:solidFill>
              </a:rPr>
              <a:t> User Experience </a:t>
            </a:r>
            <a:r>
              <a:rPr lang="en-US" sz="2800" dirty="0" err="1">
                <a:solidFill>
                  <a:srgbClr val="073E87"/>
                </a:solidFill>
              </a:rPr>
              <a:t>waktu</a:t>
            </a:r>
            <a:r>
              <a:rPr lang="en-US" sz="2800" dirty="0">
                <a:solidFill>
                  <a:srgbClr val="073E87"/>
                </a:solidFill>
              </a:rPr>
              <a:t> </a:t>
            </a:r>
            <a:r>
              <a:rPr lang="en-US" sz="2800" dirty="0" err="1">
                <a:solidFill>
                  <a:srgbClr val="073E87"/>
                </a:solidFill>
              </a:rPr>
              <a:t>respon</a:t>
            </a:r>
            <a:r>
              <a:rPr lang="en-US" sz="2800" dirty="0">
                <a:solidFill>
                  <a:srgbClr val="073E87"/>
                </a:solidFill>
              </a:rPr>
              <a:t> </a:t>
            </a:r>
            <a:r>
              <a:rPr lang="en-US" sz="2800" dirty="0" err="1">
                <a:solidFill>
                  <a:srgbClr val="073E87"/>
                </a:solidFill>
              </a:rPr>
              <a:t>saat</a:t>
            </a:r>
            <a:r>
              <a:rPr lang="en-US" sz="2800" dirty="0">
                <a:solidFill>
                  <a:srgbClr val="073E87"/>
                </a:solidFill>
              </a:rPr>
              <a:t> </a:t>
            </a:r>
            <a:r>
              <a:rPr lang="en-US" sz="2800" dirty="0" err="1">
                <a:solidFill>
                  <a:srgbClr val="073E87"/>
                </a:solidFill>
              </a:rPr>
              <a:t>penggunaan</a:t>
            </a:r>
            <a:r>
              <a:rPr lang="en-US" sz="2800" dirty="0">
                <a:solidFill>
                  <a:srgbClr val="073E87"/>
                </a:solidFill>
              </a:rPr>
              <a:t> </a:t>
            </a:r>
            <a:r>
              <a:rPr lang="en-US" sz="2800" dirty="0" err="1">
                <a:solidFill>
                  <a:srgbClr val="073E87"/>
                </a:solidFill>
              </a:rPr>
              <a:t>aplikasi</a:t>
            </a:r>
            <a:r>
              <a:rPr lang="en-US" sz="2800" dirty="0">
                <a:solidFill>
                  <a:srgbClr val="073E87"/>
                </a:solidFill>
              </a:rPr>
              <a:t> </a:t>
            </a:r>
            <a:r>
              <a:rPr lang="en-US" sz="2800" dirty="0" err="1">
                <a:solidFill>
                  <a:srgbClr val="073E87"/>
                </a:solidFill>
              </a:rPr>
              <a:t>adalah</a:t>
            </a:r>
            <a:r>
              <a:rPr lang="en-US" sz="2800" dirty="0">
                <a:solidFill>
                  <a:srgbClr val="073E87"/>
                </a:solidFill>
              </a:rPr>
              <a:t> </a:t>
            </a:r>
            <a:r>
              <a:rPr lang="en-US" sz="2800" dirty="0" err="1">
                <a:solidFill>
                  <a:srgbClr val="073E87"/>
                </a:solidFill>
              </a:rPr>
              <a:t>hal</a:t>
            </a:r>
            <a:r>
              <a:rPr lang="en-US" sz="2800" dirty="0">
                <a:solidFill>
                  <a:srgbClr val="073E87"/>
                </a:solidFill>
              </a:rPr>
              <a:t> yang </a:t>
            </a:r>
            <a:r>
              <a:rPr lang="en-US" sz="2800" dirty="0" err="1">
                <a:solidFill>
                  <a:srgbClr val="073E87"/>
                </a:solidFill>
              </a:rPr>
              <a:t>penting</a:t>
            </a:r>
            <a:r>
              <a:rPr lang="en-US" sz="2800" dirty="0">
                <a:solidFill>
                  <a:srgbClr val="073E87"/>
                </a:solidFill>
              </a:rPr>
              <a:t>, </a:t>
            </a:r>
            <a:r>
              <a:rPr lang="en-US" sz="2800" dirty="0" err="1">
                <a:solidFill>
                  <a:srgbClr val="073E87"/>
                </a:solidFill>
              </a:rPr>
              <a:t>secara</a:t>
            </a:r>
            <a:r>
              <a:rPr lang="en-US" sz="2800" dirty="0">
                <a:solidFill>
                  <a:srgbClr val="073E87"/>
                </a:solidFill>
              </a:rPr>
              <a:t> </a:t>
            </a:r>
            <a:r>
              <a:rPr lang="en-US" sz="2800" dirty="0" err="1">
                <a:solidFill>
                  <a:srgbClr val="073E87"/>
                </a:solidFill>
              </a:rPr>
              <a:t>psikologis</a:t>
            </a:r>
            <a:r>
              <a:rPr lang="en-US" sz="2800" dirty="0">
                <a:solidFill>
                  <a:srgbClr val="073E87"/>
                </a:solidFill>
              </a:rPr>
              <a:t> </a:t>
            </a:r>
            <a:r>
              <a:rPr lang="en-US" sz="2800" dirty="0" err="1">
                <a:solidFill>
                  <a:srgbClr val="073E87"/>
                </a:solidFill>
              </a:rPr>
              <a:t>kelambatan</a:t>
            </a:r>
            <a:r>
              <a:rPr lang="en-US" sz="2800" dirty="0">
                <a:solidFill>
                  <a:srgbClr val="073E87"/>
                </a:solidFill>
              </a:rPr>
              <a:t> </a:t>
            </a:r>
            <a:r>
              <a:rPr lang="en-US" sz="2800" dirty="0" err="1">
                <a:solidFill>
                  <a:srgbClr val="073E87"/>
                </a:solidFill>
              </a:rPr>
              <a:t>tampilnya</a:t>
            </a:r>
            <a:r>
              <a:rPr lang="en-US" sz="2800" dirty="0">
                <a:solidFill>
                  <a:srgbClr val="073E87"/>
                </a:solidFill>
              </a:rPr>
              <a:t> </a:t>
            </a:r>
            <a:r>
              <a:rPr lang="en-US" sz="2800" dirty="0" err="1">
                <a:solidFill>
                  <a:srgbClr val="073E87"/>
                </a:solidFill>
              </a:rPr>
              <a:t>sebuah</a:t>
            </a:r>
            <a:r>
              <a:rPr lang="en-US" sz="2800" dirty="0">
                <a:solidFill>
                  <a:srgbClr val="073E87"/>
                </a:solidFill>
              </a:rPr>
              <a:t> </a:t>
            </a:r>
            <a:r>
              <a:rPr lang="en-US" sz="2800" dirty="0" err="1">
                <a:solidFill>
                  <a:srgbClr val="073E87"/>
                </a:solidFill>
              </a:rPr>
              <a:t>aplikasi</a:t>
            </a:r>
            <a:r>
              <a:rPr lang="en-US" sz="2800" dirty="0">
                <a:solidFill>
                  <a:srgbClr val="073E87"/>
                </a:solidFill>
              </a:rPr>
              <a:t> </a:t>
            </a:r>
            <a:r>
              <a:rPr lang="en-US" sz="2800" dirty="0" err="1">
                <a:solidFill>
                  <a:srgbClr val="073E87"/>
                </a:solidFill>
              </a:rPr>
              <a:t>mempengaruhi</a:t>
            </a:r>
            <a:r>
              <a:rPr lang="en-US" sz="2800" dirty="0">
                <a:solidFill>
                  <a:srgbClr val="073E87"/>
                </a:solidFill>
              </a:rPr>
              <a:t> </a:t>
            </a:r>
            <a:r>
              <a:rPr lang="en-US" sz="2800" dirty="0" err="1">
                <a:solidFill>
                  <a:srgbClr val="073E87"/>
                </a:solidFill>
              </a:rPr>
              <a:t>produktivitas</a:t>
            </a:r>
            <a:r>
              <a:rPr lang="en-US" sz="2800" dirty="0">
                <a:solidFill>
                  <a:srgbClr val="073E87"/>
                </a:solidFill>
              </a:rPr>
              <a:t> </a:t>
            </a:r>
            <a:r>
              <a:rPr lang="en-US" sz="2800" dirty="0" err="1">
                <a:solidFill>
                  <a:srgbClr val="073E87"/>
                </a:solidFill>
              </a:rPr>
              <a:t>pengguna</a:t>
            </a:r>
            <a:r>
              <a:rPr lang="en-US" sz="2800" dirty="0">
                <a:solidFill>
                  <a:srgbClr val="073E87"/>
                </a:solidFill>
              </a:rPr>
              <a:t> yang </a:t>
            </a:r>
            <a:r>
              <a:rPr lang="en-US" sz="2800" dirty="0" err="1">
                <a:solidFill>
                  <a:srgbClr val="073E87"/>
                </a:solidFill>
              </a:rPr>
              <a:t>menggunakanya</a:t>
            </a:r>
            <a:r>
              <a:rPr lang="en-US" sz="2800" dirty="0">
                <a:solidFill>
                  <a:srgbClr val="073E87"/>
                </a:solidFill>
              </a:rPr>
              <a:t>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146174" y="2491417"/>
            <a:ext cx="5407152" cy="4194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320" lvl="0" indent="-274320" fontAlgn="base">
              <a:spcBef>
                <a:spcPct val="20000"/>
              </a:spcBef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sz="2400" dirty="0" err="1">
                <a:solidFill>
                  <a:schemeClr val="bg1"/>
                </a:solidFill>
              </a:rPr>
              <a:t>karena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itu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seorang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pembuat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aplikasi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harus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mempertimbangkan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kecepatan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tampil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sebuah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aplikasi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saat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dibuat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Pertimbangan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itu</a:t>
            </a:r>
            <a:r>
              <a:rPr lang="en-US" sz="2400" dirty="0">
                <a:solidFill>
                  <a:schemeClr val="bg1"/>
                </a:solidFill>
              </a:rPr>
              <a:t> di </a:t>
            </a:r>
            <a:r>
              <a:rPr lang="en-US" sz="2400" dirty="0" err="1">
                <a:solidFill>
                  <a:schemeClr val="bg1"/>
                </a:solidFill>
              </a:rPr>
              <a:t>implementasikan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berdasarkan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teknologi</a:t>
            </a:r>
            <a:r>
              <a:rPr lang="en-US" sz="2400" dirty="0">
                <a:solidFill>
                  <a:schemeClr val="bg1"/>
                </a:solidFill>
              </a:rPr>
              <a:t> yang </a:t>
            </a:r>
            <a:r>
              <a:rPr lang="en-US" sz="2400" dirty="0" err="1">
                <a:solidFill>
                  <a:schemeClr val="bg1"/>
                </a:solidFill>
              </a:rPr>
              <a:t>juga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marak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berkembang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274320" lvl="0" indent="-274320">
              <a:spcBef>
                <a:spcPct val="20000"/>
              </a:spcBef>
              <a:buClr>
                <a:srgbClr val="31B6FD"/>
              </a:buClr>
              <a:buSzPct val="100000"/>
              <a:buFont typeface="Symbol" pitchFamily="18" charset="2"/>
              <a:buChar char=""/>
            </a:pPr>
            <a:endParaRPr lang="en-US" sz="2800" dirty="0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03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3472973"/>
              </p:ext>
            </p:extLst>
          </p:nvPr>
        </p:nvGraphicFramePr>
        <p:xfrm>
          <a:off x="164592" y="2231136"/>
          <a:ext cx="9899904" cy="453542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960398">
                  <a:extLst>
                    <a:ext uri="{9D8B030D-6E8A-4147-A177-3AD203B41FA5}">
                      <a16:colId xmlns:a16="http://schemas.microsoft.com/office/drawing/2014/main" val="852853373"/>
                    </a:ext>
                  </a:extLst>
                </a:gridCol>
                <a:gridCol w="4939506">
                  <a:extLst>
                    <a:ext uri="{9D8B030D-6E8A-4147-A177-3AD203B41FA5}">
                      <a16:colId xmlns:a16="http://schemas.microsoft.com/office/drawing/2014/main" val="1994043773"/>
                    </a:ext>
                  </a:extLst>
                </a:gridCol>
              </a:tblGrid>
              <a:tr h="859536">
                <a:tc>
                  <a:txBody>
                    <a:bodyPr/>
                    <a:lstStyle/>
                    <a:p>
                      <a:r>
                        <a:rPr lang="en-US" sz="2400" dirty="0" err="1"/>
                        <a:t>Interaksi</a:t>
                      </a:r>
                      <a:r>
                        <a:rPr lang="en-US" sz="2400" dirty="0"/>
                        <a:t> </a:t>
                      </a:r>
                    </a:p>
                  </a:txBody>
                  <a:tcPr marL="85904" marR="8590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Menu </a:t>
                      </a:r>
                      <a:r>
                        <a:rPr lang="en-US" sz="2400" dirty="0" err="1"/>
                        <a:t>dan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fiture</a:t>
                      </a:r>
                      <a:endParaRPr lang="en-US" sz="2400" dirty="0"/>
                    </a:p>
                  </a:txBody>
                  <a:tcPr marL="85904" marR="85904"/>
                </a:tc>
                <a:extLst>
                  <a:ext uri="{0D108BD9-81ED-4DB2-BD59-A6C34878D82A}">
                    <a16:rowId xmlns:a16="http://schemas.microsoft.com/office/drawing/2014/main" val="3755078253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r>
                        <a:rPr lang="en-US" sz="2400" dirty="0"/>
                        <a:t>Dropdown </a:t>
                      </a:r>
                      <a:r>
                        <a:rPr lang="en-US" sz="2400" dirty="0" err="1"/>
                        <a:t>permenu</a:t>
                      </a:r>
                      <a:endParaRPr lang="en-US" sz="2400" dirty="0"/>
                    </a:p>
                  </a:txBody>
                  <a:tcPr marL="85904" marR="85904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Anggota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Kelompok</a:t>
                      </a:r>
                      <a:endParaRPr lang="en-US" sz="2400" dirty="0"/>
                    </a:p>
                  </a:txBody>
                  <a:tcPr marL="85904" marR="85904"/>
                </a:tc>
                <a:extLst>
                  <a:ext uri="{0D108BD9-81ED-4DB2-BD59-A6C34878D82A}">
                    <a16:rowId xmlns:a16="http://schemas.microsoft.com/office/drawing/2014/main" val="277182203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Tombol</a:t>
                      </a:r>
                      <a:r>
                        <a:rPr lang="en-US" sz="2400" dirty="0"/>
                        <a:t> up</a:t>
                      </a:r>
                    </a:p>
                  </a:txBody>
                  <a:tcPr marL="85904" marR="85904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Foto</a:t>
                      </a:r>
                      <a:endParaRPr lang="en-US" sz="2400" dirty="0"/>
                    </a:p>
                  </a:txBody>
                  <a:tcPr marL="85904" marR="85904"/>
                </a:tc>
                <a:extLst>
                  <a:ext uri="{0D108BD9-81ED-4DB2-BD59-A6C34878D82A}">
                    <a16:rowId xmlns:a16="http://schemas.microsoft.com/office/drawing/2014/main" val="2723731294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r>
                        <a:rPr lang="en-US" sz="2400" dirty="0"/>
                        <a:t>Download </a:t>
                      </a:r>
                      <a:r>
                        <a:rPr lang="en-US" sz="2400" dirty="0" err="1"/>
                        <a:t>Materi</a:t>
                      </a:r>
                      <a:r>
                        <a:rPr lang="en-US" sz="2400" dirty="0"/>
                        <a:t> 1</a:t>
                      </a:r>
                    </a:p>
                  </a:txBody>
                  <a:tcPr marL="85904" marR="8590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Nama</a:t>
                      </a:r>
                    </a:p>
                  </a:txBody>
                  <a:tcPr marL="85904" marR="85904"/>
                </a:tc>
                <a:extLst>
                  <a:ext uri="{0D108BD9-81ED-4DB2-BD59-A6C34878D82A}">
                    <a16:rowId xmlns:a16="http://schemas.microsoft.com/office/drawing/2014/main" val="3019042454"/>
                  </a:ext>
                </a:extLst>
              </a:tr>
              <a:tr h="621792">
                <a:tc>
                  <a:txBody>
                    <a:bodyPr/>
                    <a:lstStyle/>
                    <a:p>
                      <a:r>
                        <a:rPr lang="en-US" sz="2400" dirty="0"/>
                        <a:t>Download </a:t>
                      </a:r>
                      <a:r>
                        <a:rPr lang="en-US" sz="2400" dirty="0" err="1"/>
                        <a:t>materi</a:t>
                      </a:r>
                      <a:r>
                        <a:rPr lang="en-US" sz="2400" dirty="0"/>
                        <a:t> 2</a:t>
                      </a:r>
                    </a:p>
                  </a:txBody>
                  <a:tcPr marL="85904" marR="85904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Nim</a:t>
                      </a:r>
                      <a:endParaRPr lang="en-US" sz="2400" dirty="0"/>
                    </a:p>
                  </a:txBody>
                  <a:tcPr marL="85904" marR="85904"/>
                </a:tc>
                <a:extLst>
                  <a:ext uri="{0D108BD9-81ED-4DB2-BD59-A6C34878D82A}">
                    <a16:rowId xmlns:a16="http://schemas.microsoft.com/office/drawing/2014/main" val="686419337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5904" marR="85904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Materi</a:t>
                      </a:r>
                      <a:endParaRPr lang="en-US" sz="2400" dirty="0"/>
                    </a:p>
                  </a:txBody>
                  <a:tcPr marL="85904" marR="85904"/>
                </a:tc>
                <a:extLst>
                  <a:ext uri="{0D108BD9-81ED-4DB2-BD59-A6C34878D82A}">
                    <a16:rowId xmlns:a16="http://schemas.microsoft.com/office/drawing/2014/main" val="3051862170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5904" marR="8590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Overview</a:t>
                      </a:r>
                    </a:p>
                  </a:txBody>
                  <a:tcPr marL="85904" marR="85904"/>
                </a:tc>
                <a:extLst>
                  <a:ext uri="{0D108BD9-81ED-4DB2-BD59-A6C34878D82A}">
                    <a16:rowId xmlns:a16="http://schemas.microsoft.com/office/drawing/2014/main" val="2739667611"/>
                  </a:ext>
                </a:extLst>
              </a:tr>
              <a:tr h="297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5904" marR="8590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Contact us</a:t>
                      </a:r>
                    </a:p>
                  </a:txBody>
                  <a:tcPr marL="85904" marR="85904"/>
                </a:tc>
                <a:extLst>
                  <a:ext uri="{0D108BD9-81ED-4DB2-BD59-A6C34878D82A}">
                    <a16:rowId xmlns:a16="http://schemas.microsoft.com/office/drawing/2014/main" val="357698339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Tabel</a:t>
            </a:r>
            <a:endParaRPr lang="en-US" dirty="0"/>
          </a:p>
        </p:txBody>
      </p:sp>
      <p:pic>
        <p:nvPicPr>
          <p:cNvPr id="10242" name="Picture 2" descr="C:\Users\owner\Documents\logo_baru_um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064" y="0"/>
            <a:ext cx="2535936" cy="247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21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736</TotalTime>
  <Words>411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Aharoni</vt:lpstr>
      <vt:lpstr>Candara</vt:lpstr>
      <vt:lpstr>Symbol</vt:lpstr>
      <vt:lpstr>Waveform</vt:lpstr>
      <vt:lpstr>IMK Modul 7  </vt:lpstr>
      <vt:lpstr>PowerPoint Presentation</vt:lpstr>
      <vt:lpstr>Teori dasar </vt:lpstr>
      <vt:lpstr>Point Masalah </vt:lpstr>
      <vt:lpstr>Solusi </vt:lpstr>
      <vt:lpstr>Contoh Solusi yang di kembangkan</vt:lpstr>
      <vt:lpstr>Pengenalan Project (Y)</vt:lpstr>
      <vt:lpstr>Project (X)</vt:lpstr>
      <vt:lpstr>Tabel</vt:lpstr>
      <vt:lpstr>Kesimpulan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IMK Modul 7</dc:title>
  <dc:creator>user</dc:creator>
  <cp:lastModifiedBy>user</cp:lastModifiedBy>
  <cp:revision>26</cp:revision>
  <dcterms:created xsi:type="dcterms:W3CDTF">2017-04-15T02:30:30Z</dcterms:created>
  <dcterms:modified xsi:type="dcterms:W3CDTF">2017-04-16T08:02:05Z</dcterms:modified>
</cp:coreProperties>
</file>