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5" r:id="rId6"/>
    <p:sldId id="287" r:id="rId7"/>
    <p:sldId id="268" r:id="rId8"/>
    <p:sldId id="270" r:id="rId9"/>
    <p:sldId id="272" r:id="rId10"/>
    <p:sldId id="273" r:id="rId11"/>
    <p:sldId id="274" r:id="rId12"/>
    <p:sldId id="290" r:id="rId13"/>
  </p:sldIdLst>
  <p:sldSz cx="9144000" cy="5143500" type="screen16x9"/>
  <p:notesSz cx="6858000" cy="9144000"/>
  <p:embeddedFontLst>
    <p:embeddedFont>
      <p:font typeface="Play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Source Sans Pro SemiBold" panose="020B06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B95A9-CD05-446F-B387-F27274BC121F}">
  <a:tblStyle styleId="{67AB95A9-CD05-446F-B387-F27274BC1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0a69f0788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0a69f0788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10a69f0788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10a69f0788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a9ee379fb_0_3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10a9ee379fb_0_3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7" r:id="rId5"/>
    <p:sldLayoutId id="2147483658" r:id="rId6"/>
    <p:sldLayoutId id="2147483659" r:id="rId7"/>
    <p:sldLayoutId id="2147483662" r:id="rId8"/>
    <p:sldLayoutId id="2147483669" r:id="rId9"/>
    <p:sldLayoutId id="2147483673" r:id="rId10"/>
    <p:sldLayoutId id="2147483675" r:id="rId11"/>
    <p:sldLayoutId id="2147483678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060153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DASAR-DASAR PEMROGRAMAN</a:t>
            </a:r>
            <a:r>
              <a:rPr lang="en" sz="2800" dirty="0"/>
              <a:t>:</a:t>
            </a:r>
            <a:r>
              <a:rPr lang="en" sz="4100" dirty="0"/>
              <a:t> </a:t>
            </a:r>
            <a:br>
              <a:rPr lang="id-ID" sz="4100" dirty="0"/>
            </a:br>
            <a:r>
              <a:rPr lang="id-ID" dirty="0">
                <a:solidFill>
                  <a:schemeClr val="lt2"/>
                </a:solidFill>
              </a:rPr>
              <a:t>APLIKASI PENJUALAN MOTOR</a:t>
            </a:r>
            <a:br>
              <a:rPr lang="id-ID" dirty="0">
                <a:solidFill>
                  <a:schemeClr val="lt2"/>
                </a:solidFill>
              </a:rPr>
            </a:br>
            <a:r>
              <a:rPr lang="id-ID" sz="1200" b="0" dirty="0">
                <a:solidFill>
                  <a:schemeClr val="lt2"/>
                </a:solidFill>
              </a:rPr>
              <a:t>https://github.com/09112003ika/aplikasi-penjualan-aksesoris-motor.git</a:t>
            </a:r>
            <a:br>
              <a:rPr lang="id-ID" dirty="0">
                <a:solidFill>
                  <a:schemeClr val="lt2"/>
                </a:solidFill>
              </a:rPr>
            </a:b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IKA PUTRI WULANDARI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2200018040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6" name="Google Shape;3146;p57"/>
          <p:cNvGrpSpPr/>
          <p:nvPr/>
        </p:nvGrpSpPr>
        <p:grpSpPr>
          <a:xfrm>
            <a:off x="716073" y="1295538"/>
            <a:ext cx="685831" cy="685831"/>
            <a:chOff x="851175" y="1582401"/>
            <a:chExt cx="964872" cy="964872"/>
          </a:xfrm>
        </p:grpSpPr>
        <p:sp>
          <p:nvSpPr>
            <p:cNvPr id="3147" name="Google Shape;3147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9" name="Google Shape;3149;p57"/>
          <p:cNvGrpSpPr/>
          <p:nvPr/>
        </p:nvGrpSpPr>
        <p:grpSpPr>
          <a:xfrm>
            <a:off x="716073" y="3438298"/>
            <a:ext cx="685831" cy="685831"/>
            <a:chOff x="851175" y="1582401"/>
            <a:chExt cx="964872" cy="964872"/>
          </a:xfrm>
        </p:grpSpPr>
        <p:sp>
          <p:nvSpPr>
            <p:cNvPr id="3150" name="Google Shape;3150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57"/>
          <p:cNvGrpSpPr/>
          <p:nvPr/>
        </p:nvGrpSpPr>
        <p:grpSpPr>
          <a:xfrm>
            <a:off x="716073" y="2366918"/>
            <a:ext cx="685831" cy="685831"/>
            <a:chOff x="851175" y="1582401"/>
            <a:chExt cx="964872" cy="964872"/>
          </a:xfrm>
        </p:grpSpPr>
        <p:sp>
          <p:nvSpPr>
            <p:cNvPr id="3153" name="Google Shape;3153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5" name="Google Shape;3155;p57"/>
          <p:cNvSpPr txBox="1">
            <a:spLocks noGrp="1"/>
          </p:cNvSpPr>
          <p:nvPr>
            <p:ph type="title"/>
          </p:nvPr>
        </p:nvSpPr>
        <p:spPr>
          <a:xfrm>
            <a:off x="5333818" y="1019117"/>
            <a:ext cx="3234425" cy="3105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</a:t>
            </a:r>
            <a:r>
              <a:rPr dirty="0" err="1"/>
              <a:t>ntuk</a:t>
            </a:r>
            <a:r>
              <a:rPr dirty="0"/>
              <a:t> </a:t>
            </a:r>
            <a:r>
              <a:rPr sz="1800" dirty="0" err="1"/>
              <a:t>memproses</a:t>
            </a:r>
            <a:r>
              <a:rPr sz="1800" dirty="0"/>
              <a:t> </a:t>
            </a:r>
            <a:r>
              <a:rPr sz="1800" dirty="0" err="1"/>
              <a:t>hasil</a:t>
            </a:r>
            <a:r>
              <a:rPr sz="1800" dirty="0"/>
              <a:t> </a:t>
            </a:r>
            <a:r>
              <a:rPr sz="1800" dirty="0" err="1"/>
              <a:t>dari</a:t>
            </a:r>
            <a:r>
              <a:rPr sz="1800" dirty="0"/>
              <a:t> </a:t>
            </a:r>
            <a:r>
              <a:rPr sz="1800" dirty="0" err="1"/>
              <a:t>kode</a:t>
            </a:r>
            <a:r>
              <a:rPr sz="1800" dirty="0"/>
              <a:t> </a:t>
            </a:r>
            <a:r>
              <a:rPr sz="1800" dirty="0" err="1"/>
              <a:t>barang</a:t>
            </a:r>
            <a:r>
              <a:rPr sz="1800" dirty="0"/>
              <a:t> yang </a:t>
            </a:r>
            <a:r>
              <a:rPr sz="1800" dirty="0" err="1"/>
              <a:t>kita</a:t>
            </a:r>
            <a:r>
              <a:rPr sz="1800" dirty="0"/>
              <a:t> </a:t>
            </a:r>
            <a:r>
              <a:rPr sz="1800" dirty="0" err="1"/>
              <a:t>masukkan</a:t>
            </a:r>
            <a:r>
              <a:rPr sz="1800" dirty="0"/>
              <a:t> dan </a:t>
            </a:r>
            <a:r>
              <a:rPr sz="1800" dirty="0" err="1"/>
              <a:t>untuk</a:t>
            </a:r>
            <a:r>
              <a:rPr sz="1800" dirty="0"/>
              <a:t> </a:t>
            </a:r>
            <a:r>
              <a:rPr sz="1800" dirty="0" err="1"/>
              <a:t>menampilkan</a:t>
            </a:r>
            <a:r>
              <a:rPr sz="1800" dirty="0"/>
              <a:t> </a:t>
            </a:r>
            <a:r>
              <a:rPr sz="1800" dirty="0" err="1"/>
              <a:t>pesanan</a:t>
            </a:r>
            <a:r>
              <a:rPr sz="1800" dirty="0"/>
              <a:t> </a:t>
            </a:r>
            <a:r>
              <a:rPr sz="1800" dirty="0" err="1"/>
              <a:t>dari</a:t>
            </a:r>
            <a:r>
              <a:rPr sz="1800" dirty="0"/>
              <a:t> </a:t>
            </a:r>
            <a:r>
              <a:rPr sz="1800" dirty="0" err="1"/>
              <a:t>pembeli</a:t>
            </a:r>
            <a:endParaRPr sz="1800" dirty="0"/>
          </a:p>
        </p:txBody>
      </p:sp>
      <p:sp>
        <p:nvSpPr>
          <p:cNvPr id="3156" name="Google Shape;3156;p57"/>
          <p:cNvSpPr txBox="1"/>
          <p:nvPr/>
        </p:nvSpPr>
        <p:spPr>
          <a:xfrm>
            <a:off x="807600" y="4414625"/>
            <a:ext cx="762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7" name="Google Shape;3157;p57"/>
          <p:cNvSpPr txBox="1"/>
          <p:nvPr/>
        </p:nvSpPr>
        <p:spPr>
          <a:xfrm>
            <a:off x="1499800" y="1218700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SOFTWARE DEVELOPMENT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58" name="Google Shape;3158;p57"/>
          <p:cNvSpPr txBox="1"/>
          <p:nvPr/>
        </p:nvSpPr>
        <p:spPr>
          <a:xfrm>
            <a:off x="1499799" y="1599950"/>
            <a:ext cx="3510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Mercury is the closest planet to the Sun and the smallest one in the Solar System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9" name="Google Shape;3159;p57"/>
          <p:cNvSpPr txBox="1"/>
          <p:nvPr/>
        </p:nvSpPr>
        <p:spPr>
          <a:xfrm>
            <a:off x="690962" y="1449238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35%</a:t>
            </a:r>
            <a:endParaRPr sz="18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0" name="Google Shape;3160;p57"/>
          <p:cNvSpPr txBox="1"/>
          <p:nvPr/>
        </p:nvSpPr>
        <p:spPr>
          <a:xfrm>
            <a:off x="1499800" y="3358602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SUPPORT SPECIALIST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1" name="Google Shape;3161;p57"/>
          <p:cNvSpPr txBox="1"/>
          <p:nvPr/>
        </p:nvSpPr>
        <p:spPr>
          <a:xfrm>
            <a:off x="1499804" y="3739850"/>
            <a:ext cx="3510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Earth is the third planet from the Sun and the only one that harbors life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2" name="Google Shape;3162;p57"/>
          <p:cNvSpPr txBox="1"/>
          <p:nvPr/>
        </p:nvSpPr>
        <p:spPr>
          <a:xfrm>
            <a:off x="690962" y="3589150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20%</a:t>
            </a:r>
            <a:endParaRPr sz="18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3" name="Google Shape;3163;p57"/>
          <p:cNvSpPr txBox="1"/>
          <p:nvPr/>
        </p:nvSpPr>
        <p:spPr>
          <a:xfrm>
            <a:off x="1499800" y="2288651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SYSTEM ANALYSIS</a:t>
            </a:r>
            <a:endParaRPr sz="20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4" name="Google Shape;3164;p57"/>
          <p:cNvSpPr txBox="1"/>
          <p:nvPr/>
        </p:nvSpPr>
        <p:spPr>
          <a:xfrm>
            <a:off x="1499804" y="2669899"/>
            <a:ext cx="3510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Venus is the second-brightest natural object in the night sky after the Moon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5" name="Google Shape;3165;p57"/>
          <p:cNvSpPr txBox="1"/>
          <p:nvPr/>
        </p:nvSpPr>
        <p:spPr>
          <a:xfrm>
            <a:off x="690962" y="2519194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22%</a:t>
            </a:r>
            <a:endParaRPr sz="18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1D6EC-D466-4F43-A2F9-0E7D7A149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6" t="22800" r="55125" b="15808"/>
          <a:stretch/>
        </p:blipFill>
        <p:spPr>
          <a:xfrm>
            <a:off x="578555" y="847389"/>
            <a:ext cx="4617745" cy="3752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/>
          <p:cNvSpPr txBox="1">
            <a:spLocks noGrp="1"/>
          </p:cNvSpPr>
          <p:nvPr>
            <p:ph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$1,000,</a:t>
            </a:r>
            <a:r>
              <a:rPr lang="en" sz="8700">
                <a:solidFill>
                  <a:schemeClr val="lt2"/>
                </a:solidFill>
              </a:rPr>
              <a:t>000</a:t>
            </a:r>
            <a:endParaRPr sz="8700">
              <a:solidFill>
                <a:schemeClr val="lt2"/>
              </a:solidFill>
            </a:endParaRPr>
          </a:p>
        </p:txBody>
      </p:sp>
      <p:cxnSp>
        <p:nvCxnSpPr>
          <p:cNvPr id="3171" name="Google Shape;3171;p58"/>
          <p:cNvCxnSpPr>
            <a:stCxn id="3172" idx="6"/>
            <a:endCxn id="3173" idx="2"/>
          </p:cNvCxnSpPr>
          <p:nvPr/>
        </p:nvCxnSpPr>
        <p:spPr>
          <a:xfrm>
            <a:off x="1911213" y="2701395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/>
          <p:cNvSpPr/>
          <p:nvPr/>
        </p:nvSpPr>
        <p:spPr>
          <a:xfrm>
            <a:off x="1775913" y="2633745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/>
          <p:cNvSpPr/>
          <p:nvPr/>
        </p:nvSpPr>
        <p:spPr>
          <a:xfrm>
            <a:off x="7232763" y="2633745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/>
          <p:cNvCxnSpPr>
            <a:stCxn id="3172" idx="6"/>
            <a:endCxn id="3173" idx="2"/>
          </p:cNvCxnSpPr>
          <p:nvPr/>
        </p:nvCxnSpPr>
        <p:spPr>
          <a:xfrm>
            <a:off x="1911213" y="2701395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what an employee who understands code is worth for a company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B784A-BDF7-4C2E-AA31-DAEE6AE1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7" y="493986"/>
            <a:ext cx="6633195" cy="3731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3441" name="Google Shape;3441;p74"/>
          <p:cNvGrpSpPr/>
          <p:nvPr/>
        </p:nvGrpSpPr>
        <p:grpSpPr>
          <a:xfrm>
            <a:off x="3293078" y="1966927"/>
            <a:ext cx="585195" cy="585195"/>
            <a:chOff x="851175" y="1582401"/>
            <a:chExt cx="964872" cy="964872"/>
          </a:xfrm>
        </p:grpSpPr>
        <p:sp>
          <p:nvSpPr>
            <p:cNvPr id="3442" name="Google Shape;3442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74"/>
          <p:cNvGrpSpPr/>
          <p:nvPr/>
        </p:nvGrpSpPr>
        <p:grpSpPr>
          <a:xfrm>
            <a:off x="5264078" y="1966927"/>
            <a:ext cx="585195" cy="585195"/>
            <a:chOff x="851175" y="1582401"/>
            <a:chExt cx="964872" cy="964872"/>
          </a:xfrm>
        </p:grpSpPr>
        <p:sp>
          <p:nvSpPr>
            <p:cNvPr id="3445" name="Google Shape;3445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74"/>
          <p:cNvGrpSpPr/>
          <p:nvPr/>
        </p:nvGrpSpPr>
        <p:grpSpPr>
          <a:xfrm>
            <a:off x="4278578" y="1966927"/>
            <a:ext cx="585195" cy="585195"/>
            <a:chOff x="851175" y="1582401"/>
            <a:chExt cx="964872" cy="964872"/>
          </a:xfrm>
        </p:grpSpPr>
        <p:sp>
          <p:nvSpPr>
            <p:cNvPr id="3448" name="Google Shape;3448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3455" name="Google Shape;3455;p74"/>
          <p:cNvGrpSpPr/>
          <p:nvPr/>
        </p:nvGrpSpPr>
        <p:grpSpPr>
          <a:xfrm>
            <a:off x="5396657" y="2147507"/>
            <a:ext cx="320037" cy="224034"/>
            <a:chOff x="3386036" y="1746339"/>
            <a:chExt cx="397907" cy="279762"/>
          </a:xfrm>
        </p:grpSpPr>
        <p:sp>
          <p:nvSpPr>
            <p:cNvPr id="3456" name="Google Shape;3456;p74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4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74"/>
          <p:cNvGrpSpPr/>
          <p:nvPr/>
        </p:nvGrpSpPr>
        <p:grpSpPr>
          <a:xfrm>
            <a:off x="3427090" y="2100966"/>
            <a:ext cx="317172" cy="317116"/>
            <a:chOff x="266768" y="1721375"/>
            <a:chExt cx="397907" cy="397887"/>
          </a:xfrm>
        </p:grpSpPr>
        <p:sp>
          <p:nvSpPr>
            <p:cNvPr id="3459" name="Google Shape;3459;p7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1" name="Google Shape;3461;p74"/>
          <p:cNvSpPr/>
          <p:nvPr/>
        </p:nvSpPr>
        <p:spPr>
          <a:xfrm>
            <a:off x="4411149" y="2131501"/>
            <a:ext cx="320054" cy="25604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7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email@</a:t>
            </a:r>
            <a:r>
              <a:rPr lang="id-ID" dirty="0"/>
              <a:t>wdari2700</a:t>
            </a:r>
            <a:r>
              <a:rPr lang="en" dirty="0"/>
              <a:t>.com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974FD-343E-4B4D-98D1-7622E1B6080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DESKRIPSI PROGRAM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d-ID" sz="1800" dirty="0"/>
              <a:t>APLIKASI PENJUALAN AKSESORIS MOTOR</a:t>
            </a:r>
            <a:r>
              <a:rPr lang="en" sz="1200" dirty="0"/>
              <a:t>: </a:t>
            </a:r>
            <a:endParaRPr lang="id-ID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id-ID" sz="1200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id-ID" dirty="0"/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id-ID" dirty="0"/>
              <a:t>  Aplikasi ini adalah sebagai langkah untuk mempermudah dalam penjualan/pemesanan barang.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</a:pPr>
            <a:r>
              <a:rPr lang="id-ID"/>
              <a:t> </a:t>
            </a:r>
            <a:r>
              <a:rPr lang="id-ID" dirty="0"/>
              <a:t>Dengan menggunakan bahasa assembly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-ID" dirty="0"/>
              <a:t>Membuat code-code untuk menampilkan,menginputkan suatu program yang sudah saya rancang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-ID" dirty="0"/>
              <a:t>Ketika sudah tersusun semua code tersebut kemudian diilustrasikan kedalam bantuan tools EMU8086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-ID" dirty="0"/>
              <a:t>Kemudian dalam tools tersebut akan menampilkan program yang saya buat sebelumnya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d-ID" dirty="0"/>
              <a:t>Kita dapat mengoperasikan program yang kita buat dengan contohnya memasukkkan nama,nomor telp,melihat apa saja barang yang tersedia,memesan barang dan membayar barang</a:t>
            </a:r>
            <a:r>
              <a:rPr lang="en" sz="1200" dirty="0"/>
              <a:t>.</a:t>
            </a: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FITUR-FITUR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Terdapat fitur untuk melihat barang apa saja yang dijual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Melihat barang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Program ini dapat menginputkan identitas dari pembeli/customer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7"/>
            <a:ext cx="2933372" cy="5585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Memasukkan identitas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Kita juga dapat langsung membayar melalui program aplikasi ini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Pembayaran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Dapat</a:t>
            </a:r>
            <a:r>
              <a:rPr dirty="0"/>
              <a:t> </a:t>
            </a:r>
            <a:r>
              <a:rPr dirty="0" err="1"/>
              <a:t>memesan</a:t>
            </a:r>
            <a:r>
              <a:rPr dirty="0"/>
              <a:t> </a:t>
            </a:r>
            <a:r>
              <a:rPr dirty="0" err="1"/>
              <a:t>barang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hanya</a:t>
            </a:r>
            <a:r>
              <a:rPr dirty="0"/>
              <a:t> </a:t>
            </a:r>
            <a:r>
              <a:rPr dirty="0" err="1"/>
              <a:t>memasukkan</a:t>
            </a:r>
            <a:r>
              <a:rPr dirty="0"/>
              <a:t> code </a:t>
            </a:r>
            <a:r>
              <a:rPr dirty="0" err="1"/>
              <a:t>barang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Pemesanan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687660" y="1918611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660810" y="1918611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Buka file program menggunakan tools EMU8086</a:t>
            </a:r>
            <a:endParaRPr dirty="0"/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Buka file program</a:t>
            </a:r>
            <a:endParaRPr dirty="0"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Memasukkan identitas pembeli seperti nama dan nomor telp.</a:t>
            </a:r>
            <a:endParaRPr dirty="0"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4242675" y="2954153"/>
            <a:ext cx="3994482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 err="1"/>
              <a:t>Memasukkan</a:t>
            </a:r>
            <a:r>
              <a:rPr sz="1800" dirty="0"/>
              <a:t> </a:t>
            </a:r>
            <a:r>
              <a:rPr sz="1800" dirty="0" err="1"/>
              <a:t>identitas</a:t>
            </a:r>
            <a:r>
              <a:rPr sz="1800" dirty="0"/>
              <a:t> </a:t>
            </a:r>
            <a:r>
              <a:rPr sz="1800" dirty="0" err="1"/>
              <a:t>pembeli</a:t>
            </a:r>
            <a:endParaRPr sz="1800" dirty="0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861398" y="2146223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879925" y="2092361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0AC170-CA46-44AF-A8E2-8EA237C4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69" y="1311911"/>
            <a:ext cx="2891774" cy="1642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8032-36C8-49C8-8D04-A350EDB02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335" y="1331498"/>
            <a:ext cx="2891776" cy="1642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625104" y="1798911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723354" y="1798911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49"/>
          <p:cNvGrpSpPr/>
          <p:nvPr/>
        </p:nvGrpSpPr>
        <p:grpSpPr>
          <a:xfrm>
            <a:off x="4174229" y="1798911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6897080" y="1972650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1832884" y="1972650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9"/>
          <p:cNvGrpSpPr/>
          <p:nvPr/>
        </p:nvGrpSpPr>
        <p:grpSpPr>
          <a:xfrm>
            <a:off x="4370656" y="1972638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49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Kemudian akan muncul daftar barang yang tersedia,kode barangbeserta harga barang tersebut</a:t>
            </a:r>
            <a:endParaRPr dirty="0"/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Daftar Barang</a:t>
            </a:r>
            <a:endParaRPr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Memasukkan code barang yang diinginkan</a:t>
            </a:r>
            <a:endParaRPr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MEMESAN</a:t>
            </a:r>
            <a:endParaRPr dirty="0"/>
          </a:p>
        </p:txBody>
      </p:sp>
      <p:sp>
        <p:nvSpPr>
          <p:cNvPr id="2809" name="Google Shape;2809;p49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Jika ingin memesan barang atau program lanjut maka ketik “y”</a:t>
            </a:r>
            <a:endParaRPr dirty="0"/>
          </a:p>
        </p:txBody>
      </p:sp>
      <p:sp>
        <p:nvSpPr>
          <p:cNvPr id="2810" name="Google Shape;2810;p49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Program </a:t>
            </a:r>
            <a:r>
              <a:rPr dirty="0" err="1"/>
              <a:t>lanjut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B079-FC36-42C9-B7F7-38840504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3" y="1400198"/>
            <a:ext cx="2497295" cy="141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E8D6B-21DE-4139-960E-0AF7A919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08" y="1431885"/>
            <a:ext cx="2441498" cy="138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848C6-119C-498F-AC77-74C331C9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82" y="1393999"/>
            <a:ext cx="2519123" cy="1430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71"/>
          <p:cNvGrpSpPr/>
          <p:nvPr/>
        </p:nvGrpSpPr>
        <p:grpSpPr>
          <a:xfrm>
            <a:off x="420414" y="956442"/>
            <a:ext cx="4397661" cy="3552496"/>
            <a:chOff x="983688" y="1200863"/>
            <a:chExt cx="3413413" cy="2741650"/>
          </a:xfrm>
        </p:grpSpPr>
        <p:sp>
          <p:nvSpPr>
            <p:cNvPr id="3398" name="Google Shape;3398;p71"/>
            <p:cNvSpPr/>
            <p:nvPr/>
          </p:nvSpPr>
          <p:spPr>
            <a:xfrm>
              <a:off x="983688" y="1200988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1"/>
            <p:cNvSpPr/>
            <p:nvPr/>
          </p:nvSpPr>
          <p:spPr>
            <a:xfrm>
              <a:off x="983700" y="1200863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1" name="Google Shape;3401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2" name="Google Shape;3402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03" name="Google Shape;3403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4" name="Google Shape;3404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5" name="Google Shape;3405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grpSp>
          <p:nvGrpSpPr>
            <p:cNvPr id="3406" name="Google Shape;3406;p71"/>
            <p:cNvGrpSpPr/>
            <p:nvPr/>
          </p:nvGrpSpPr>
          <p:grpSpPr>
            <a:xfrm>
              <a:off x="2604598" y="3244648"/>
              <a:ext cx="171554" cy="171554"/>
              <a:chOff x="851175" y="1582401"/>
              <a:chExt cx="964872" cy="964872"/>
            </a:xfrm>
          </p:grpSpPr>
          <p:sp>
            <p:nvSpPr>
              <p:cNvPr id="3407" name="Google Shape;3407;p71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71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9" name="Google Shape;3409;p71"/>
          <p:cNvSpPr txBox="1">
            <a:spLocks noGrp="1"/>
          </p:cNvSpPr>
          <p:nvPr>
            <p:ph type="title"/>
          </p:nvPr>
        </p:nvSpPr>
        <p:spPr>
          <a:xfrm>
            <a:off x="4818075" y="1682757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SKETSA ANTAR MUKA</a:t>
            </a:r>
          </a:p>
        </p:txBody>
      </p:sp>
      <p:pic>
        <p:nvPicPr>
          <p:cNvPr id="3410" name="Google Shape;341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18" y="1051034"/>
            <a:ext cx="4190816" cy="277593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</p:pic>
      <p:sp>
        <p:nvSpPr>
          <p:cNvPr id="3411" name="Google Shape;3411;p71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7FA5B-23AB-4CA1-AC9D-5219AC7C4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" t="10020" r="19669" b="23170"/>
          <a:stretch/>
        </p:blipFill>
        <p:spPr>
          <a:xfrm>
            <a:off x="420414" y="965799"/>
            <a:ext cx="4397643" cy="2946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 </a:t>
            </a:r>
            <a:r>
              <a:rPr lang="id-ID" dirty="0"/>
              <a:t>C</a:t>
            </a:r>
            <a:r>
              <a:rPr lang="en-SG" dirty="0" err="1"/>
              <a:t>oding</a:t>
            </a:r>
            <a:r>
              <a:rPr lang="en-SG" dirty="0"/>
              <a:t> di IDE/Editor</a:t>
            </a:r>
            <a:endParaRPr dirty="0"/>
          </a:p>
        </p:txBody>
      </p: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805875" y="1496105"/>
            <a:ext cx="2687700" cy="6598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 flipV="1">
            <a:off x="1805875" y="1265000"/>
            <a:ext cx="2687700" cy="64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2" name="Google Shape;3032;p5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3" name="Google Shape;3033;p5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4" name="Google Shape;3034;p5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ACTIONS</a:t>
            </a:r>
            <a:endParaRPr/>
          </a:p>
        </p:txBody>
      </p:sp>
      <p:sp>
        <p:nvSpPr>
          <p:cNvPr id="3036" name="Google Shape;3036;p5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Program awal untuk menginputkan data pembeli</a:t>
            </a:r>
            <a:endParaRPr dirty="0"/>
          </a:p>
        </p:txBody>
      </p:sp>
      <p:sp>
        <p:nvSpPr>
          <p:cNvPr id="3037" name="Google Shape;3037;p5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8" name="Google Shape;3038;p5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9" name="Google Shape;3039;p5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0" name="Google Shape;3040;p52"/>
          <p:cNvSpPr txBox="1">
            <a:spLocks noGrp="1"/>
          </p:cNvSpPr>
          <p:nvPr>
            <p:ph type="subTitle" idx="14"/>
          </p:nvPr>
        </p:nvSpPr>
        <p:spPr>
          <a:xfrm>
            <a:off x="5660750" y="32753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menyimpan</a:t>
            </a:r>
            <a:r>
              <a:rPr dirty="0"/>
              <a:t> </a:t>
            </a:r>
            <a:r>
              <a:rPr dirty="0" err="1"/>
              <a:t>inputan</a:t>
            </a:r>
            <a:r>
              <a:rPr dirty="0"/>
              <a:t> </a:t>
            </a:r>
            <a:r>
              <a:rPr dirty="0" err="1"/>
              <a:t>identitas</a:t>
            </a:r>
            <a:r>
              <a:rPr dirty="0"/>
              <a:t> </a:t>
            </a:r>
            <a:r>
              <a:rPr dirty="0" err="1"/>
              <a:t>kemudian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menampilkan</a:t>
            </a:r>
            <a:endParaRPr dirty="0"/>
          </a:p>
        </p:txBody>
      </p:sp>
      <p:sp>
        <p:nvSpPr>
          <p:cNvPr id="3041" name="Google Shape;3041;p5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A4FA1-47A5-41B3-9407-8D1240F67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" r="44071" b="63302"/>
          <a:stretch/>
        </p:blipFill>
        <p:spPr>
          <a:xfrm>
            <a:off x="713225" y="1065725"/>
            <a:ext cx="4539343" cy="1746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D0903C-C207-4DD6-99FA-D7F730A1C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3" t="56259" r="50000" b="18602"/>
          <a:stretch/>
        </p:blipFill>
        <p:spPr>
          <a:xfrm>
            <a:off x="817727" y="3116838"/>
            <a:ext cx="4330338" cy="1293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1" name="Google Shape;3081;p54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2" name="Google Shape;3082;p54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THEORY</a:t>
            </a:r>
            <a:endParaRPr dirty="0"/>
          </a:p>
        </p:txBody>
      </p:sp>
      <p:sp>
        <p:nvSpPr>
          <p:cNvPr id="3083" name="Google Shape;3083;p54"/>
          <p:cNvSpPr txBox="1">
            <a:spLocks noGrp="1"/>
          </p:cNvSpPr>
          <p:nvPr>
            <p:ph type="subTitle" idx="3"/>
          </p:nvPr>
        </p:nvSpPr>
        <p:spPr>
          <a:xfrm>
            <a:off x="5502265" y="3078025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</a:t>
            </a:r>
            <a:r>
              <a:rPr dirty="0" err="1"/>
              <a:t>emproses</a:t>
            </a:r>
            <a:r>
              <a:rPr dirty="0"/>
              <a:t> </a:t>
            </a:r>
            <a:r>
              <a:rPr dirty="0" err="1"/>
              <a:t>daftardan</a:t>
            </a:r>
            <a:r>
              <a:rPr dirty="0"/>
              <a:t> program </a:t>
            </a:r>
            <a:r>
              <a:rPr dirty="0" err="1"/>
              <a:t>lanjut</a:t>
            </a:r>
            <a:endParaRPr dirty="0"/>
          </a:p>
        </p:txBody>
      </p:sp>
      <p:sp>
        <p:nvSpPr>
          <p:cNvPr id="3084" name="Google Shape;3084;p54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5" name="Google Shape;3085;p54"/>
          <p:cNvSpPr txBox="1">
            <a:spLocks noGrp="1"/>
          </p:cNvSpPr>
          <p:nvPr>
            <p:ph type="subTitle" idx="5"/>
          </p:nvPr>
        </p:nvSpPr>
        <p:spPr>
          <a:xfrm>
            <a:off x="5476671" y="1139807"/>
            <a:ext cx="3027957" cy="15969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</a:t>
            </a:r>
            <a:r>
              <a:rPr dirty="0" err="1"/>
              <a:t>ntuk</a:t>
            </a:r>
            <a:r>
              <a:rPr dirty="0"/>
              <a:t> </a:t>
            </a:r>
            <a:r>
              <a:rPr dirty="0" err="1"/>
              <a:t>menampilkan</a:t>
            </a:r>
            <a:r>
              <a:rPr dirty="0"/>
              <a:t> daftar </a:t>
            </a:r>
            <a:r>
              <a:rPr dirty="0" err="1"/>
              <a:t>barang,program</a:t>
            </a:r>
            <a:r>
              <a:rPr dirty="0"/>
              <a:t> </a:t>
            </a:r>
            <a:r>
              <a:rPr dirty="0" err="1"/>
              <a:t>lanjut,memasukkan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barang</a:t>
            </a:r>
            <a:r>
              <a:rPr dirty="0"/>
              <a:t> yang </a:t>
            </a:r>
            <a:r>
              <a:rPr dirty="0" err="1"/>
              <a:t>diinginkan,dan</a:t>
            </a:r>
            <a:r>
              <a:rPr dirty="0"/>
              <a:t> </a:t>
            </a:r>
            <a:r>
              <a:rPr dirty="0" err="1"/>
              <a:t>menampilkan</a:t>
            </a:r>
            <a:r>
              <a:rPr dirty="0"/>
              <a:t> </a:t>
            </a:r>
            <a:r>
              <a:rPr dirty="0" err="1"/>
              <a:t>databarang</a:t>
            </a:r>
            <a:r>
              <a:rPr dirty="0"/>
              <a:t> yang </a:t>
            </a:r>
            <a:r>
              <a:rPr dirty="0" err="1"/>
              <a:t>sudah</a:t>
            </a:r>
            <a:r>
              <a:rPr dirty="0"/>
              <a:t> </a:t>
            </a:r>
            <a:r>
              <a:rPr dirty="0" err="1"/>
              <a:t>dipesan</a:t>
            </a:r>
            <a:endParaRPr dirty="0"/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 </a:t>
            </a:r>
          </a:p>
        </p:txBody>
      </p:sp>
      <p:sp>
        <p:nvSpPr>
          <p:cNvPr id="3087" name="Google Shape;3087;p54"/>
          <p:cNvSpPr txBox="1">
            <a:spLocks noGrp="1"/>
          </p:cNvSpPr>
          <p:nvPr>
            <p:ph type="subTitle" idx="7"/>
          </p:nvPr>
        </p:nvSpPr>
        <p:spPr>
          <a:xfrm>
            <a:off x="5683250" y="3774353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8" name="Google Shape;3088;p54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385B57A-ABB3-47EA-90ED-7CA173E99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" t="5994" r="47835" b="67553"/>
          <a:stretch/>
        </p:blipFill>
        <p:spPr>
          <a:xfrm>
            <a:off x="781235" y="1205855"/>
            <a:ext cx="4547947" cy="1365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1CC2F-887C-47BF-A547-8BB34C69E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9" t="6049" r="52000" b="67395"/>
          <a:stretch/>
        </p:blipFill>
        <p:spPr>
          <a:xfrm>
            <a:off x="956144" y="3089478"/>
            <a:ext cx="4198128" cy="1365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/>
              <a:t>U</a:t>
            </a:r>
            <a:r>
              <a:rPr sz="1800" dirty="0" err="1"/>
              <a:t>ntuk</a:t>
            </a:r>
            <a:r>
              <a:rPr sz="1800" dirty="0"/>
              <a:t> </a:t>
            </a:r>
            <a:r>
              <a:rPr sz="1800" dirty="0" err="1"/>
              <a:t>memproses</a:t>
            </a:r>
            <a:r>
              <a:rPr sz="1800" dirty="0"/>
              <a:t> </a:t>
            </a:r>
            <a:r>
              <a:rPr sz="1800" dirty="0" err="1"/>
              <a:t>barang</a:t>
            </a:r>
            <a:r>
              <a:rPr sz="1800" dirty="0"/>
              <a:t> yang </a:t>
            </a:r>
            <a:r>
              <a:rPr sz="1800" dirty="0" err="1"/>
              <a:t>dipilih</a:t>
            </a:r>
            <a:endParaRPr sz="1800" dirty="0"/>
          </a:p>
        </p:txBody>
      </p:sp>
      <p:grpSp>
        <p:nvGrpSpPr>
          <p:cNvPr id="3129" name="Google Shape;3129;p56"/>
          <p:cNvGrpSpPr/>
          <p:nvPr/>
        </p:nvGrpSpPr>
        <p:grpSpPr>
          <a:xfrm>
            <a:off x="3316350" y="1845550"/>
            <a:ext cx="3570300" cy="381300"/>
            <a:chOff x="3392525" y="1769350"/>
            <a:chExt cx="3570300" cy="381300"/>
          </a:xfrm>
        </p:grpSpPr>
        <p:sp>
          <p:nvSpPr>
            <p:cNvPr id="3130" name="Google Shape;3130;p56"/>
            <p:cNvSpPr/>
            <p:nvPr/>
          </p:nvSpPr>
          <p:spPr>
            <a:xfrm>
              <a:off x="3392525" y="1769350"/>
              <a:ext cx="3570300" cy="3813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6"/>
            <p:cNvSpPr/>
            <p:nvPr/>
          </p:nvSpPr>
          <p:spPr>
            <a:xfrm>
              <a:off x="3392525" y="1769350"/>
              <a:ext cx="71400" cy="38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56"/>
          <p:cNvGrpSpPr/>
          <p:nvPr/>
        </p:nvGrpSpPr>
        <p:grpSpPr>
          <a:xfrm>
            <a:off x="3316350" y="3142575"/>
            <a:ext cx="3570300" cy="381300"/>
            <a:chOff x="3392525" y="3218775"/>
            <a:chExt cx="3570300" cy="381300"/>
          </a:xfrm>
        </p:grpSpPr>
        <p:sp>
          <p:nvSpPr>
            <p:cNvPr id="3133" name="Google Shape;3133;p56"/>
            <p:cNvSpPr/>
            <p:nvPr/>
          </p:nvSpPr>
          <p:spPr>
            <a:xfrm>
              <a:off x="3392525" y="3218775"/>
              <a:ext cx="3570300" cy="381300"/>
            </a:xfrm>
            <a:prstGeom prst="rect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6"/>
            <p:cNvSpPr/>
            <p:nvPr/>
          </p:nvSpPr>
          <p:spPr>
            <a:xfrm>
              <a:off x="3392525" y="3218775"/>
              <a:ext cx="2142300" cy="38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5" name="Google Shape;3135;p5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System</a:t>
            </a:r>
            <a:endParaRPr/>
          </a:p>
        </p:txBody>
      </p:sp>
      <p:sp>
        <p:nvSpPr>
          <p:cNvPr id="3136" name="Google Shape;3136;p5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3137" name="Google Shape;3137;p5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</a:t>
            </a:r>
            <a:endParaRPr/>
          </a:p>
        </p:txBody>
      </p:sp>
      <p:sp>
        <p:nvSpPr>
          <p:cNvPr id="3138" name="Google Shape;3138;p5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3139" name="Google Shape;3139;p56"/>
          <p:cNvSpPr txBox="1">
            <a:spLocks noGrp="1"/>
          </p:cNvSpPr>
          <p:nvPr>
            <p:ph type="title" idx="5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0" name="Google Shape;3140;p56"/>
          <p:cNvSpPr txBox="1">
            <a:spLocks noGrp="1"/>
          </p:cNvSpPr>
          <p:nvPr>
            <p:ph type="title" idx="6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45F3E-D677-43DD-97A7-E31C36F62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5" t="3504" r="27048" b="42603"/>
          <a:stretch/>
        </p:blipFill>
        <p:spPr>
          <a:xfrm>
            <a:off x="944531" y="1089169"/>
            <a:ext cx="7396103" cy="3169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418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Play</vt:lpstr>
      <vt:lpstr>Source Sans Pro</vt:lpstr>
      <vt:lpstr>Source Sans Pro SemiBold</vt:lpstr>
      <vt:lpstr>Computer Science &amp; Mathematics Major For College: Computer Science &amp; Programming by Slidesgo</vt:lpstr>
      <vt:lpstr>DASAR-DASAR PEMROGRAMAN:  APLIKASI PENJUALAN MOTOR https://github.com/09112003ika/aplikasi-penjualan-aksesoris-motor.git </vt:lpstr>
      <vt:lpstr>DESKRIPSI PROGRAM</vt:lpstr>
      <vt:lpstr>FITUR-FITUR</vt:lpstr>
      <vt:lpstr>PowerPoint Presentation</vt:lpstr>
      <vt:lpstr>PowerPoint Presentation</vt:lpstr>
      <vt:lpstr>SKETSA ANTAR MUKA</vt:lpstr>
      <vt:lpstr> Coding di IDE/Editor</vt:lpstr>
      <vt:lpstr>PowerPoint Presentation</vt:lpstr>
      <vt:lpstr>Untuk memproses barang yang dipilih</vt:lpstr>
      <vt:lpstr>Untuk memproses hasil dari kode barang yang kita masukkan dan untuk menampilkan pesanan dari pembeli</vt:lpstr>
      <vt:lpstr>$1,000,000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PEMROGRAMAN:  APLIKASI PENJUALAN MOTOR https://github.com/09112003ika/aplikasi-penjualan-aksesoris-motor.git </dc:title>
  <cp:lastModifiedBy>Ptr Wdr</cp:lastModifiedBy>
  <cp:revision>6</cp:revision>
  <dcterms:modified xsi:type="dcterms:W3CDTF">2023-01-07T10:08:09Z</dcterms:modified>
</cp:coreProperties>
</file>