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B4A246-4AEC-475C-9556-C8B436C3E3AC}">
          <p14:sldIdLst>
            <p14:sldId id="256"/>
            <p14:sldId id="257"/>
            <p14:sldId id="258"/>
            <p14:sldId id="259"/>
          </p14:sldIdLst>
        </p14:section>
        <p14:section name="Untitled Section" id="{99A1531E-85B5-4E47-8483-86FD98A4D264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EBBB-A33A-4FC9-85AA-147A7D7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A92B-8B91-4250-810E-3AF4F0F5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26A9-D731-43EB-A0CE-7DDD0096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4049-7C7F-47E7-A7C5-3656BDAC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D451-7637-46A1-8879-BA3C3385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33B0-37FB-4832-980C-85AEEFA6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AEDD1-37D1-409A-AD99-BC80ECB9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1B3E-ABD5-47C5-8600-66DDDE44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68A3-11F4-499D-BB8F-DB2B2EE8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643-B34A-4607-8784-7782F6E5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40B35-4230-4CFE-B337-0CCB18F11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1D20-7CAE-4627-BFF2-446ECC49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D9F-D06A-410E-A2EC-3CCD5020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C0FF-A34E-41F0-84FF-FEC248C9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1AB2-3815-4022-8A18-90C7759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DB9-94AE-4699-BC52-267990B4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97F3-526C-485D-BA7F-AFF47865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A97F-8206-49E8-81A2-B0A1ACAA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DD26-25B4-4CE6-93AC-8ABB3E7D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D1E-B834-447A-A09B-2590999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AE5A-12CC-469F-99B0-6D2ED3D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B34E-3842-4FBE-ACF9-3E1E2F58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5B62-96D7-4602-A849-6C57E3E3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012A-4ADD-46DE-A3C6-4BF0A06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3E778-7729-4FDC-BAD4-33855318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E40-5A1C-48DC-B662-E9100A7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DC45-B4CC-45F4-B64E-355AD7D9C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AEB4-063A-466B-B154-0C7A57C5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D699-B837-4FB5-836F-8E1D726F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CD46-FEDE-4F03-A47D-4A5227C2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494D-60A6-4AFA-A4DC-57EF391E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5C07-1CF1-469C-BD16-F136AA52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E53B-DB0E-4E99-84B2-9B853BB8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6F21-AC6C-4E32-B1E5-02E806A0D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DAC0E-D0E5-4C68-8255-F23C600F3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1EA7-9066-4B81-A50A-154B67381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22385-0AF8-41FC-8CEB-079C5B8C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44EC6-E69F-489C-8DA6-21C6DE1C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5F43-CFF4-4387-8E75-D7A1048D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5742-AEE8-471D-9A78-9C3F2917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8246A-1940-400F-8733-B007A7DF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C216F-DCF4-44E6-89E3-F52EBC12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02E07-8D33-41E5-9FAF-FE1A688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B0267-9354-4184-BEB3-18BADAD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56ADF-54BA-49C1-BF4C-50AC094C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753D-795E-4D84-9B38-CDDF276D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FCA-C1F6-45BD-BDA8-9422B2F2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F7F2-2972-462D-AAC8-99F0D695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08A2-1E71-4B13-9D52-391BE5D5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3AAC-B7BE-4908-AD9E-BB6C83E7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2255-9B22-4C7F-B9B5-52D2CC96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8B40-19D3-4D9C-A78B-7F517025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968B-5DD6-4315-92ED-2E9A3077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0B0D7-606D-4A9A-8CFD-CBDFF53DD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E89-305E-419F-B7AB-3C4CA7D2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65D91-3935-43BD-85DE-31D90F57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2198-03AA-492F-9EB5-656B96C6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419E-E409-412D-AEC0-26394905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2B1C0-EDF5-4B76-B542-6EC60C2C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FBE5-11FA-442A-B611-5ACFB5D9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2352-7438-46F2-BE15-E9F39F2DC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7F12-9119-4EBE-AEC4-F8190DFB4D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97290-7374-46BD-8C78-CA2365BC2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C2C5-2593-4652-8049-3D917EE5D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3E24-7636-4BFF-B293-1469E2535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2D2E-DC12-4928-A7A9-97A8555BA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102B-7123-4C74-BC81-83B325DB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10A2D-0417-47FD-9652-4655B91CCA7D}"/>
              </a:ext>
            </a:extLst>
          </p:cNvPr>
          <p:cNvSpPr/>
          <p:nvPr/>
        </p:nvSpPr>
        <p:spPr>
          <a:xfrm>
            <a:off x="983974" y="2852530"/>
            <a:ext cx="2166730" cy="16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D7597-8737-4EA6-B31A-F44361126943}"/>
              </a:ext>
            </a:extLst>
          </p:cNvPr>
          <p:cNvSpPr/>
          <p:nvPr/>
        </p:nvSpPr>
        <p:spPr>
          <a:xfrm>
            <a:off x="8252792" y="2852529"/>
            <a:ext cx="2166730" cy="1620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4FF717-3CDB-4FDF-8CB9-246ABD1C164C}"/>
              </a:ext>
            </a:extLst>
          </p:cNvPr>
          <p:cNvSpPr/>
          <p:nvPr/>
        </p:nvSpPr>
        <p:spPr>
          <a:xfrm>
            <a:off x="3319670" y="3120887"/>
            <a:ext cx="4671391" cy="3081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38D43A-1F31-4775-BA76-9FA4ED7A33A7}"/>
              </a:ext>
            </a:extLst>
          </p:cNvPr>
          <p:cNvSpPr/>
          <p:nvPr/>
        </p:nvSpPr>
        <p:spPr>
          <a:xfrm rot="10800000">
            <a:off x="3366052" y="3694043"/>
            <a:ext cx="4671391" cy="3081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D1CA27-BC5E-4E98-BD52-61DA4303EA88}"/>
              </a:ext>
            </a:extLst>
          </p:cNvPr>
          <p:cNvSpPr/>
          <p:nvPr/>
        </p:nvSpPr>
        <p:spPr>
          <a:xfrm>
            <a:off x="1586947" y="4002157"/>
            <a:ext cx="960783" cy="162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23070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C3C6-ED78-4E9E-AA59-E5280D88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63A0F-460F-4D32-B4E2-2E9C6B3DE8A8}"/>
              </a:ext>
            </a:extLst>
          </p:cNvPr>
          <p:cNvSpPr/>
          <p:nvPr/>
        </p:nvSpPr>
        <p:spPr>
          <a:xfrm>
            <a:off x="974034" y="2421973"/>
            <a:ext cx="2176670" cy="22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46A-62CD-4F42-86EB-01D3D7EB1C12}"/>
              </a:ext>
            </a:extLst>
          </p:cNvPr>
          <p:cNvSpPr/>
          <p:nvPr/>
        </p:nvSpPr>
        <p:spPr>
          <a:xfrm>
            <a:off x="4326834" y="3786947"/>
            <a:ext cx="2176670" cy="22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A9B91-D066-428F-82E4-CA5C1B7C9F28}"/>
              </a:ext>
            </a:extLst>
          </p:cNvPr>
          <p:cNvSpPr/>
          <p:nvPr/>
        </p:nvSpPr>
        <p:spPr>
          <a:xfrm>
            <a:off x="4326834" y="1169642"/>
            <a:ext cx="2176670" cy="22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B1B32-F676-4914-82C2-A07C6FF1A8C6}"/>
              </a:ext>
            </a:extLst>
          </p:cNvPr>
          <p:cNvSpPr/>
          <p:nvPr/>
        </p:nvSpPr>
        <p:spPr>
          <a:xfrm>
            <a:off x="1371600" y="2907954"/>
            <a:ext cx="298174" cy="2782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2B36B-544E-4320-B99A-67EC7A468C67}"/>
              </a:ext>
            </a:extLst>
          </p:cNvPr>
          <p:cNvSpPr/>
          <p:nvPr/>
        </p:nvSpPr>
        <p:spPr>
          <a:xfrm>
            <a:off x="1371600" y="3794642"/>
            <a:ext cx="298174" cy="2782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558CA6-B075-43B2-B453-13EBC1DFDCDD}"/>
              </a:ext>
            </a:extLst>
          </p:cNvPr>
          <p:cNvSpPr/>
          <p:nvPr/>
        </p:nvSpPr>
        <p:spPr>
          <a:xfrm rot="20302861">
            <a:off x="1717329" y="2232321"/>
            <a:ext cx="2815234" cy="3538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F98350-97AB-45C8-BCF3-ACA13E3984A5}"/>
              </a:ext>
            </a:extLst>
          </p:cNvPr>
          <p:cNvSpPr/>
          <p:nvPr/>
        </p:nvSpPr>
        <p:spPr>
          <a:xfrm rot="1851999">
            <a:off x="1743087" y="4603281"/>
            <a:ext cx="2815234" cy="3538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3D05-5E66-4DA3-BBCF-BA05228C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8C72F-94B6-4F6E-8D13-AD76979D9076}"/>
              </a:ext>
            </a:extLst>
          </p:cNvPr>
          <p:cNvSpPr/>
          <p:nvPr/>
        </p:nvSpPr>
        <p:spPr>
          <a:xfrm>
            <a:off x="589721" y="2882348"/>
            <a:ext cx="1845365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71AF7-FAC9-414F-9E68-AE04D5CC79B4}"/>
              </a:ext>
            </a:extLst>
          </p:cNvPr>
          <p:cNvSpPr/>
          <p:nvPr/>
        </p:nvSpPr>
        <p:spPr>
          <a:xfrm>
            <a:off x="5025886" y="2882348"/>
            <a:ext cx="1845365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415B1944-001E-45FE-8DF6-EE9A401C457A}"/>
              </a:ext>
            </a:extLst>
          </p:cNvPr>
          <p:cNvSpPr/>
          <p:nvPr/>
        </p:nvSpPr>
        <p:spPr>
          <a:xfrm>
            <a:off x="2932043" y="2971800"/>
            <a:ext cx="1550505" cy="12361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B7F5E-52FE-4641-8C24-768AE8FC6C90}"/>
              </a:ext>
            </a:extLst>
          </p:cNvPr>
          <p:cNvSpPr/>
          <p:nvPr/>
        </p:nvSpPr>
        <p:spPr>
          <a:xfrm>
            <a:off x="8617225" y="2882347"/>
            <a:ext cx="1845365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810DBBFF-4013-46EF-A8E0-1099AE982F02}"/>
              </a:ext>
            </a:extLst>
          </p:cNvPr>
          <p:cNvSpPr/>
          <p:nvPr/>
        </p:nvSpPr>
        <p:spPr>
          <a:xfrm>
            <a:off x="7414588" y="3147564"/>
            <a:ext cx="891211" cy="8845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1C47ADC3-AA98-4A52-AD47-519DCD93E341}"/>
              </a:ext>
            </a:extLst>
          </p:cNvPr>
          <p:cNvSpPr/>
          <p:nvPr/>
        </p:nvSpPr>
        <p:spPr>
          <a:xfrm>
            <a:off x="5257800" y="4957280"/>
            <a:ext cx="939248" cy="8845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3DC6-66C1-4612-85C1-0C824C47F0FE}"/>
              </a:ext>
            </a:extLst>
          </p:cNvPr>
          <p:cNvSpPr/>
          <p:nvPr/>
        </p:nvSpPr>
        <p:spPr>
          <a:xfrm>
            <a:off x="6460435" y="4736789"/>
            <a:ext cx="1845365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54435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775-929F-4487-832F-0159003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02F0B-41FA-4AC7-A310-C3E92EDB7DA6}"/>
              </a:ext>
            </a:extLst>
          </p:cNvPr>
          <p:cNvSpPr/>
          <p:nvPr/>
        </p:nvSpPr>
        <p:spPr>
          <a:xfrm>
            <a:off x="2345634" y="2077797"/>
            <a:ext cx="2932043" cy="219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Module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7ED5A-DBD0-4B4D-BB29-6A72EEA867F6}"/>
              </a:ext>
            </a:extLst>
          </p:cNvPr>
          <p:cNvSpPr/>
          <p:nvPr/>
        </p:nvSpPr>
        <p:spPr>
          <a:xfrm>
            <a:off x="2951921" y="5167312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201248-255E-4FC4-A49F-75D80C70209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3811656" y="4274344"/>
            <a:ext cx="1" cy="89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22139A-A662-43DD-A8B0-755DA8FAA6E9}"/>
              </a:ext>
            </a:extLst>
          </p:cNvPr>
          <p:cNvSpPr/>
          <p:nvPr/>
        </p:nvSpPr>
        <p:spPr>
          <a:xfrm>
            <a:off x="6327915" y="888758"/>
            <a:ext cx="3051313" cy="180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BrowserModule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805BC-CA66-4C66-BCFF-78CCBB7E059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277677" y="1792960"/>
            <a:ext cx="1050238" cy="138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5F505-C35E-4D0E-8EFE-F0237A4B806A}"/>
              </a:ext>
            </a:extLst>
          </p:cNvPr>
          <p:cNvSpPr/>
          <p:nvPr/>
        </p:nvSpPr>
        <p:spPr>
          <a:xfrm>
            <a:off x="6993836" y="3498058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95521-89A9-4C91-A970-1047A90A18C5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V="1">
            <a:off x="7853572" y="2697161"/>
            <a:ext cx="0" cy="8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1C2D3-4D61-42F8-9E3B-BA0D8FD8B812}"/>
              </a:ext>
            </a:extLst>
          </p:cNvPr>
          <p:cNvSpPr/>
          <p:nvPr/>
        </p:nvSpPr>
        <p:spPr>
          <a:xfrm>
            <a:off x="5893904" y="616225"/>
            <a:ext cx="3952458" cy="4999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A7B7FBF-DEB5-4115-82C6-7A1721D58C20}"/>
              </a:ext>
            </a:extLst>
          </p:cNvPr>
          <p:cNvSpPr/>
          <p:nvPr/>
        </p:nvSpPr>
        <p:spPr>
          <a:xfrm>
            <a:off x="3076162" y="2037522"/>
            <a:ext cx="4537212" cy="4591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1471-A8F7-4A0A-9575-E6B75EE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and JS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CD712F-7973-45BD-BC2A-A530BA385422}"/>
              </a:ext>
            </a:extLst>
          </p:cNvPr>
          <p:cNvSpPr/>
          <p:nvPr/>
        </p:nvSpPr>
        <p:spPr>
          <a:xfrm>
            <a:off x="4899992" y="3269973"/>
            <a:ext cx="2176670" cy="2126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93727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Components</vt:lpstr>
      <vt:lpstr>App Architecture</vt:lpstr>
      <vt:lpstr>TS and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Revature E 04</dc:creator>
  <cp:lastModifiedBy>Office Revature E 04</cp:lastModifiedBy>
  <cp:revision>6</cp:revision>
  <dcterms:created xsi:type="dcterms:W3CDTF">2020-09-22T15:40:07Z</dcterms:created>
  <dcterms:modified xsi:type="dcterms:W3CDTF">2020-09-22T20:04:24Z</dcterms:modified>
</cp:coreProperties>
</file>