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071-B760-4BA5-84EB-5D953703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100BE-B736-48EF-BFFF-25F677507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8A9F-EB86-4FFA-BB9F-3A629002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D3B53-D57D-4E82-A64B-A7D7400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E90C-3955-4EE3-AF93-D467D88F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F304-D719-4787-9C2C-C1D97DB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E3774-BADA-4541-AB11-6B82AAE28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0069-E1AA-4EA9-9A77-4248E03C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D92B-24AF-4682-B45A-144C94DA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7519-0354-4C26-8AFE-D6255913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93AFD-1019-43A9-9CA6-AB654FD5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B0E59-CA22-4567-8D30-00195AF9F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BC5E-F858-474A-8F94-BE191AAD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24D5-E0F2-4D54-B3BF-F8F66148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7341-2730-471E-9D43-F6DFCB56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C3A1-34E3-4302-B1BC-326748D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DFBD-4BF2-4831-B6F2-7499F24D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FD341-CECD-4723-9AB4-D1C0B30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C533-DE9C-4E8E-921B-F2AE75A8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C6AC-351D-413E-9D0B-CCDD6354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0FE4-DC8F-47CB-9AB9-581ECDED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6DC6-5720-4042-A702-B7AA30F7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03-84A5-4F9A-9538-F480E738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8E2E-EE10-46BB-B8F1-61D8E986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D93AF-BD40-45DD-879F-F01E8A5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8A51-14EF-4F19-864A-5D3E40AB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40BE-CA60-41B0-AA8E-A217F69ED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E68FE-10D5-444F-9D63-2E817B5C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C0D98-1D21-4C78-84A6-85CBAD9D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C32EC-FECD-4711-B428-AAAFB056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3698D-8208-4109-9F91-61543FE5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8520-913F-4AE5-B969-BE7E40B1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AC12B-22DD-4207-8F02-40307E87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7A360-8C94-40B2-9399-75F489F63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471E5-EFD9-4472-B96E-5E0CEADBF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5C595-098E-48A1-B129-022CDA63E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DE0D7-8EB5-400D-A043-AE64C89F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F9A62-896B-43B2-8424-6F219C82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A59D5-4A91-4629-BE67-4BFBA276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BC0A-137D-43D7-AE6E-1D31491F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0EC0E-5D1D-4BC6-9137-02139187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CB1A0-B577-4F4A-BCF7-AC97E39E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7BB9D-D274-40CF-A8D2-B3A52498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5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B01DC-D73E-47B7-A87D-8704053C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DC2AF-F9C6-49FC-9706-11A0C691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BA52-BEBF-4C85-953A-F9880FF1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E6D7-BC73-4AB8-9981-CE1AD1B0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3F03-E7CA-4300-9118-948F807F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39940-4DAF-4B7E-A88E-84D792EFA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09A3C-1790-4FC0-B170-ED2BE6DD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9CC2-7E20-4D33-9FD8-E8B81FF7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629FA-8A84-48B6-8C95-9E101133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6E56-447D-453E-B892-5001CA8B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2910-12C9-40C5-9768-22EBC35E5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64ACD-5C8E-4602-BAE2-3F81B4E3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9121B-582F-4FDA-8334-97EB7A32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16FF-E9B3-4455-9332-4D934F8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AEE0F-5905-4E80-9303-AEA95A67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60ECC-1DAD-4375-8DA3-09613BC5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D20D0-8A52-4400-BAA8-DDBA95ED7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CCB4-BC85-435C-9D93-326E45D9E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0DCD-F46D-4F1A-A9B6-548DC1C3A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16D5-C9E4-4581-B803-2DDBA881F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F75E-E599-47D3-8EFE-AC783A1AB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and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D0002-3FF0-400A-A6C2-1658E8A71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8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260C-DD91-4D85-8C59-7E0CBF3A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337F-917E-461D-A2FD-94889B0E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</a:t>
            </a:r>
          </a:p>
          <a:p>
            <a:r>
              <a:rPr lang="en-US" dirty="0"/>
              <a:t>EC2</a:t>
            </a:r>
          </a:p>
          <a:p>
            <a:r>
              <a:rPr lang="en-US" dirty="0"/>
              <a:t>AMI</a:t>
            </a:r>
          </a:p>
        </p:txBody>
      </p:sp>
    </p:spTree>
    <p:extLst>
      <p:ext uri="{BB962C8B-B14F-4D97-AF65-F5344CB8AC3E}">
        <p14:creationId xmlns:p14="http://schemas.microsoft.com/office/powerpoint/2010/main" val="183106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3304-5376-4678-B925-FF2DFC39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and EBS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80E6E-4CEC-4CC4-B91C-466AF4AA9F6E}"/>
              </a:ext>
            </a:extLst>
          </p:cNvPr>
          <p:cNvSpPr/>
          <p:nvPr/>
        </p:nvSpPr>
        <p:spPr>
          <a:xfrm>
            <a:off x="1490870" y="2027583"/>
            <a:ext cx="2385391" cy="190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83E3F-28BF-4AD8-9841-445039AA77ED}"/>
              </a:ext>
            </a:extLst>
          </p:cNvPr>
          <p:cNvSpPr/>
          <p:nvPr/>
        </p:nvSpPr>
        <p:spPr>
          <a:xfrm>
            <a:off x="1669775" y="3210339"/>
            <a:ext cx="2027583" cy="589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EBS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0B3B8-73F9-4C71-8E3F-894804E70B98}"/>
              </a:ext>
            </a:extLst>
          </p:cNvPr>
          <p:cNvSpPr/>
          <p:nvPr/>
        </p:nvSpPr>
        <p:spPr>
          <a:xfrm>
            <a:off x="4674705" y="2915478"/>
            <a:ext cx="2027583" cy="589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4766D7-A4CE-481A-AB1C-9000D0E89F5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702288" y="2726636"/>
            <a:ext cx="1987826" cy="483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A5D5D-F99F-4AF2-97A8-02556A3043ED}"/>
              </a:ext>
            </a:extLst>
          </p:cNvPr>
          <p:cNvSpPr/>
          <p:nvPr/>
        </p:nvSpPr>
        <p:spPr>
          <a:xfrm>
            <a:off x="8690114" y="1772479"/>
            <a:ext cx="2385391" cy="190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06767-905D-4A02-9470-C5A7C691A01A}"/>
              </a:ext>
            </a:extLst>
          </p:cNvPr>
          <p:cNvSpPr/>
          <p:nvPr/>
        </p:nvSpPr>
        <p:spPr>
          <a:xfrm>
            <a:off x="8869019" y="2955235"/>
            <a:ext cx="2027583" cy="589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EBS</a:t>
            </a:r>
          </a:p>
        </p:txBody>
      </p:sp>
    </p:spTree>
    <p:extLst>
      <p:ext uri="{BB962C8B-B14F-4D97-AF65-F5344CB8AC3E}">
        <p14:creationId xmlns:p14="http://schemas.microsoft.com/office/powerpoint/2010/main" val="75269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895F-7133-49B2-B0E0-2D558D06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2D4D-EB94-41C1-A6E7-701BF6612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CF05-5EAD-43F3-8BBC-1EDDCD2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not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9C29-231A-46E4-9493-47524C03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8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5BA9A2-8D85-4A67-98D1-2DBCD69D20AA}"/>
              </a:ext>
            </a:extLst>
          </p:cNvPr>
          <p:cNvSpPr/>
          <p:nvPr/>
        </p:nvSpPr>
        <p:spPr>
          <a:xfrm>
            <a:off x="9422295" y="2594111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BC802001-60C5-4A4D-915E-F82DB4FD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6860" y="3419061"/>
            <a:ext cx="2335695" cy="2335695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50E068D6-4636-4302-9B6F-7B0A063E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103" y="924336"/>
            <a:ext cx="1749289" cy="174928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77F0B9-E580-44BB-908C-B50A530EF1D0}"/>
              </a:ext>
            </a:extLst>
          </p:cNvPr>
          <p:cNvSpPr/>
          <p:nvPr/>
        </p:nvSpPr>
        <p:spPr>
          <a:xfrm rot="1327713">
            <a:off x="3346600" y="2435087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8FE32-9627-4B85-9309-01780C30C8A3}"/>
              </a:ext>
            </a:extLst>
          </p:cNvPr>
          <p:cNvSpPr txBox="1"/>
          <p:nvPr/>
        </p:nvSpPr>
        <p:spPr>
          <a:xfrm>
            <a:off x="2766392" y="337930"/>
            <a:ext cx="570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On-Premise</a:t>
            </a:r>
          </a:p>
        </p:txBody>
      </p:sp>
    </p:spTree>
    <p:extLst>
      <p:ext uri="{BB962C8B-B14F-4D97-AF65-F5344CB8AC3E}">
        <p14:creationId xmlns:p14="http://schemas.microsoft.com/office/powerpoint/2010/main" val="201430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018DA6F1-DD09-48D2-9947-298D6760F7B0}"/>
              </a:ext>
            </a:extLst>
          </p:cNvPr>
          <p:cNvSpPr/>
          <p:nvPr/>
        </p:nvSpPr>
        <p:spPr>
          <a:xfrm>
            <a:off x="7690144" y="3717232"/>
            <a:ext cx="4442220" cy="174928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BA9A2-8D85-4A67-98D1-2DBCD69D20AA}"/>
              </a:ext>
            </a:extLst>
          </p:cNvPr>
          <p:cNvSpPr/>
          <p:nvPr/>
        </p:nvSpPr>
        <p:spPr>
          <a:xfrm>
            <a:off x="9299568" y="2579207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BC802001-60C5-4A4D-915E-F82DB4FD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695" y="3732137"/>
            <a:ext cx="1749287" cy="1749287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50E068D6-4636-4302-9B6F-7B0A063E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103" y="924336"/>
            <a:ext cx="1749289" cy="174928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77F0B9-E580-44BB-908C-B50A530EF1D0}"/>
              </a:ext>
            </a:extLst>
          </p:cNvPr>
          <p:cNvSpPr/>
          <p:nvPr/>
        </p:nvSpPr>
        <p:spPr>
          <a:xfrm rot="1327713">
            <a:off x="3346600" y="2435087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726F8-DAE7-4BCF-8CB3-520146B577BA}"/>
              </a:ext>
            </a:extLst>
          </p:cNvPr>
          <p:cNvSpPr txBox="1"/>
          <p:nvPr/>
        </p:nvSpPr>
        <p:spPr>
          <a:xfrm>
            <a:off x="2766392" y="337930"/>
            <a:ext cx="570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On the Cloud</a:t>
            </a:r>
          </a:p>
        </p:txBody>
      </p:sp>
    </p:spTree>
    <p:extLst>
      <p:ext uri="{BB962C8B-B14F-4D97-AF65-F5344CB8AC3E}">
        <p14:creationId xmlns:p14="http://schemas.microsoft.com/office/powerpoint/2010/main" val="189183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8E97-ED69-40FF-B1A5-82957115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 premise vs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9B84-0362-47B2-A213-E7AA4A13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9417" cy="4351338"/>
          </a:xfrm>
        </p:spPr>
        <p:txBody>
          <a:bodyPr/>
          <a:lstStyle/>
          <a:p>
            <a:r>
              <a:rPr lang="en-US" dirty="0"/>
              <a:t>On Premise</a:t>
            </a:r>
          </a:p>
          <a:p>
            <a:pPr lvl="1"/>
            <a:r>
              <a:rPr lang="en-US" dirty="0"/>
              <a:t>“Security”</a:t>
            </a:r>
          </a:p>
          <a:p>
            <a:pPr lvl="1"/>
            <a:r>
              <a:rPr lang="en-US" dirty="0"/>
              <a:t>Standards and Licenses</a:t>
            </a:r>
          </a:p>
          <a:p>
            <a:pPr lvl="1"/>
            <a:r>
              <a:rPr lang="en-US" dirty="0"/>
              <a:t>Control</a:t>
            </a:r>
          </a:p>
          <a:p>
            <a:pPr lvl="2"/>
            <a:r>
              <a:rPr lang="en-US" dirty="0"/>
              <a:t>Can choose exact hardware</a:t>
            </a:r>
          </a:p>
          <a:p>
            <a:pPr lvl="1"/>
            <a:r>
              <a:rPr lang="en-US" dirty="0"/>
              <a:t>Higher upfront cost</a:t>
            </a:r>
          </a:p>
          <a:p>
            <a:pPr lvl="1"/>
            <a:r>
              <a:rPr lang="en-US" dirty="0"/>
              <a:t>Also takes up space</a:t>
            </a:r>
          </a:p>
          <a:p>
            <a:pPr lvl="1"/>
            <a:r>
              <a:rPr lang="en-US" dirty="0"/>
              <a:t>You have to pay people to maintain infrastructure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568502-B6B4-4E6E-86CF-FA31990E6899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Cloud</a:t>
            </a:r>
          </a:p>
          <a:p>
            <a:pPr lvl="1"/>
            <a:r>
              <a:rPr lang="en-US" dirty="0"/>
              <a:t>You don’t have to maintain your own server</a:t>
            </a:r>
          </a:p>
          <a:p>
            <a:pPr lvl="1"/>
            <a:r>
              <a:rPr lang="en-US" dirty="0"/>
              <a:t>Indefinite (near infinite) storage</a:t>
            </a:r>
          </a:p>
          <a:p>
            <a:pPr lvl="1"/>
            <a:r>
              <a:rPr lang="en-US" dirty="0"/>
              <a:t>Scalability (in the case of more load, you have the ability to react and increase computing power)</a:t>
            </a:r>
          </a:p>
          <a:p>
            <a:pPr lvl="2"/>
            <a:r>
              <a:rPr lang="en-US" dirty="0"/>
              <a:t>Horizontal vs vertical scaling</a:t>
            </a:r>
          </a:p>
          <a:p>
            <a:pPr lvl="1"/>
            <a:r>
              <a:rPr lang="en-US" dirty="0"/>
              <a:t>Lower upfront cost, but maybe higher cost over very long period of time (probably not though)</a:t>
            </a:r>
          </a:p>
          <a:p>
            <a:pPr lvl="1"/>
            <a:r>
              <a:rPr lang="en-US" dirty="0"/>
              <a:t>Maintenance is included</a:t>
            </a:r>
          </a:p>
          <a:p>
            <a:pPr lvl="1"/>
            <a:r>
              <a:rPr lang="en-US" dirty="0"/>
              <a:t>Easier to have application available in multiple regions all over the world</a:t>
            </a:r>
          </a:p>
          <a:p>
            <a:pPr lvl="1"/>
            <a:r>
              <a:rPr lang="en-US" dirty="0"/>
              <a:t>Less downtime, more </a:t>
            </a:r>
            <a:r>
              <a:rPr lang="en-US" dirty="0" err="1"/>
              <a:t>availablity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29DA-D525-4E5D-9BCE-3A2BB77F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 vs Vertical scaling</a:t>
            </a:r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10BB178A-4D79-4C4A-A4A5-AD026818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060" y="2405270"/>
            <a:ext cx="1023730" cy="102373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C3A7C84-1FB2-4EAC-A7AC-B7C21A7B06F0}"/>
              </a:ext>
            </a:extLst>
          </p:cNvPr>
          <p:cNvSpPr/>
          <p:nvPr/>
        </p:nvSpPr>
        <p:spPr>
          <a:xfrm>
            <a:off x="2726635" y="2643808"/>
            <a:ext cx="2759765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</a:t>
            </a:r>
          </a:p>
        </p:txBody>
      </p: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EDF9206A-AFBB-418C-ADCE-50E7683A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354" y="2405270"/>
            <a:ext cx="1023730" cy="102373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3BB8CE1-60E7-46A5-AB8B-87E9189A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599" y="2405270"/>
            <a:ext cx="1023730" cy="1023730"/>
          </a:xfrm>
          <a:prstGeom prst="rect">
            <a:avLst/>
          </a:prstGeom>
        </p:spPr>
      </p:pic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E4B8B474-F8F6-4312-A45C-4C1DD540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184" y="2405270"/>
            <a:ext cx="1023730" cy="1023730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0F1991E9-799B-4542-9BA6-B61A5CDC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769" y="2405270"/>
            <a:ext cx="1023730" cy="1023730"/>
          </a:xfrm>
          <a:prstGeom prst="rect">
            <a:avLst/>
          </a:prstGeom>
        </p:spPr>
      </p:pic>
      <p:pic>
        <p:nvPicPr>
          <p:cNvPr id="27" name="Graphic 26" descr="Server">
            <a:extLst>
              <a:ext uri="{FF2B5EF4-FFF2-40B4-BE49-F238E27FC236}">
                <a16:creationId xmlns:a16="http://schemas.microsoft.com/office/drawing/2014/main" id="{3606D81C-CD65-4059-9777-E53EFE423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428" y="4714461"/>
            <a:ext cx="1023730" cy="102373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8C37A96D-9677-47B2-8F11-B350B8C201E6}"/>
              </a:ext>
            </a:extLst>
          </p:cNvPr>
          <p:cNvSpPr/>
          <p:nvPr/>
        </p:nvSpPr>
        <p:spPr>
          <a:xfrm>
            <a:off x="2491409" y="4893365"/>
            <a:ext cx="2759765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</a:t>
            </a:r>
          </a:p>
        </p:txBody>
      </p:sp>
      <p:pic>
        <p:nvPicPr>
          <p:cNvPr id="31" name="Graphic 30" descr="Server">
            <a:extLst>
              <a:ext uri="{FF2B5EF4-FFF2-40B4-BE49-F238E27FC236}">
                <a16:creationId xmlns:a16="http://schemas.microsoft.com/office/drawing/2014/main" id="{0DF1272C-AA38-4142-8F90-1CD562894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949768"/>
            <a:ext cx="2340659" cy="2340659"/>
          </a:xfrm>
          <a:prstGeom prst="rect">
            <a:avLst/>
          </a:prstGeom>
        </p:spPr>
      </p:pic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1B8C8CB8-DD97-4356-8452-16BD137B7938}"/>
              </a:ext>
            </a:extLst>
          </p:cNvPr>
          <p:cNvSpPr/>
          <p:nvPr/>
        </p:nvSpPr>
        <p:spPr>
          <a:xfrm>
            <a:off x="10088227" y="4143582"/>
            <a:ext cx="2294274" cy="20335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4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73B0-0F28-48C5-9E56-6E8F6932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(in 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AA84-219D-410B-8E3E-0C66A55C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Horizontal</a:t>
            </a:r>
          </a:p>
          <a:p>
            <a:pPr lvl="1"/>
            <a:r>
              <a:rPr lang="en-US" dirty="0"/>
              <a:t>Availability of Application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8DA53-54F6-44D7-9869-F7E9C2C038C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Vertical</a:t>
            </a:r>
          </a:p>
          <a:p>
            <a:pPr lvl="1"/>
            <a:r>
              <a:rPr lang="en-US" dirty="0"/>
              <a:t>Arguably simpler to set up</a:t>
            </a:r>
          </a:p>
          <a:p>
            <a:pPr lvl="1"/>
            <a:r>
              <a:rPr lang="en-US" dirty="0"/>
              <a:t>Potentially cheaper to buy one large machine</a:t>
            </a:r>
          </a:p>
        </p:txBody>
      </p:sp>
    </p:spTree>
    <p:extLst>
      <p:ext uri="{BB962C8B-B14F-4D97-AF65-F5344CB8AC3E}">
        <p14:creationId xmlns:p14="http://schemas.microsoft.com/office/powerpoint/2010/main" val="274198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go from Dev to Prod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6EB39-8676-4872-B221-5FA145A05ACB}"/>
              </a:ext>
            </a:extLst>
          </p:cNvPr>
          <p:cNvSpPr txBox="1"/>
          <p:nvPr/>
        </p:nvSpPr>
        <p:spPr>
          <a:xfrm>
            <a:off x="556592" y="5569545"/>
            <a:ext cx="370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Prepare for production</a:t>
            </a:r>
          </a:p>
          <a:p>
            <a:pPr marL="342900" indent="-342900">
              <a:buAutoNum type="arabicParenR"/>
            </a:pPr>
            <a:r>
              <a:rPr lang="en-US" dirty="0"/>
              <a:t>Deploy it (put it on a server)</a:t>
            </a:r>
          </a:p>
          <a:p>
            <a:pPr marL="342900" indent="-342900">
              <a:buAutoNum type="arabicParenR"/>
            </a:pPr>
            <a:r>
              <a:rPr lang="en-US" dirty="0"/>
              <a:t>Extra configurations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F272A-AB61-4913-9ABF-674D9AD093DE}"/>
              </a:ext>
            </a:extLst>
          </p:cNvPr>
          <p:cNvSpPr/>
          <p:nvPr/>
        </p:nvSpPr>
        <p:spPr>
          <a:xfrm>
            <a:off x="2555867" y="1444171"/>
            <a:ext cx="1819006" cy="12808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6353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 Deployment (no Pipeline)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6EB39-8676-4872-B221-5FA145A05ACB}"/>
              </a:ext>
            </a:extLst>
          </p:cNvPr>
          <p:cNvSpPr txBox="1"/>
          <p:nvPr/>
        </p:nvSpPr>
        <p:spPr>
          <a:xfrm>
            <a:off x="8203097" y="4815502"/>
            <a:ext cx="3707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Tomcat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Maven 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OS: Linux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F272A-AB61-4913-9ABF-674D9AD093DE}"/>
              </a:ext>
            </a:extLst>
          </p:cNvPr>
          <p:cNvSpPr/>
          <p:nvPr/>
        </p:nvSpPr>
        <p:spPr>
          <a:xfrm>
            <a:off x="2555867" y="1444171"/>
            <a:ext cx="1819006" cy="12808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16A09-4A92-4FFC-9C7F-B541608DD792}"/>
              </a:ext>
            </a:extLst>
          </p:cNvPr>
          <p:cNvSpPr txBox="1"/>
          <p:nvPr/>
        </p:nvSpPr>
        <p:spPr>
          <a:xfrm>
            <a:off x="9107557" y="305490"/>
            <a:ext cx="370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Prepare for production</a:t>
            </a:r>
          </a:p>
          <a:p>
            <a:pPr marL="342900" indent="-342900">
              <a:buAutoNum type="arabicParenR"/>
            </a:pPr>
            <a:r>
              <a:rPr lang="en-US" dirty="0"/>
              <a:t>Deploy it (put it on a server)</a:t>
            </a:r>
          </a:p>
          <a:p>
            <a:pPr marL="342900" indent="-342900">
              <a:buAutoNum type="arabicParenR"/>
            </a:pPr>
            <a:r>
              <a:rPr lang="en-US" dirty="0"/>
              <a:t>Extra configurations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8F48-58F9-4C8A-A0FD-A3D3A3101B47}"/>
              </a:ext>
            </a:extLst>
          </p:cNvPr>
          <p:cNvSpPr txBox="1"/>
          <p:nvPr/>
        </p:nvSpPr>
        <p:spPr>
          <a:xfrm>
            <a:off x="481902" y="5037991"/>
            <a:ext cx="3707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JRE/JDK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Tomcat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 editor/ 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OS: Windows/ Mac/ Linux</a:t>
            </a:r>
          </a:p>
        </p:txBody>
      </p:sp>
    </p:spTree>
    <p:extLst>
      <p:ext uri="{BB962C8B-B14F-4D97-AF65-F5344CB8AC3E}">
        <p14:creationId xmlns:p14="http://schemas.microsoft.com/office/powerpoint/2010/main" val="231575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CBA7-EB19-420D-B8B3-9B603709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Maven…Jar…War…Tomcat….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440DE-3800-405F-959F-643B8D98D759}"/>
              </a:ext>
            </a:extLst>
          </p:cNvPr>
          <p:cNvSpPr/>
          <p:nvPr/>
        </p:nvSpPr>
        <p:spPr>
          <a:xfrm>
            <a:off x="682341" y="1916594"/>
            <a:ext cx="1394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E3E562-9149-4D81-8621-6A4E590B941E}"/>
              </a:ext>
            </a:extLst>
          </p:cNvPr>
          <p:cNvSpPr/>
          <p:nvPr/>
        </p:nvSpPr>
        <p:spPr>
          <a:xfrm>
            <a:off x="1291942" y="15498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3E87E2-B9CF-4903-B231-DAC8FA94718B}"/>
              </a:ext>
            </a:extLst>
          </p:cNvPr>
          <p:cNvSpPr/>
          <p:nvPr/>
        </p:nvSpPr>
        <p:spPr>
          <a:xfrm>
            <a:off x="1444342" y="17022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96707-CB51-4263-866E-5CD8BF54DB1B}"/>
              </a:ext>
            </a:extLst>
          </p:cNvPr>
          <p:cNvSpPr/>
          <p:nvPr/>
        </p:nvSpPr>
        <p:spPr>
          <a:xfrm>
            <a:off x="1596742" y="18546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C2C41-CA5A-479F-B1CB-CAF44147C367}"/>
              </a:ext>
            </a:extLst>
          </p:cNvPr>
          <p:cNvSpPr/>
          <p:nvPr/>
        </p:nvSpPr>
        <p:spPr>
          <a:xfrm>
            <a:off x="1749142" y="20070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61FF13-6C61-4EC8-AA6E-98E1E078C6D3}"/>
              </a:ext>
            </a:extLst>
          </p:cNvPr>
          <p:cNvSpPr/>
          <p:nvPr/>
        </p:nvSpPr>
        <p:spPr>
          <a:xfrm>
            <a:off x="1901542" y="21594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7C2C5F-FB2D-4656-B12D-A1B75E9042B6}"/>
              </a:ext>
            </a:extLst>
          </p:cNvPr>
          <p:cNvSpPr/>
          <p:nvPr/>
        </p:nvSpPr>
        <p:spPr>
          <a:xfrm>
            <a:off x="2791166" y="3679133"/>
            <a:ext cx="1394937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350543-1903-442E-93CD-86727806440E}"/>
              </a:ext>
            </a:extLst>
          </p:cNvPr>
          <p:cNvSpPr/>
          <p:nvPr/>
        </p:nvSpPr>
        <p:spPr>
          <a:xfrm>
            <a:off x="9755039" y="1820168"/>
            <a:ext cx="1598761" cy="14219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374C2C2-07C4-45C3-8253-392D1F2B6C4E}"/>
              </a:ext>
            </a:extLst>
          </p:cNvPr>
          <p:cNvSpPr/>
          <p:nvPr/>
        </p:nvSpPr>
        <p:spPr>
          <a:xfrm>
            <a:off x="2915481" y="2193925"/>
            <a:ext cx="1394937" cy="834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49A2F4-07EB-4761-BAEB-203D735807E8}"/>
              </a:ext>
            </a:extLst>
          </p:cNvPr>
          <p:cNvSpPr/>
          <p:nvPr/>
        </p:nvSpPr>
        <p:spPr>
          <a:xfrm>
            <a:off x="4524533" y="2025578"/>
            <a:ext cx="1394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0679F6-34EC-46E4-BF6F-864E4C65933D}"/>
              </a:ext>
            </a:extLst>
          </p:cNvPr>
          <p:cNvSpPr/>
          <p:nvPr/>
        </p:nvSpPr>
        <p:spPr>
          <a:xfrm>
            <a:off x="10287000" y="2910766"/>
            <a:ext cx="738806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4183197-64CA-4EE5-8AA6-A782D8172062}"/>
              </a:ext>
            </a:extLst>
          </p:cNvPr>
          <p:cNvSpPr/>
          <p:nvPr/>
        </p:nvSpPr>
        <p:spPr>
          <a:xfrm rot="3315978">
            <a:off x="8963017" y="692762"/>
            <a:ext cx="1394937" cy="13304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98B911-F347-40D0-993C-B31E3E7F063F}"/>
              </a:ext>
            </a:extLst>
          </p:cNvPr>
          <p:cNvSpPr/>
          <p:nvPr/>
        </p:nvSpPr>
        <p:spPr>
          <a:xfrm>
            <a:off x="6521213" y="2006045"/>
            <a:ext cx="2905832" cy="115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</a:t>
            </a:r>
          </a:p>
          <a:p>
            <a:pPr algn="ctr"/>
            <a:r>
              <a:rPr lang="en-US" dirty="0"/>
              <a:t>(not maven deploy)</a:t>
            </a:r>
          </a:p>
        </p:txBody>
      </p:sp>
    </p:spTree>
    <p:extLst>
      <p:ext uri="{BB962C8B-B14F-4D97-AF65-F5344CB8AC3E}">
        <p14:creationId xmlns:p14="http://schemas.microsoft.com/office/powerpoint/2010/main" val="96682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287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DevOps and AWS</vt:lpstr>
      <vt:lpstr>PowerPoint Presentation</vt:lpstr>
      <vt:lpstr>PowerPoint Presentation</vt:lpstr>
      <vt:lpstr>On premise vs Cloud</vt:lpstr>
      <vt:lpstr>Horizontal scaling vs Vertical scaling</vt:lpstr>
      <vt:lpstr>Horizontal vs Vertical (in general)</vt:lpstr>
      <vt:lpstr>How do we go from Dev to Prod</vt:lpstr>
      <vt:lpstr>Java App Deployment (no Pipeline)</vt:lpstr>
      <vt:lpstr>Maven…Jar…War…Tomcat….etc</vt:lpstr>
      <vt:lpstr>AWS Services</vt:lpstr>
      <vt:lpstr>EC2 and EBS</vt:lpstr>
      <vt:lpstr>What we like</vt:lpstr>
      <vt:lpstr>What we do not like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and AWS</dc:title>
  <dc:creator>Office Revature E 04</dc:creator>
  <cp:lastModifiedBy>Office Revature E 04</cp:lastModifiedBy>
  <cp:revision>15</cp:revision>
  <dcterms:created xsi:type="dcterms:W3CDTF">2020-09-29T17:56:25Z</dcterms:created>
  <dcterms:modified xsi:type="dcterms:W3CDTF">2020-09-30T14:03:20Z</dcterms:modified>
</cp:coreProperties>
</file>