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1AE8-47F5-4C2B-95DC-830CB5EC595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73A5-93BD-4A0F-A43A-E1F8A452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73A5-93BD-4A0F-A43A-E1F8A4524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9B8-BC64-4D79-B4AA-0C74342C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AB228-9570-4DE8-A2FD-94161E8F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AA8A-3BCF-4804-BAEE-0EAE42B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65A0-BF09-4C14-A5D0-138A1630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6318-B031-44A1-8D7E-3A75A397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F-9684-43C4-9F25-AEFCCE8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6051-018A-49C9-98DC-F178321B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35E0-4E2D-4E03-A7F7-5170AB60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8C8F-905D-422F-B5EC-F136271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7951-21F2-42E6-86B8-C079DD6B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2713C-6E27-4851-94BA-0E52AAA6E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6BF2-0FB6-4C6A-A7BE-97E0AE36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13A2-4D08-4B7E-914D-037692C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F8E2-DEC9-4356-B4F0-9559E95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166-A35F-44F6-A5DB-54C7F9F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1F4-D5E0-4025-8436-D383235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35C9-4937-4E8D-B1CB-C4A91EFB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734F-F009-4737-8C68-B8E707B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52CF-2941-4ABF-BBC0-F9355348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314B-7A60-4BC3-B41B-366AEC0D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04C-1A6B-4C83-B075-84C7C33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B71D-251D-44EF-9EC4-8BF8B33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EE4-2CE1-47A1-BEEA-34ABFF5E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1D22-94F3-42EC-99AC-3C9EBA10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F80D-8118-4703-B298-5DE8405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B36-0D79-405A-8745-A8CBA97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302D-3248-4A7D-8D6C-74E045FF0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FAA6-41D6-459D-9CAF-870880F7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F5D1-F537-4EF6-A8E3-696AB4C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8850-5BB2-492E-B8CB-E86F52FD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DE432-7159-4EA4-AF61-7940E2E9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4D3-9003-4340-B761-43BFFAE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415E-B59F-45FE-A267-8A35704D1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0922-D52C-4A01-BD33-D1B6E822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69FB6-F8B3-475C-8FB6-DF79243B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75FC-150C-423E-A0E4-09DE229E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4171B-B450-481E-BEE7-4FB7CCF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2019-8CEF-45C6-883E-605956B8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77F14-6943-4C15-B05F-450540C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135-FD0D-4424-B0D5-B2AB64D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7DAF-3B92-4CBC-8396-FB2E1ED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55EE-5311-4E25-BC8C-025EB82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2AFD-36D9-4E04-A32E-B9D06D2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3904D-D7D1-46A2-8D8D-F7944E76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70ECF-34C1-4A89-931F-64ED2CDB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EDA9-7353-4025-8459-BF7F2461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115A-BC67-497C-9FD2-54D8D1EE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0A8-A5D7-4510-A6E1-04DB154F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F0A-E23B-4D18-AA3C-06FD6B3D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66C-4B88-442A-A276-D0F54D9D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042BA-DDB2-4F07-95F5-4D18FF1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6D9F-1A13-406E-85D1-87E76DCC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3FA-097F-464C-8C55-5ABC5DE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56ACA-7EF9-4DBA-8679-48F3C1580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77662-3E2D-427E-A46F-64855EAF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D7E5-0473-4CDC-9B75-CAEF966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E69E-0C0E-41BE-9994-1D799978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E211-3ABA-4CF2-8FF0-3026321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22321-329B-4D4A-BCC0-2E18392C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632E-079C-427A-9741-19870EFB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7263-47AD-4ED8-9458-59EB4881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29C-CA27-4969-9500-66C0A4D7EA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856E-8556-44ED-B518-7765D8A8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866A-D091-41B9-9DA5-9E95BE04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B82-E8BB-4669-ABA5-B1ADA138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097D-5028-4C67-8414-92A86986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End and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62EA-68B2-472E-869A-D241F4BEE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937589" y="162007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159566" y="1089992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834484-0AE4-4B25-A870-D228B174D390}"/>
              </a:ext>
            </a:extLst>
          </p:cNvPr>
          <p:cNvCxnSpPr/>
          <p:nvPr/>
        </p:nvCxnSpPr>
        <p:spPr>
          <a:xfrm>
            <a:off x="3240157" y="2390360"/>
            <a:ext cx="4909930" cy="173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610C97FC-287B-4FB3-BBDF-000FCB77985D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C4546A1-1CB5-49C4-B9EB-8009811CCA45}"/>
              </a:ext>
            </a:extLst>
          </p:cNvPr>
          <p:cNvSpPr/>
          <p:nvPr/>
        </p:nvSpPr>
        <p:spPr>
          <a:xfrm>
            <a:off x="3786809" y="3160643"/>
            <a:ext cx="4114800" cy="3302279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clone is the same as….</a:t>
            </a:r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git remote add origin {{</a:t>
            </a:r>
            <a:r>
              <a:rPr lang="en-US" dirty="0" err="1"/>
              <a:t>url</a:t>
            </a:r>
            <a:r>
              <a:rPr lang="en-US" dirty="0"/>
              <a:t>}}</a:t>
            </a:r>
          </a:p>
          <a:p>
            <a:pPr marL="342900" indent="-342900" algn="ctr">
              <a:buAutoNum type="arabicPeriod"/>
            </a:pPr>
            <a:r>
              <a:rPr lang="en-US" dirty="0"/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9899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1693-2666-4D48-9CFA-C4CC365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I like about the tech.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el face with solid fill">
            <a:extLst>
              <a:ext uri="{FF2B5EF4-FFF2-40B4-BE49-F238E27FC236}">
                <a16:creationId xmlns:a16="http://schemas.microsoft.com/office/drawing/2014/main" id="{831A082B-9A5E-4DF2-B2E5-B3DB1B6C2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3115F0-0C4F-4E88-9D42-E6C8EBF4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33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06-D236-41FD-BF23-D5B4857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Things that frustrate 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ngry face with solid fill">
            <a:extLst>
              <a:ext uri="{FF2B5EF4-FFF2-40B4-BE49-F238E27FC236}">
                <a16:creationId xmlns:a16="http://schemas.microsoft.com/office/drawing/2014/main" id="{2EB60041-0F09-4973-8194-7C666875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A97855-A477-4D14-B59D-B034082F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Standup meetings (mostly standing up)</a:t>
            </a:r>
          </a:p>
        </p:txBody>
      </p:sp>
    </p:spTree>
    <p:extLst>
      <p:ext uri="{BB962C8B-B14F-4D97-AF65-F5344CB8AC3E}">
        <p14:creationId xmlns:p14="http://schemas.microsoft.com/office/powerpoint/2010/main" val="22920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-cycle (SDLC) | Arkbauer">
            <a:extLst>
              <a:ext uri="{FF2B5EF4-FFF2-40B4-BE49-F238E27FC236}">
                <a16:creationId xmlns:a16="http://schemas.microsoft.com/office/drawing/2014/main" id="{B02031F5-7505-4732-BB1A-7BAEF25E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12192000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2EE8F-0363-4537-80F1-FD1BA6C108BA}"/>
              </a:ext>
            </a:extLst>
          </p:cNvPr>
          <p:cNvSpPr txBox="1"/>
          <p:nvPr/>
        </p:nvSpPr>
        <p:spPr>
          <a:xfrm>
            <a:off x="464654" y="6303446"/>
            <a:ext cx="1075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https://arkbauer.com/wp-content/uploads/2019/02/sdlc_software_development_lifecycle.jpg</a:t>
            </a:r>
          </a:p>
        </p:txBody>
      </p:sp>
    </p:spTree>
    <p:extLst>
      <p:ext uri="{BB962C8B-B14F-4D97-AF65-F5344CB8AC3E}">
        <p14:creationId xmlns:p14="http://schemas.microsoft.com/office/powerpoint/2010/main" val="6321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terfall Model in Software Development Life Cycle">
            <a:extLst>
              <a:ext uri="{FF2B5EF4-FFF2-40B4-BE49-F238E27FC236}">
                <a16:creationId xmlns:a16="http://schemas.microsoft.com/office/drawing/2014/main" id="{D135BDF1-A629-4336-8045-65F329AA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09563"/>
            <a:ext cx="848677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96287-B460-40AB-8A2C-E604FEF014DD}"/>
              </a:ext>
            </a:extLst>
          </p:cNvPr>
          <p:cNvSpPr txBox="1"/>
          <p:nvPr/>
        </p:nvSpPr>
        <p:spPr>
          <a:xfrm>
            <a:off x="2790411" y="6243575"/>
            <a:ext cx="60976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https://external-content.duckduckgo.com/iu/?u=http%3A%2F%2Fwww.softwaretestingmaterial.com%2Fwp-content%2Fuploads%2F2016%2F03%2Fwaterfall-model-sdlc.png&amp;f=1&amp;nofb=1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23949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egrating Crowdsourced Information Security into Agile SDLC">
            <a:extLst>
              <a:ext uri="{FF2B5EF4-FFF2-40B4-BE49-F238E27FC236}">
                <a16:creationId xmlns:a16="http://schemas.microsoft.com/office/drawing/2014/main" id="{3E662415-008D-4789-A464-E586CCB9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4300"/>
            <a:ext cx="10905066" cy="40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828D0-0FA0-4CA0-8F45-C178BEB625F6}"/>
              </a:ext>
            </a:extLst>
          </p:cNvPr>
          <p:cNvSpPr txBox="1"/>
          <p:nvPr/>
        </p:nvSpPr>
        <p:spPr>
          <a:xfrm>
            <a:off x="1687586" y="5684614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https://external-content.duckduckgo.com/iu/?u=https%3A%2F%2Fcdn-images-1.medium.com%2Fmax%2F1200%2F0*iDT-e3lTcGR0CSy8.&amp;f=1&amp;nofb=1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10727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Agile Scrum for Web Development | Neon Rain Interactive">
            <a:extLst>
              <a:ext uri="{FF2B5EF4-FFF2-40B4-BE49-F238E27FC236}">
                <a16:creationId xmlns:a16="http://schemas.microsoft.com/office/drawing/2014/main" id="{4B7847E8-D3FD-4A30-886C-9A896EA2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0"/>
            <a:ext cx="11787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0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A1FAC75-3DE3-487A-A655-E21432C5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75" y="444362"/>
            <a:ext cx="9393049" cy="5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FA61D-EFF8-47BB-9433-63A6EEC6ABB6}"/>
              </a:ext>
            </a:extLst>
          </p:cNvPr>
          <p:cNvSpPr txBox="1"/>
          <p:nvPr/>
        </p:nvSpPr>
        <p:spPr>
          <a:xfrm>
            <a:off x="2710898" y="5890088"/>
            <a:ext cx="60976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https://external-content.duckduckgo.com/iu/?u=https%3A%2F%2Fupload.wikimedia.org%2Fwikipedia%2Fcommons%2F0%2F05%2FSampleBurndownChart.png&amp;f=1&amp;nofb=1</a:t>
            </a:r>
          </a:p>
        </p:txBody>
      </p:sp>
    </p:spTree>
    <p:extLst>
      <p:ext uri="{BB962C8B-B14F-4D97-AF65-F5344CB8AC3E}">
        <p14:creationId xmlns:p14="http://schemas.microsoft.com/office/powerpoint/2010/main" val="38729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91533585-3968-471B-829C-0E58B82D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86" y="134178"/>
            <a:ext cx="2415209" cy="24152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BDD0F87-97B6-471D-B9D2-50E9EC66AB8D}"/>
              </a:ext>
            </a:extLst>
          </p:cNvPr>
          <p:cNvSpPr/>
          <p:nvPr/>
        </p:nvSpPr>
        <p:spPr>
          <a:xfrm>
            <a:off x="3667539" y="785191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3C6FBA-15F3-4032-8734-5E20E8EBA7C8}"/>
              </a:ext>
            </a:extLst>
          </p:cNvPr>
          <p:cNvSpPr/>
          <p:nvPr/>
        </p:nvSpPr>
        <p:spPr>
          <a:xfrm rot="10800000">
            <a:off x="3808344" y="1679712"/>
            <a:ext cx="2693504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2A85F721-5B76-4BF0-9FC3-008A519E16DF}"/>
              </a:ext>
            </a:extLst>
          </p:cNvPr>
          <p:cNvSpPr/>
          <p:nvPr/>
        </p:nvSpPr>
        <p:spPr>
          <a:xfrm>
            <a:off x="6341167" y="110988"/>
            <a:ext cx="1848678" cy="162007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155F02-DC02-4FD4-86CC-797CCD03B390}"/>
              </a:ext>
            </a:extLst>
          </p:cNvPr>
          <p:cNvSpPr/>
          <p:nvPr/>
        </p:nvSpPr>
        <p:spPr>
          <a:xfrm>
            <a:off x="7924799" y="616226"/>
            <a:ext cx="3170583" cy="17095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Layer/ client side/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ABBA3A-6586-41BE-B908-A9079C5E00BC}"/>
              </a:ext>
            </a:extLst>
          </p:cNvPr>
          <p:cNvSpPr/>
          <p:nvPr/>
        </p:nvSpPr>
        <p:spPr>
          <a:xfrm>
            <a:off x="7924800" y="2796209"/>
            <a:ext cx="3170583" cy="17095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Layer/ service/ business logic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6C6834-4901-4430-B09A-4A8460C15A2E}"/>
              </a:ext>
            </a:extLst>
          </p:cNvPr>
          <p:cNvSpPr/>
          <p:nvPr/>
        </p:nvSpPr>
        <p:spPr>
          <a:xfrm>
            <a:off x="7924800" y="4817166"/>
            <a:ext cx="3170583" cy="17095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BaseLayer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248D2BA-4632-4215-BC5D-6B37D43CFA8E}"/>
              </a:ext>
            </a:extLst>
          </p:cNvPr>
          <p:cNvSpPr/>
          <p:nvPr/>
        </p:nvSpPr>
        <p:spPr>
          <a:xfrm rot="5400000">
            <a:off x="10031896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1A4693-B1BF-40CA-B63D-D8FD9605C560}"/>
              </a:ext>
            </a:extLst>
          </p:cNvPr>
          <p:cNvSpPr/>
          <p:nvPr/>
        </p:nvSpPr>
        <p:spPr>
          <a:xfrm rot="5400000">
            <a:off x="10031896" y="4572000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DAEE252-194A-4670-BB61-9F9F00770677}"/>
              </a:ext>
            </a:extLst>
          </p:cNvPr>
          <p:cNvSpPr/>
          <p:nvPr/>
        </p:nvSpPr>
        <p:spPr>
          <a:xfrm rot="16200000">
            <a:off x="9034669" y="4543012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1EF9D2-191F-476F-A2B9-1B00CEC13EC7}"/>
              </a:ext>
            </a:extLst>
          </p:cNvPr>
          <p:cNvSpPr/>
          <p:nvPr/>
        </p:nvSpPr>
        <p:spPr>
          <a:xfrm rot="16200000">
            <a:off x="8989941" y="2430946"/>
            <a:ext cx="369402" cy="236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5E7BCDC1-4C5E-4AA1-B9B4-7564C4630385}"/>
              </a:ext>
            </a:extLst>
          </p:cNvPr>
          <p:cNvSpPr/>
          <p:nvPr/>
        </p:nvSpPr>
        <p:spPr>
          <a:xfrm>
            <a:off x="2030896" y="3650974"/>
            <a:ext cx="1848678" cy="1620078"/>
          </a:xfrm>
          <a:prstGeom prst="verticalScroll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pic>
        <p:nvPicPr>
          <p:cNvPr id="33" name="Graphic 32" descr="Server">
            <a:extLst>
              <a:ext uri="{FF2B5EF4-FFF2-40B4-BE49-F238E27FC236}">
                <a16:creationId xmlns:a16="http://schemas.microsoft.com/office/drawing/2014/main" id="{116E1EA5-786C-438A-8ED7-46DF858F7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617" y="4476752"/>
            <a:ext cx="1858618" cy="18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1DAF-E337-417B-BBE0-B5B4694B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596D6-163D-41D7-A932-F7985E5E3B7D}"/>
              </a:ext>
            </a:extLst>
          </p:cNvPr>
          <p:cNvSpPr/>
          <p:nvPr/>
        </p:nvSpPr>
        <p:spPr>
          <a:xfrm>
            <a:off x="2315817" y="2345635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CA2F8-E395-4B8E-B910-B18A85AE5DC3}"/>
              </a:ext>
            </a:extLst>
          </p:cNvPr>
          <p:cNvSpPr/>
          <p:nvPr/>
        </p:nvSpPr>
        <p:spPr>
          <a:xfrm>
            <a:off x="6096000" y="2345634"/>
            <a:ext cx="1789044" cy="231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Pokedex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2ACE5E3-1244-454B-872E-2F5B3AC06E78}"/>
              </a:ext>
            </a:extLst>
          </p:cNvPr>
          <p:cNvSpPr/>
          <p:nvPr/>
        </p:nvSpPr>
        <p:spPr>
          <a:xfrm>
            <a:off x="4373217" y="3170583"/>
            <a:ext cx="1461053" cy="4472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6DC957-783F-40D0-9479-3826D057D1C7}"/>
              </a:ext>
            </a:extLst>
          </p:cNvPr>
          <p:cNvSpPr/>
          <p:nvPr/>
        </p:nvSpPr>
        <p:spPr>
          <a:xfrm>
            <a:off x="1093304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D5F60-2C6F-4D66-95A1-97F1778DC420}"/>
              </a:ext>
            </a:extLst>
          </p:cNvPr>
          <p:cNvSpPr/>
          <p:nvPr/>
        </p:nvSpPr>
        <p:spPr>
          <a:xfrm>
            <a:off x="8272669" y="1282148"/>
            <a:ext cx="2146853" cy="1540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585F4ECA-762A-4EC7-86D2-6976BE6E5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121" y="2915480"/>
            <a:ext cx="1775791" cy="1775791"/>
          </a:xfrm>
          <a:prstGeom prst="rect">
            <a:avLst/>
          </a:prstGeom>
        </p:spPr>
      </p:pic>
      <p:pic>
        <p:nvPicPr>
          <p:cNvPr id="10" name="Graphic 9" descr="Server">
            <a:extLst>
              <a:ext uri="{FF2B5EF4-FFF2-40B4-BE49-F238E27FC236}">
                <a16:creationId xmlns:a16="http://schemas.microsoft.com/office/drawing/2014/main" id="{66F405ED-4EEA-4BD9-95AE-4FD7A4029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669" y="2822713"/>
            <a:ext cx="1858618" cy="18586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99FD0A-0E67-4ACF-A63C-25F43C4192B7}"/>
              </a:ext>
            </a:extLst>
          </p:cNvPr>
          <p:cNvSpPr/>
          <p:nvPr/>
        </p:nvSpPr>
        <p:spPr>
          <a:xfrm>
            <a:off x="1202635" y="712303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14F1-C42B-46F8-95CD-2F54D1FB6AF6}"/>
              </a:ext>
            </a:extLst>
          </p:cNvPr>
          <p:cNvSpPr/>
          <p:nvPr/>
        </p:nvSpPr>
        <p:spPr>
          <a:xfrm>
            <a:off x="1202634" y="281608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E15AF-1DA2-4435-B1A3-59C2FFB70B55}"/>
              </a:ext>
            </a:extLst>
          </p:cNvPr>
          <p:cNvSpPr/>
          <p:nvPr/>
        </p:nvSpPr>
        <p:spPr>
          <a:xfrm>
            <a:off x="8378686" y="319710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3F8E6-23CD-4356-B6D5-3DD09266274E}"/>
              </a:ext>
            </a:extLst>
          </p:cNvPr>
          <p:cNvSpPr/>
          <p:nvPr/>
        </p:nvSpPr>
        <p:spPr>
          <a:xfrm>
            <a:off x="8378686" y="800929"/>
            <a:ext cx="1769165" cy="384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29383-CDD8-470D-8B7A-8229DF46ADBC}"/>
              </a:ext>
            </a:extLst>
          </p:cNvPr>
          <p:cNvSpPr txBox="1"/>
          <p:nvPr/>
        </p:nvSpPr>
        <p:spPr>
          <a:xfrm>
            <a:off x="4177746" y="467139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vs Remote Repository</a:t>
            </a:r>
          </a:p>
        </p:txBody>
      </p:sp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7C89E4AD-46FB-4A5C-A6FA-69FD97F4667C}"/>
              </a:ext>
            </a:extLst>
          </p:cNvPr>
          <p:cNvSpPr/>
          <p:nvPr/>
        </p:nvSpPr>
        <p:spPr>
          <a:xfrm>
            <a:off x="9743660" y="1349236"/>
            <a:ext cx="1361662" cy="725556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506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226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Front End and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design</vt:lpstr>
      <vt:lpstr>PowerPoint Presentation</vt:lpstr>
      <vt:lpstr>PowerPoint Presentation</vt:lpstr>
      <vt:lpstr>Things that I like about the tech.</vt:lpstr>
      <vt:lpstr>Things that frustrate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and SDLC</dc:title>
  <dc:creator>Office Revature E 04</dc:creator>
  <cp:lastModifiedBy>Office Revature E 04</cp:lastModifiedBy>
  <cp:revision>11</cp:revision>
  <dcterms:created xsi:type="dcterms:W3CDTF">2020-09-14T16:11:16Z</dcterms:created>
  <dcterms:modified xsi:type="dcterms:W3CDTF">2020-09-17T20:09:33Z</dcterms:modified>
</cp:coreProperties>
</file>