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75" r:id="rId8"/>
    <p:sldId id="263" r:id="rId9"/>
    <p:sldId id="264" r:id="rId10"/>
    <p:sldId id="265" r:id="rId11"/>
    <p:sldId id="266" r:id="rId12"/>
    <p:sldId id="267" r:id="rId13"/>
    <p:sldId id="261" r:id="rId14"/>
    <p:sldId id="270" r:id="rId15"/>
    <p:sldId id="271" r:id="rId16"/>
    <p:sldId id="272" r:id="rId17"/>
    <p:sldId id="273" r:id="rId18"/>
    <p:sldId id="274" r:id="rId19"/>
    <p:sldId id="268" r:id="rId20"/>
    <p:sldId id="26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5B4A246-4AEC-475C-9556-C8B436C3E3AC}">
          <p14:sldIdLst>
            <p14:sldId id="256"/>
            <p14:sldId id="257"/>
            <p14:sldId id="258"/>
            <p14:sldId id="259"/>
          </p14:sldIdLst>
        </p14:section>
        <p14:section name="Untitled Section" id="{99A1531E-85B5-4E47-8483-86FD98A4D264}">
          <p14:sldIdLst>
            <p14:sldId id="260"/>
            <p14:sldId id="262"/>
            <p14:sldId id="275"/>
            <p14:sldId id="263"/>
            <p14:sldId id="264"/>
            <p14:sldId id="265"/>
            <p14:sldId id="266"/>
            <p14:sldId id="267"/>
            <p14:sldId id="261"/>
            <p14:sldId id="270"/>
            <p14:sldId id="271"/>
            <p14:sldId id="272"/>
            <p14:sldId id="273"/>
            <p14:sldId id="274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EBBB-A33A-4FC9-85AA-147A7D7680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D5A92B-8B91-4250-810E-3AF4F0F5B4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826A9-D731-43EB-A0CE-7DDD00967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97F12-9119-4EBE-AEC4-F8190DFB4DD6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24049-7C7F-47E7-A7C5-3656BDACE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1D451-7637-46A1-8879-BA3C33851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1FF20-4C77-43D3-ABA1-DACFDD81A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89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F33B0-37FB-4832-980C-85AEEFA68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5AEDD1-37D1-409A-AD99-BC80ECB96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B1B3E-ABD5-47C5-8600-66DDDE44F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97F12-9119-4EBE-AEC4-F8190DFB4DD6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068A3-11F4-499D-BB8F-DB2B2EE80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12643-B34A-4607-8784-7782F6E5C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1FF20-4C77-43D3-ABA1-DACFDD81A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399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A40B35-4230-4CFE-B337-0CCB18F11D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D71D20-7CAE-4627-BFF2-446ECC49A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D0D9F-D06A-410E-A2EC-3CCD5020B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97F12-9119-4EBE-AEC4-F8190DFB4DD6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FC0FF-A34E-41F0-84FF-FEC248C97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A1AB2-3815-4022-8A18-90C77593A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1FF20-4C77-43D3-ABA1-DACFDD81A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360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B6DB9-94AE-4699-BC52-267990B47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C97F3-526C-485D-BA7F-AFF478657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EA97F-8206-49E8-81A2-B0A1ACAA9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97F12-9119-4EBE-AEC4-F8190DFB4DD6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0DD26-25B4-4CE6-93AC-8ABB3E7D3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17D1E-B834-447A-A09B-2590999F5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1FF20-4C77-43D3-ABA1-DACFDD81A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973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CAE5A-12CC-469F-99B0-6D2ED3D06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2EB34E-3842-4FBE-ACF9-3E1E2F58D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85B62-96D7-4602-A849-6C57E3E39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97F12-9119-4EBE-AEC4-F8190DFB4DD6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3012A-4ADD-46DE-A3C6-4BF0A06AB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3E778-7729-4FDC-BAD4-33855318B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1FF20-4C77-43D3-ABA1-DACFDD81A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77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ACE40-5A1C-48DC-B662-E9100A7E1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8DC45-B4CC-45F4-B64E-355AD7D9C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67AEB4-063A-466B-B154-0C7A57C58B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8ED699-B837-4FB5-836F-8E1D726F9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97F12-9119-4EBE-AEC4-F8190DFB4DD6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3CD46-FEDE-4F03-A47D-4A5227C2E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8494D-60A6-4AFA-A4DC-57EF391E3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1FF20-4C77-43D3-ABA1-DACFDD81A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09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C5C07-1CF1-469C-BD16-F136AA52C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1E53B-DB0E-4E99-84B2-9B853BB8C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896F21-AC6C-4E32-B1E5-02E806A0D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3DAC0E-D0E5-4C68-8255-F23C600F32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661EA7-9066-4B81-A50A-154B673817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822385-0AF8-41FC-8CEB-079C5B8C4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97F12-9119-4EBE-AEC4-F8190DFB4DD6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644EC6-E69F-489C-8DA6-21C6DE1CD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3E5F43-CFF4-4387-8E75-D7A1048DB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1FF20-4C77-43D3-ABA1-DACFDD81A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49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35742-AEE8-471D-9A78-9C3F2917F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C8246A-1940-400F-8733-B007A7DF8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97F12-9119-4EBE-AEC4-F8190DFB4DD6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FC216F-DCF4-44E6-89E3-F52EBC120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402E07-8D33-41E5-9FAF-FE1A688C5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1FF20-4C77-43D3-ABA1-DACFDD81A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513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9B0267-9354-4184-BEB3-18BADAD07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97F12-9119-4EBE-AEC4-F8190DFB4DD6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E56ADF-54BA-49C1-BF4C-50AC094CD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9F753D-795E-4D84-9B38-CDDF276D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1FF20-4C77-43D3-ABA1-DACFDD81A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8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23FCA-C1F6-45BD-BDA8-9422B2F27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8F7F2-2972-462D-AAC8-99F0D6951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9608A2-1E71-4B13-9D52-391BE5D5E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623AAC-B7BE-4908-AD9E-BB6C83E7F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97F12-9119-4EBE-AEC4-F8190DFB4DD6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E02255-9B22-4C7F-B9B5-52D2CC964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2E8B40-19D3-4D9C-A78B-7F517025E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1FF20-4C77-43D3-ABA1-DACFDD81A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27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F968B-5DD6-4315-92ED-2E9A30778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A0B0D7-606D-4A9A-8CFD-CBDFF53DDC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2B4E89-305E-419F-B7AB-3C4CA7D23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65D91-3935-43BD-85DE-31D90F57E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97F12-9119-4EBE-AEC4-F8190DFB4DD6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602198-03AA-492F-9EB5-656B96C64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D5419E-E409-412D-AEC0-263949057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1FF20-4C77-43D3-ABA1-DACFDD81A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37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F2B1C0-EDF5-4B76-B542-6EC60C2CB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DFBE5-11FA-442A-B611-5ACFB5D90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E2352-7438-46F2-BE15-E9F39F2DCB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97F12-9119-4EBE-AEC4-F8190DFB4DD6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97290-7374-46BD-8C78-CA2365BC26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1C2C5-2593-4652-8049-3D917EE5DE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1FF20-4C77-43D3-ABA1-DACFDD81A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58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63E24-7636-4BFF-B293-1469E2535F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002D2E-DC12-4928-A7A9-97A8555BA7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62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9C9A-C325-444F-A756-5B2F8F27F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Two-way data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B9D3D-9C09-4E40-BC09-F701C5A15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[()]</a:t>
            </a:r>
          </a:p>
          <a:p>
            <a:r>
              <a:rPr lang="en-US" dirty="0"/>
              <a:t>Ex: [(</a:t>
            </a:r>
            <a:r>
              <a:rPr lang="en-US" dirty="0" err="1"/>
              <a:t>ngModel</a:t>
            </a:r>
            <a:r>
              <a:rPr lang="en-US" dirty="0"/>
              <a:t>)]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5C6A782-6B0D-41C3-AEB0-32EC1504F2DE}"/>
              </a:ext>
            </a:extLst>
          </p:cNvPr>
          <p:cNvSpPr/>
          <p:nvPr/>
        </p:nvSpPr>
        <p:spPr>
          <a:xfrm>
            <a:off x="4452731" y="2225104"/>
            <a:ext cx="934278" cy="795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ts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6CE9334-8887-489F-ACBB-A8E37BA988F7}"/>
              </a:ext>
            </a:extLst>
          </p:cNvPr>
          <p:cNvSpPr/>
          <p:nvPr/>
        </p:nvSpPr>
        <p:spPr>
          <a:xfrm>
            <a:off x="7089913" y="2225104"/>
            <a:ext cx="1636644" cy="79513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template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FE00F3F-D177-422D-B86D-42CD8BBBF04D}"/>
              </a:ext>
            </a:extLst>
          </p:cNvPr>
          <p:cNvSpPr/>
          <p:nvPr/>
        </p:nvSpPr>
        <p:spPr>
          <a:xfrm>
            <a:off x="5665305" y="2394069"/>
            <a:ext cx="1311965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DA9F6BF-BDAD-4BF5-A302-87483C58B617}"/>
              </a:ext>
            </a:extLst>
          </p:cNvPr>
          <p:cNvSpPr/>
          <p:nvPr/>
        </p:nvSpPr>
        <p:spPr>
          <a:xfrm>
            <a:off x="4482548" y="4214846"/>
            <a:ext cx="934278" cy="795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ts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92A8927-AD43-4257-B3DA-E0C4924E4B5C}"/>
              </a:ext>
            </a:extLst>
          </p:cNvPr>
          <p:cNvSpPr/>
          <p:nvPr/>
        </p:nvSpPr>
        <p:spPr>
          <a:xfrm>
            <a:off x="7119730" y="4214846"/>
            <a:ext cx="1636644" cy="79513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template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E477F97-629E-47CE-92AC-D872193D40F5}"/>
              </a:ext>
            </a:extLst>
          </p:cNvPr>
          <p:cNvSpPr/>
          <p:nvPr/>
        </p:nvSpPr>
        <p:spPr>
          <a:xfrm rot="10800000">
            <a:off x="5695122" y="4383811"/>
            <a:ext cx="1311965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756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DB0B6-2B8F-4930-9A71-7A2D6148F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8DBBF-1151-4C4D-9B87-EB48D24D2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Structural</a:t>
            </a:r>
          </a:p>
          <a:p>
            <a:pPr lvl="1"/>
            <a:r>
              <a:rPr lang="en-US" dirty="0"/>
              <a:t>*</a:t>
            </a:r>
            <a:r>
              <a:rPr lang="en-US" dirty="0" err="1"/>
              <a:t>ngFor</a:t>
            </a:r>
            <a:endParaRPr lang="en-US" dirty="0"/>
          </a:p>
          <a:p>
            <a:pPr lvl="1"/>
            <a:r>
              <a:rPr lang="en-US" dirty="0"/>
              <a:t>*</a:t>
            </a:r>
            <a:r>
              <a:rPr lang="en-US" dirty="0" err="1"/>
              <a:t>ngIf</a:t>
            </a:r>
            <a:endParaRPr lang="en-US" dirty="0"/>
          </a:p>
          <a:p>
            <a:r>
              <a:rPr lang="en-US" dirty="0"/>
              <a:t>Attribute</a:t>
            </a:r>
          </a:p>
          <a:p>
            <a:r>
              <a:rPr lang="en-US" dirty="0"/>
              <a:t>Components</a:t>
            </a:r>
          </a:p>
        </p:txBody>
      </p:sp>
    </p:spTree>
    <p:extLst>
      <p:ext uri="{BB962C8B-B14F-4D97-AF65-F5344CB8AC3E}">
        <p14:creationId xmlns:p14="http://schemas.microsoft.com/office/powerpoint/2010/main" val="1233420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85424-645D-443C-BCA5-E8DB5548D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7A7EB-BBAA-4688-A521-5C4E0A041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3189030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CA7B7FBF-DEB5-4115-82C6-7A1721D58C20}"/>
              </a:ext>
            </a:extLst>
          </p:cNvPr>
          <p:cNvSpPr/>
          <p:nvPr/>
        </p:nvSpPr>
        <p:spPr>
          <a:xfrm>
            <a:off x="3076162" y="2037522"/>
            <a:ext cx="4537212" cy="459187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611471-A8F7-4A0A-9575-E6B75EE09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 and JS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3CD712F-7973-45BD-BC2A-A530BA385422}"/>
              </a:ext>
            </a:extLst>
          </p:cNvPr>
          <p:cNvSpPr/>
          <p:nvPr/>
        </p:nvSpPr>
        <p:spPr>
          <a:xfrm>
            <a:off x="4899992" y="3269973"/>
            <a:ext cx="2176670" cy="21269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937272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D4CB9-34D5-4B0A-BF26-C03926016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Tight Coupling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329C86-97F9-4D0A-9BD8-C85EFD0531A7}"/>
              </a:ext>
            </a:extLst>
          </p:cNvPr>
          <p:cNvSpPr/>
          <p:nvPr/>
        </p:nvSpPr>
        <p:spPr>
          <a:xfrm>
            <a:off x="2017643" y="2653748"/>
            <a:ext cx="2782957" cy="2961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5EF192-A2B9-4B61-85EB-56460B58F9B7}"/>
              </a:ext>
            </a:extLst>
          </p:cNvPr>
          <p:cNvSpPr/>
          <p:nvPr/>
        </p:nvSpPr>
        <p:spPr>
          <a:xfrm>
            <a:off x="3829878" y="3089413"/>
            <a:ext cx="897837" cy="6791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D07FA7-1C8D-46E8-9946-597E8806580C}"/>
              </a:ext>
            </a:extLst>
          </p:cNvPr>
          <p:cNvSpPr txBox="1"/>
          <p:nvPr/>
        </p:nvSpPr>
        <p:spPr>
          <a:xfrm>
            <a:off x="6659217" y="1769165"/>
            <a:ext cx="50590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Menu{</a:t>
            </a:r>
          </a:p>
          <a:p>
            <a:r>
              <a:rPr lang="en-US" dirty="0"/>
              <a:t>	Food </a:t>
            </a:r>
            <a:r>
              <a:rPr lang="en-US" dirty="0" err="1"/>
              <a:t>food</a:t>
            </a:r>
            <a:r>
              <a:rPr lang="en-US" dirty="0"/>
              <a:t> = new Food();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88777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D4CB9-34D5-4B0A-BF26-C03926016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Loose Coupling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329C86-97F9-4D0A-9BD8-C85EFD0531A7}"/>
              </a:ext>
            </a:extLst>
          </p:cNvPr>
          <p:cNvSpPr/>
          <p:nvPr/>
        </p:nvSpPr>
        <p:spPr>
          <a:xfrm>
            <a:off x="2017643" y="2653748"/>
            <a:ext cx="2782957" cy="2961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5EF192-A2B9-4B61-85EB-56460B58F9B7}"/>
              </a:ext>
            </a:extLst>
          </p:cNvPr>
          <p:cNvSpPr/>
          <p:nvPr/>
        </p:nvSpPr>
        <p:spPr>
          <a:xfrm>
            <a:off x="10528852" y="3072201"/>
            <a:ext cx="897837" cy="6791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D07FA7-1C8D-46E8-9946-597E8806580C}"/>
              </a:ext>
            </a:extLst>
          </p:cNvPr>
          <p:cNvSpPr txBox="1"/>
          <p:nvPr/>
        </p:nvSpPr>
        <p:spPr>
          <a:xfrm>
            <a:off x="6659217" y="1769165"/>
            <a:ext cx="50590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Menu{</a:t>
            </a:r>
          </a:p>
          <a:p>
            <a:r>
              <a:rPr lang="en-US" dirty="0"/>
              <a:t>	Food </a:t>
            </a:r>
            <a:r>
              <a:rPr lang="en-US" dirty="0" err="1"/>
              <a:t>food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444BBAA-10DD-4E02-A547-3EE5AA24047D}"/>
              </a:ext>
            </a:extLst>
          </p:cNvPr>
          <p:cNvSpPr/>
          <p:nvPr/>
        </p:nvSpPr>
        <p:spPr>
          <a:xfrm>
            <a:off x="7891670" y="3131836"/>
            <a:ext cx="2782957" cy="206733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Framework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F792F12-CA94-476D-87C6-24E98C8BFD77}"/>
              </a:ext>
            </a:extLst>
          </p:cNvPr>
          <p:cNvSpPr/>
          <p:nvPr/>
        </p:nvSpPr>
        <p:spPr>
          <a:xfrm rot="12288329">
            <a:off x="8711170" y="2581560"/>
            <a:ext cx="1964462" cy="378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071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301E07F-4F79-4B58-8698-EF24DC1EC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1C5E5F-339C-4B06-B5A4-D8C5ED326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0738" y="647593"/>
            <a:ext cx="4467792" cy="30605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Donut Shop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EE6F773-742A-491A-9A00-A2A150DF5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368" y="366810"/>
            <a:ext cx="6124381" cy="61243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Donut">
            <a:extLst>
              <a:ext uri="{FF2B5EF4-FFF2-40B4-BE49-F238E27FC236}">
                <a16:creationId xmlns:a16="http://schemas.microsoft.com/office/drawing/2014/main" id="{E2FA0EB9-9186-41B2-9F5C-B678BCB27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8572" y="1374798"/>
            <a:ext cx="4108404" cy="4108404"/>
          </a:xfrm>
          <a:custGeom>
            <a:avLst/>
            <a:gdLst/>
            <a:ahLst/>
            <a:cxnLst/>
            <a:rect l="l" t="t" r="r" b="b"/>
            <a:pathLst>
              <a:path w="4273177" h="4470400">
                <a:moveTo>
                  <a:pt x="75080" y="0"/>
                </a:moveTo>
                <a:lnTo>
                  <a:pt x="4198097" y="0"/>
                </a:lnTo>
                <a:cubicBezTo>
                  <a:pt x="4239563" y="0"/>
                  <a:pt x="4273177" y="33614"/>
                  <a:pt x="4273177" y="75080"/>
                </a:cubicBezTo>
                <a:lnTo>
                  <a:pt x="4273177" y="4395320"/>
                </a:lnTo>
                <a:cubicBezTo>
                  <a:pt x="4273177" y="4436786"/>
                  <a:pt x="4239563" y="4470400"/>
                  <a:pt x="4198097" y="4470400"/>
                </a:cubicBezTo>
                <a:lnTo>
                  <a:pt x="75080" y="4470400"/>
                </a:lnTo>
                <a:cubicBezTo>
                  <a:pt x="33614" y="4470400"/>
                  <a:pt x="0" y="4436786"/>
                  <a:pt x="0" y="4395320"/>
                </a:cubicBezTo>
                <a:lnTo>
                  <a:pt x="0" y="75080"/>
                </a:lnTo>
                <a:cubicBezTo>
                  <a:pt x="0" y="33614"/>
                  <a:pt x="33614" y="0"/>
                  <a:pt x="7508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06384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Donut">
            <a:extLst>
              <a:ext uri="{FF2B5EF4-FFF2-40B4-BE49-F238E27FC236}">
                <a16:creationId xmlns:a16="http://schemas.microsoft.com/office/drawing/2014/main" id="{E83DE883-97F3-4A4B-BBE0-081B01EE9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8572" y="1374798"/>
            <a:ext cx="4108404" cy="4108404"/>
          </a:xfrm>
          <a:custGeom>
            <a:avLst/>
            <a:gdLst/>
            <a:ahLst/>
            <a:cxnLst/>
            <a:rect l="l" t="t" r="r" b="b"/>
            <a:pathLst>
              <a:path w="4273177" h="4470400">
                <a:moveTo>
                  <a:pt x="75080" y="0"/>
                </a:moveTo>
                <a:lnTo>
                  <a:pt x="4198097" y="0"/>
                </a:lnTo>
                <a:cubicBezTo>
                  <a:pt x="4239563" y="0"/>
                  <a:pt x="4273177" y="33614"/>
                  <a:pt x="4273177" y="75080"/>
                </a:cubicBezTo>
                <a:lnTo>
                  <a:pt x="4273177" y="4395320"/>
                </a:lnTo>
                <a:cubicBezTo>
                  <a:pt x="4273177" y="4436786"/>
                  <a:pt x="4239563" y="4470400"/>
                  <a:pt x="4198097" y="4470400"/>
                </a:cubicBezTo>
                <a:lnTo>
                  <a:pt x="75080" y="4470400"/>
                </a:lnTo>
                <a:cubicBezTo>
                  <a:pt x="33614" y="4470400"/>
                  <a:pt x="0" y="4436786"/>
                  <a:pt x="0" y="4395320"/>
                </a:cubicBezTo>
                <a:lnTo>
                  <a:pt x="0" y="75080"/>
                </a:lnTo>
                <a:cubicBezTo>
                  <a:pt x="0" y="33614"/>
                  <a:pt x="33614" y="0"/>
                  <a:pt x="75080" y="0"/>
                </a:cubicBezTo>
                <a:close/>
              </a:path>
            </a:pathLst>
          </a:custGeom>
        </p:spPr>
      </p:pic>
      <p:pic>
        <p:nvPicPr>
          <p:cNvPr id="7" name="Graphic 6" descr="Needle">
            <a:extLst>
              <a:ext uri="{FF2B5EF4-FFF2-40B4-BE49-F238E27FC236}">
                <a16:creationId xmlns:a16="http://schemas.microsoft.com/office/drawing/2014/main" id="{885BC2E0-8DC8-416C-8137-D1896C651D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47521" y="1732606"/>
            <a:ext cx="2779643" cy="2779643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4BA4F582-B640-4C06-855F-CEF3BB923541}"/>
              </a:ext>
            </a:extLst>
          </p:cNvPr>
          <p:cNvSpPr/>
          <p:nvPr/>
        </p:nvSpPr>
        <p:spPr>
          <a:xfrm>
            <a:off x="9700591" y="1898374"/>
            <a:ext cx="2415209" cy="26139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Pastry bag</a:t>
            </a:r>
          </a:p>
        </p:txBody>
      </p:sp>
      <p:sp>
        <p:nvSpPr>
          <p:cNvPr id="9" name="Arrow: Curved Left 8">
            <a:extLst>
              <a:ext uri="{FF2B5EF4-FFF2-40B4-BE49-F238E27FC236}">
                <a16:creationId xmlns:a16="http://schemas.microsoft.com/office/drawing/2014/main" id="{AF5775CE-814F-4D2D-8A68-935746E7B8CC}"/>
              </a:ext>
            </a:extLst>
          </p:cNvPr>
          <p:cNvSpPr/>
          <p:nvPr/>
        </p:nvSpPr>
        <p:spPr>
          <a:xfrm rot="5400000">
            <a:off x="7415673" y="3689189"/>
            <a:ext cx="2166731" cy="358802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Curved Left 10">
            <a:extLst>
              <a:ext uri="{FF2B5EF4-FFF2-40B4-BE49-F238E27FC236}">
                <a16:creationId xmlns:a16="http://schemas.microsoft.com/office/drawing/2014/main" id="{EFE40077-B12A-4E51-8FFD-0AD5BD47A703}"/>
              </a:ext>
            </a:extLst>
          </p:cNvPr>
          <p:cNvSpPr/>
          <p:nvPr/>
        </p:nvSpPr>
        <p:spPr>
          <a:xfrm rot="5400000">
            <a:off x="3520971" y="3858038"/>
            <a:ext cx="2166731" cy="358802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536E07-AB0F-457A-89DB-0E86CC49ABBE}"/>
              </a:ext>
            </a:extLst>
          </p:cNvPr>
          <p:cNvSpPr txBox="1"/>
          <p:nvPr/>
        </p:nvSpPr>
        <p:spPr>
          <a:xfrm>
            <a:off x="2256183" y="626165"/>
            <a:ext cx="262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Product.component.ts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BD2849-2085-4A66-98F1-6840967019ED}"/>
              </a:ext>
            </a:extLst>
          </p:cNvPr>
          <p:cNvSpPr txBox="1"/>
          <p:nvPr/>
        </p:nvSpPr>
        <p:spPr>
          <a:xfrm>
            <a:off x="5569227" y="995497"/>
            <a:ext cx="262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Product.service.ts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3F6C91-25EB-4F90-A5F8-826D8608A657}"/>
              </a:ext>
            </a:extLst>
          </p:cNvPr>
          <p:cNvSpPr txBox="1"/>
          <p:nvPr/>
        </p:nvSpPr>
        <p:spPr>
          <a:xfrm>
            <a:off x="9180445" y="1014410"/>
            <a:ext cx="262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HttpClient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096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96ACD-8D29-4FF2-9256-29AE70E32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Wrapping… in general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94F201-0FE4-411B-80BB-A09964060456}"/>
              </a:ext>
            </a:extLst>
          </p:cNvPr>
          <p:cNvSpPr/>
          <p:nvPr/>
        </p:nvSpPr>
        <p:spPr>
          <a:xfrm>
            <a:off x="3419060" y="2098812"/>
            <a:ext cx="4364935" cy="26603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35B097-5F0F-475B-A44F-FD818D994BC6}"/>
              </a:ext>
            </a:extLst>
          </p:cNvPr>
          <p:cNvSpPr/>
          <p:nvPr/>
        </p:nvSpPr>
        <p:spPr>
          <a:xfrm>
            <a:off x="4326835" y="2728290"/>
            <a:ext cx="2375452" cy="140141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627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8B8E5-8CB3-45C6-B42F-B40225B5F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627CC-7D89-4A4E-AD6C-17F4E979F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Directives -&gt; simple, to the point, faster, less to write</a:t>
            </a:r>
          </a:p>
          <a:p>
            <a:r>
              <a:rPr lang="en-US" dirty="0"/>
              <a:t>Automatically sets up boiler plate (code generation)</a:t>
            </a:r>
          </a:p>
          <a:p>
            <a:r>
              <a:rPr lang="en-US" dirty="0"/>
              <a:t>Live updates with dev server</a:t>
            </a:r>
          </a:p>
          <a:p>
            <a:r>
              <a:rPr lang="en-US" dirty="0"/>
              <a:t>Compartmentalizes </a:t>
            </a:r>
            <a:r>
              <a:rPr lang="en-US" dirty="0" err="1"/>
              <a:t>css</a:t>
            </a:r>
            <a:endParaRPr lang="en-US" dirty="0"/>
          </a:p>
          <a:p>
            <a:r>
              <a:rPr lang="en-US" dirty="0"/>
              <a:t>Separation of concerns</a:t>
            </a:r>
          </a:p>
        </p:txBody>
      </p:sp>
    </p:spTree>
    <p:extLst>
      <p:ext uri="{BB962C8B-B14F-4D97-AF65-F5344CB8AC3E}">
        <p14:creationId xmlns:p14="http://schemas.microsoft.com/office/powerpoint/2010/main" val="2380738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B102B-7123-4C74-BC81-83B325DB7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510A2D-0417-47FD-9652-4655B91CCA7D}"/>
              </a:ext>
            </a:extLst>
          </p:cNvPr>
          <p:cNvSpPr/>
          <p:nvPr/>
        </p:nvSpPr>
        <p:spPr>
          <a:xfrm>
            <a:off x="983974" y="2852530"/>
            <a:ext cx="2166730" cy="1620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3D7597-8737-4EA6-B31A-F44361126943}"/>
              </a:ext>
            </a:extLst>
          </p:cNvPr>
          <p:cNvSpPr/>
          <p:nvPr/>
        </p:nvSpPr>
        <p:spPr>
          <a:xfrm>
            <a:off x="8252792" y="2852529"/>
            <a:ext cx="2166730" cy="162007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24FF717-3CDB-4FDF-8CB9-246ABD1C164C}"/>
              </a:ext>
            </a:extLst>
          </p:cNvPr>
          <p:cNvSpPr/>
          <p:nvPr/>
        </p:nvSpPr>
        <p:spPr>
          <a:xfrm>
            <a:off x="3319670" y="3120887"/>
            <a:ext cx="4671391" cy="30811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438D43A-1F31-4775-BA76-9FA4ED7A33A7}"/>
              </a:ext>
            </a:extLst>
          </p:cNvPr>
          <p:cNvSpPr/>
          <p:nvPr/>
        </p:nvSpPr>
        <p:spPr>
          <a:xfrm rot="10800000">
            <a:off x="3366052" y="3694043"/>
            <a:ext cx="4671391" cy="30811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D1CA27-BC5E-4E98-BD52-61DA4303EA88}"/>
              </a:ext>
            </a:extLst>
          </p:cNvPr>
          <p:cNvSpPr/>
          <p:nvPr/>
        </p:nvSpPr>
        <p:spPr>
          <a:xfrm>
            <a:off x="1417983" y="4014372"/>
            <a:ext cx="960783" cy="16200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page</a:t>
            </a:r>
          </a:p>
        </p:txBody>
      </p:sp>
    </p:spTree>
    <p:extLst>
      <p:ext uri="{BB962C8B-B14F-4D97-AF65-F5344CB8AC3E}">
        <p14:creationId xmlns:p14="http://schemas.microsoft.com/office/powerpoint/2010/main" val="23070071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8B8E5-8CB3-45C6-B42F-B40225B5F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don’t 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627CC-7D89-4A4E-AD6C-17F4E979F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Takes control away from dev</a:t>
            </a:r>
          </a:p>
          <a:p>
            <a:pPr lvl="1"/>
            <a:r>
              <a:rPr lang="en-US" dirty="0"/>
              <a:t>Loose the ability to do things in the “old way”</a:t>
            </a:r>
          </a:p>
          <a:p>
            <a:r>
              <a:rPr lang="en-US" dirty="0"/>
              <a:t>Learning Curve</a:t>
            </a:r>
          </a:p>
          <a:p>
            <a:pPr lvl="1"/>
            <a:r>
              <a:rPr lang="en-US" dirty="0"/>
              <a:t>Not as intuitive</a:t>
            </a:r>
          </a:p>
          <a:p>
            <a:r>
              <a:rPr lang="en-US" dirty="0"/>
              <a:t>Server not always working 100% of the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276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FC3C6-ED78-4E9E-AA59-E5280D888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863A0F-460F-4D32-B4E2-2E9C6B3DE8A8}"/>
              </a:ext>
            </a:extLst>
          </p:cNvPr>
          <p:cNvSpPr/>
          <p:nvPr/>
        </p:nvSpPr>
        <p:spPr>
          <a:xfrm>
            <a:off x="974034" y="2421973"/>
            <a:ext cx="2176670" cy="2259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D5146A-62CD-4F42-86EB-01D3D7EB1C12}"/>
              </a:ext>
            </a:extLst>
          </p:cNvPr>
          <p:cNvSpPr/>
          <p:nvPr/>
        </p:nvSpPr>
        <p:spPr>
          <a:xfrm>
            <a:off x="4326834" y="3786947"/>
            <a:ext cx="2176670" cy="2259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4A9B91-D066-428F-82E4-CA5C1B7C9F28}"/>
              </a:ext>
            </a:extLst>
          </p:cNvPr>
          <p:cNvSpPr/>
          <p:nvPr/>
        </p:nvSpPr>
        <p:spPr>
          <a:xfrm>
            <a:off x="4326834" y="1169642"/>
            <a:ext cx="2176670" cy="2259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90B1B32-F676-4914-82C2-A07C6FF1A8C6}"/>
              </a:ext>
            </a:extLst>
          </p:cNvPr>
          <p:cNvSpPr/>
          <p:nvPr/>
        </p:nvSpPr>
        <p:spPr>
          <a:xfrm>
            <a:off x="1371600" y="2907954"/>
            <a:ext cx="298174" cy="27829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A92B36B-544E-4320-B99A-67EC7A468C67}"/>
              </a:ext>
            </a:extLst>
          </p:cNvPr>
          <p:cNvSpPr/>
          <p:nvPr/>
        </p:nvSpPr>
        <p:spPr>
          <a:xfrm>
            <a:off x="1371600" y="3794642"/>
            <a:ext cx="298174" cy="27829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61558CA6-B075-43B2-B453-13EBC1DFDCDD}"/>
              </a:ext>
            </a:extLst>
          </p:cNvPr>
          <p:cNvSpPr/>
          <p:nvPr/>
        </p:nvSpPr>
        <p:spPr>
          <a:xfrm rot="20302861">
            <a:off x="1717329" y="2232321"/>
            <a:ext cx="2815234" cy="35386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07F98350-97AB-45C8-BCF3-ACA13E3984A5}"/>
              </a:ext>
            </a:extLst>
          </p:cNvPr>
          <p:cNvSpPr/>
          <p:nvPr/>
        </p:nvSpPr>
        <p:spPr>
          <a:xfrm rot="1851999">
            <a:off x="1743087" y="4603281"/>
            <a:ext cx="2815234" cy="35386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268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43D05-5E66-4DA3-BBCF-BA05228C8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B8C72F-94B6-4F6E-8D13-AD76979D9076}"/>
              </a:ext>
            </a:extLst>
          </p:cNvPr>
          <p:cNvSpPr/>
          <p:nvPr/>
        </p:nvSpPr>
        <p:spPr>
          <a:xfrm>
            <a:off x="589721" y="2882348"/>
            <a:ext cx="1845365" cy="132556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971AF7-FAC9-414F-9E68-AE04D5CC79B4}"/>
              </a:ext>
            </a:extLst>
          </p:cNvPr>
          <p:cNvSpPr/>
          <p:nvPr/>
        </p:nvSpPr>
        <p:spPr>
          <a:xfrm>
            <a:off x="5025886" y="2882348"/>
            <a:ext cx="1845365" cy="13255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Template</a:t>
            </a:r>
          </a:p>
        </p:txBody>
      </p:sp>
      <p:sp>
        <p:nvSpPr>
          <p:cNvPr id="7" name="Equals 6">
            <a:extLst>
              <a:ext uri="{FF2B5EF4-FFF2-40B4-BE49-F238E27FC236}">
                <a16:creationId xmlns:a16="http://schemas.microsoft.com/office/drawing/2014/main" id="{415B1944-001E-45FE-8DF6-EE9A401C457A}"/>
              </a:ext>
            </a:extLst>
          </p:cNvPr>
          <p:cNvSpPr/>
          <p:nvPr/>
        </p:nvSpPr>
        <p:spPr>
          <a:xfrm>
            <a:off x="2932043" y="2971800"/>
            <a:ext cx="1550505" cy="123611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9B7F5E-52FE-4641-8C24-768AE8FC6C90}"/>
              </a:ext>
            </a:extLst>
          </p:cNvPr>
          <p:cNvSpPr/>
          <p:nvPr/>
        </p:nvSpPr>
        <p:spPr>
          <a:xfrm>
            <a:off x="8617225" y="2882347"/>
            <a:ext cx="1845365" cy="13255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TS</a:t>
            </a:r>
          </a:p>
        </p:txBody>
      </p:sp>
      <p:sp>
        <p:nvSpPr>
          <p:cNvPr id="10" name="Plus Sign 9">
            <a:extLst>
              <a:ext uri="{FF2B5EF4-FFF2-40B4-BE49-F238E27FC236}">
                <a16:creationId xmlns:a16="http://schemas.microsoft.com/office/drawing/2014/main" id="{810DBBFF-4013-46EF-A8E0-1099AE982F02}"/>
              </a:ext>
            </a:extLst>
          </p:cNvPr>
          <p:cNvSpPr/>
          <p:nvPr/>
        </p:nvSpPr>
        <p:spPr>
          <a:xfrm>
            <a:off x="7414588" y="3147564"/>
            <a:ext cx="891211" cy="88458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lus Sign 11">
            <a:extLst>
              <a:ext uri="{FF2B5EF4-FFF2-40B4-BE49-F238E27FC236}">
                <a16:creationId xmlns:a16="http://schemas.microsoft.com/office/drawing/2014/main" id="{1C47ADC3-AA98-4A52-AD47-519DCD93E341}"/>
              </a:ext>
            </a:extLst>
          </p:cNvPr>
          <p:cNvSpPr/>
          <p:nvPr/>
        </p:nvSpPr>
        <p:spPr>
          <a:xfrm>
            <a:off x="5257800" y="4957280"/>
            <a:ext cx="939248" cy="88458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E23DC6-66C1-4612-85C1-0C824C47F0FE}"/>
              </a:ext>
            </a:extLst>
          </p:cNvPr>
          <p:cNvSpPr/>
          <p:nvPr/>
        </p:nvSpPr>
        <p:spPr>
          <a:xfrm>
            <a:off x="6460435" y="4736789"/>
            <a:ext cx="1845365" cy="13255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Metadata</a:t>
            </a:r>
          </a:p>
        </p:txBody>
      </p:sp>
    </p:spTree>
    <p:extLst>
      <p:ext uri="{BB962C8B-B14F-4D97-AF65-F5344CB8AC3E}">
        <p14:creationId xmlns:p14="http://schemas.microsoft.com/office/powerpoint/2010/main" val="1544358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E0775-929F-4487-832F-015900338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802F0B-41FA-4AC7-A310-C3E92EDB7DA6}"/>
              </a:ext>
            </a:extLst>
          </p:cNvPr>
          <p:cNvSpPr/>
          <p:nvPr/>
        </p:nvSpPr>
        <p:spPr>
          <a:xfrm>
            <a:off x="2345634" y="2077797"/>
            <a:ext cx="2932043" cy="2196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 Module 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app.module.ts</a:t>
            </a:r>
            <a:r>
              <a:rPr lang="en-US" dirty="0"/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27ED5A-DBD0-4B4D-BB29-6A72EEA867F6}"/>
              </a:ext>
            </a:extLst>
          </p:cNvPr>
          <p:cNvSpPr/>
          <p:nvPr/>
        </p:nvSpPr>
        <p:spPr>
          <a:xfrm>
            <a:off x="2951921" y="5167312"/>
            <a:ext cx="1719471" cy="13255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AppComponent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E201248-255E-4FC4-A49F-75D80C702094}"/>
              </a:ext>
            </a:extLst>
          </p:cNvPr>
          <p:cNvCxnSpPr>
            <a:stCxn id="6" idx="0"/>
            <a:endCxn id="4" idx="2"/>
          </p:cNvCxnSpPr>
          <p:nvPr/>
        </p:nvCxnSpPr>
        <p:spPr>
          <a:xfrm flipH="1" flipV="1">
            <a:off x="3811656" y="4274344"/>
            <a:ext cx="1" cy="892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C22139A-A662-43DD-A8B0-755DA8FAA6E9}"/>
              </a:ext>
            </a:extLst>
          </p:cNvPr>
          <p:cNvSpPr/>
          <p:nvPr/>
        </p:nvSpPr>
        <p:spPr>
          <a:xfrm>
            <a:off x="6327915" y="888758"/>
            <a:ext cx="3051313" cy="1808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BrowserModule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64805BC-CA66-4C66-BCFF-78CCBB7E0597}"/>
              </a:ext>
            </a:extLst>
          </p:cNvPr>
          <p:cNvCxnSpPr>
            <a:stCxn id="9" idx="1"/>
            <a:endCxn id="4" idx="3"/>
          </p:cNvCxnSpPr>
          <p:nvPr/>
        </p:nvCxnSpPr>
        <p:spPr>
          <a:xfrm flipH="1">
            <a:off x="5277677" y="1792960"/>
            <a:ext cx="1050238" cy="1383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2B5F505-C35E-4D0E-8EFE-F0237A4B806A}"/>
              </a:ext>
            </a:extLst>
          </p:cNvPr>
          <p:cNvSpPr/>
          <p:nvPr/>
        </p:nvSpPr>
        <p:spPr>
          <a:xfrm>
            <a:off x="6993836" y="3498058"/>
            <a:ext cx="1719471" cy="13255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???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195521-89A9-4C91-A970-1047A90A18C5}"/>
              </a:ext>
            </a:extLst>
          </p:cNvPr>
          <p:cNvCxnSpPr>
            <a:stCxn id="14" idx="0"/>
            <a:endCxn id="9" idx="2"/>
          </p:cNvCxnSpPr>
          <p:nvPr/>
        </p:nvCxnSpPr>
        <p:spPr>
          <a:xfrm flipV="1">
            <a:off x="7853572" y="2697161"/>
            <a:ext cx="0" cy="800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131C2D3-4D61-42F8-9E3B-BA0D8FD8B812}"/>
              </a:ext>
            </a:extLst>
          </p:cNvPr>
          <p:cNvSpPr/>
          <p:nvPr/>
        </p:nvSpPr>
        <p:spPr>
          <a:xfrm>
            <a:off x="5893904" y="616225"/>
            <a:ext cx="3952458" cy="499938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464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E0775-929F-4487-832F-015900338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802F0B-41FA-4AC7-A310-C3E92EDB7DA6}"/>
              </a:ext>
            </a:extLst>
          </p:cNvPr>
          <p:cNvSpPr/>
          <p:nvPr/>
        </p:nvSpPr>
        <p:spPr>
          <a:xfrm>
            <a:off x="2345634" y="2077797"/>
            <a:ext cx="2932043" cy="2196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 Module 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app.module.ts</a:t>
            </a:r>
            <a:r>
              <a:rPr lang="en-US" dirty="0"/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27ED5A-DBD0-4B4D-BB29-6A72EEA867F6}"/>
              </a:ext>
            </a:extLst>
          </p:cNvPr>
          <p:cNvSpPr/>
          <p:nvPr/>
        </p:nvSpPr>
        <p:spPr>
          <a:xfrm>
            <a:off x="2951921" y="5167312"/>
            <a:ext cx="1719471" cy="13255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AppComponent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E201248-255E-4FC4-A49F-75D80C702094}"/>
              </a:ext>
            </a:extLst>
          </p:cNvPr>
          <p:cNvCxnSpPr>
            <a:stCxn id="6" idx="0"/>
            <a:endCxn id="4" idx="2"/>
          </p:cNvCxnSpPr>
          <p:nvPr/>
        </p:nvCxnSpPr>
        <p:spPr>
          <a:xfrm flipH="1" flipV="1">
            <a:off x="3811656" y="4274344"/>
            <a:ext cx="1" cy="892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C22139A-A662-43DD-A8B0-755DA8FAA6E9}"/>
              </a:ext>
            </a:extLst>
          </p:cNvPr>
          <p:cNvSpPr/>
          <p:nvPr/>
        </p:nvSpPr>
        <p:spPr>
          <a:xfrm>
            <a:off x="8202274" y="470002"/>
            <a:ext cx="3051313" cy="1808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built in modules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64805BC-CA66-4C66-BCFF-78CCBB7E0597}"/>
              </a:ext>
            </a:extLst>
          </p:cNvPr>
          <p:cNvCxnSpPr>
            <a:stCxn id="9" idx="1"/>
            <a:endCxn id="4" idx="3"/>
          </p:cNvCxnSpPr>
          <p:nvPr/>
        </p:nvCxnSpPr>
        <p:spPr>
          <a:xfrm flipH="1">
            <a:off x="5277677" y="1374204"/>
            <a:ext cx="2924597" cy="1801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2B5F505-C35E-4D0E-8EFE-F0237A4B806A}"/>
              </a:ext>
            </a:extLst>
          </p:cNvPr>
          <p:cNvSpPr/>
          <p:nvPr/>
        </p:nvSpPr>
        <p:spPr>
          <a:xfrm>
            <a:off x="8868195" y="3079302"/>
            <a:ext cx="1719471" cy="13255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???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195521-89A9-4C91-A970-1047A90A18C5}"/>
              </a:ext>
            </a:extLst>
          </p:cNvPr>
          <p:cNvCxnSpPr>
            <a:stCxn id="14" idx="0"/>
            <a:endCxn id="9" idx="2"/>
          </p:cNvCxnSpPr>
          <p:nvPr/>
        </p:nvCxnSpPr>
        <p:spPr>
          <a:xfrm flipV="1">
            <a:off x="9727931" y="2278405"/>
            <a:ext cx="0" cy="800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131C2D3-4D61-42F8-9E3B-BA0D8FD8B812}"/>
              </a:ext>
            </a:extLst>
          </p:cNvPr>
          <p:cNvSpPr/>
          <p:nvPr/>
        </p:nvSpPr>
        <p:spPr>
          <a:xfrm>
            <a:off x="7768263" y="197469"/>
            <a:ext cx="3952458" cy="499938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25F085-3822-4F7E-982B-03B3310C6DC9}"/>
              </a:ext>
            </a:extLst>
          </p:cNvPr>
          <p:cNvSpPr/>
          <p:nvPr/>
        </p:nvSpPr>
        <p:spPr>
          <a:xfrm>
            <a:off x="372715" y="5167311"/>
            <a:ext cx="1719471" cy="13255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Component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3DDD08F-47C2-429E-888C-A0B464113D03}"/>
              </a:ext>
            </a:extLst>
          </p:cNvPr>
          <p:cNvCxnSpPr>
            <a:cxnSpLocks/>
            <a:stCxn id="3" idx="0"/>
            <a:endCxn id="4" idx="2"/>
          </p:cNvCxnSpPr>
          <p:nvPr/>
        </p:nvCxnSpPr>
        <p:spPr>
          <a:xfrm flipV="1">
            <a:off x="1232451" y="4274344"/>
            <a:ext cx="2579205" cy="892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2D91FB4F-48A3-42C8-8029-BE9077E268E9}"/>
              </a:ext>
            </a:extLst>
          </p:cNvPr>
          <p:cNvSpPr/>
          <p:nvPr/>
        </p:nvSpPr>
        <p:spPr>
          <a:xfrm>
            <a:off x="196295" y="2697161"/>
            <a:ext cx="1719471" cy="13255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ProductService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3AAED9-1855-4072-8F13-DAAECFF90AD1}"/>
              </a:ext>
            </a:extLst>
          </p:cNvPr>
          <p:cNvCxnSpPr>
            <a:stCxn id="5" idx="3"/>
            <a:endCxn id="4" idx="1"/>
          </p:cNvCxnSpPr>
          <p:nvPr/>
        </p:nvCxnSpPr>
        <p:spPr>
          <a:xfrm flipV="1">
            <a:off x="1915766" y="3176071"/>
            <a:ext cx="429868" cy="183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2480C12-36E8-40F3-A249-977832D21EF6}"/>
              </a:ext>
            </a:extLst>
          </p:cNvPr>
          <p:cNvSpPr/>
          <p:nvPr/>
        </p:nvSpPr>
        <p:spPr>
          <a:xfrm>
            <a:off x="5189056" y="5167310"/>
            <a:ext cx="1719471" cy="13255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Home, Request, Error…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E96F45D-F9B6-469F-9A6E-472A5C625D56}"/>
              </a:ext>
            </a:extLst>
          </p:cNvPr>
          <p:cNvCxnSpPr>
            <a:cxnSpLocks/>
            <a:stCxn id="12" idx="0"/>
            <a:endCxn id="4" idx="2"/>
          </p:cNvCxnSpPr>
          <p:nvPr/>
        </p:nvCxnSpPr>
        <p:spPr>
          <a:xfrm flipH="1" flipV="1">
            <a:off x="3811656" y="4274344"/>
            <a:ext cx="2237136" cy="892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C7FB81D0-3DC0-4DC9-8D41-D2A8D3DC7646}"/>
              </a:ext>
            </a:extLst>
          </p:cNvPr>
          <p:cNvSpPr/>
          <p:nvPr/>
        </p:nvSpPr>
        <p:spPr>
          <a:xfrm>
            <a:off x="5739862" y="332866"/>
            <a:ext cx="1362480" cy="1178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Routing Module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8D88F11-01E9-4D54-8EBF-BC20A8613C6D}"/>
              </a:ext>
            </a:extLst>
          </p:cNvPr>
          <p:cNvCxnSpPr>
            <a:cxnSpLocks/>
            <a:stCxn id="25" idx="2"/>
            <a:endCxn id="4" idx="3"/>
          </p:cNvCxnSpPr>
          <p:nvPr/>
        </p:nvCxnSpPr>
        <p:spPr>
          <a:xfrm flipH="1">
            <a:off x="5277677" y="1511341"/>
            <a:ext cx="1143425" cy="1664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647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6B06F0F-5098-453C-8A76-5407AEBDED93}"/>
              </a:ext>
            </a:extLst>
          </p:cNvPr>
          <p:cNvSpPr/>
          <p:nvPr/>
        </p:nvSpPr>
        <p:spPr>
          <a:xfrm>
            <a:off x="5416826" y="278296"/>
            <a:ext cx="1759227" cy="121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 Module 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app.module.ts</a:t>
            </a:r>
            <a:r>
              <a:rPr lang="en-US" dirty="0"/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8E1C9C-9751-4840-A9D2-1AEC57243D85}"/>
              </a:ext>
            </a:extLst>
          </p:cNvPr>
          <p:cNvSpPr/>
          <p:nvPr/>
        </p:nvSpPr>
        <p:spPr>
          <a:xfrm>
            <a:off x="679173" y="2080592"/>
            <a:ext cx="1759227" cy="121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Module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6AA129-8DD9-44A4-80DE-C08380C4F14E}"/>
              </a:ext>
            </a:extLst>
          </p:cNvPr>
          <p:cNvSpPr/>
          <p:nvPr/>
        </p:nvSpPr>
        <p:spPr>
          <a:xfrm>
            <a:off x="3657599" y="2080592"/>
            <a:ext cx="1759227" cy="121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Module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438263-6919-4512-A9EC-86EAD691171A}"/>
              </a:ext>
            </a:extLst>
          </p:cNvPr>
          <p:cNvSpPr/>
          <p:nvPr/>
        </p:nvSpPr>
        <p:spPr>
          <a:xfrm>
            <a:off x="6708912" y="2080592"/>
            <a:ext cx="1759227" cy="121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Module3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1C1A9F-A5AF-4FE9-84B8-A93950D4DEF7}"/>
              </a:ext>
            </a:extLst>
          </p:cNvPr>
          <p:cNvSpPr/>
          <p:nvPr/>
        </p:nvSpPr>
        <p:spPr>
          <a:xfrm>
            <a:off x="9455426" y="2080592"/>
            <a:ext cx="1759227" cy="121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Module4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EF793F-13C9-410E-B0FB-74DD7D4C09C1}"/>
              </a:ext>
            </a:extLst>
          </p:cNvPr>
          <p:cNvSpPr/>
          <p:nvPr/>
        </p:nvSpPr>
        <p:spPr>
          <a:xfrm>
            <a:off x="8246165" y="262250"/>
            <a:ext cx="1759227" cy="121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Routing Module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901D8B-66D4-4289-B314-F307D15263E4}"/>
              </a:ext>
            </a:extLst>
          </p:cNvPr>
          <p:cNvSpPr/>
          <p:nvPr/>
        </p:nvSpPr>
        <p:spPr>
          <a:xfrm>
            <a:off x="2242930" y="262250"/>
            <a:ext cx="1759227" cy="121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Shared Module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09BF65B-34EE-485E-AFC4-F904B065E5D1}"/>
              </a:ext>
            </a:extLst>
          </p:cNvPr>
          <p:cNvCxnSpPr>
            <a:stCxn id="17" idx="3"/>
            <a:endCxn id="5" idx="1"/>
          </p:cNvCxnSpPr>
          <p:nvPr/>
        </p:nvCxnSpPr>
        <p:spPr>
          <a:xfrm>
            <a:off x="4002157" y="868796"/>
            <a:ext cx="1414669" cy="16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D2B4E53-029A-4576-9978-CB7FA4EA6A47}"/>
              </a:ext>
            </a:extLst>
          </p:cNvPr>
          <p:cNvCxnSpPr>
            <a:stCxn id="7" idx="3"/>
            <a:endCxn id="5" idx="1"/>
          </p:cNvCxnSpPr>
          <p:nvPr/>
        </p:nvCxnSpPr>
        <p:spPr>
          <a:xfrm flipV="1">
            <a:off x="2438400" y="884842"/>
            <a:ext cx="2978426" cy="1802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64F1EAD-0384-46E3-85BE-0FF83E4F4681}"/>
              </a:ext>
            </a:extLst>
          </p:cNvPr>
          <p:cNvCxnSpPr>
            <a:stCxn id="9" idx="0"/>
            <a:endCxn id="5" idx="2"/>
          </p:cNvCxnSpPr>
          <p:nvPr/>
        </p:nvCxnSpPr>
        <p:spPr>
          <a:xfrm flipV="1">
            <a:off x="4537213" y="1491388"/>
            <a:ext cx="1759227" cy="589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B9E98A7-9B6C-4898-B2AA-5F3D632F22CE}"/>
              </a:ext>
            </a:extLst>
          </p:cNvPr>
          <p:cNvCxnSpPr>
            <a:stCxn id="11" idx="0"/>
            <a:endCxn id="5" idx="2"/>
          </p:cNvCxnSpPr>
          <p:nvPr/>
        </p:nvCxnSpPr>
        <p:spPr>
          <a:xfrm flipH="1" flipV="1">
            <a:off x="6296440" y="1491388"/>
            <a:ext cx="1292086" cy="589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18B2892-CC3E-494A-8065-4DB0E44BDD95}"/>
              </a:ext>
            </a:extLst>
          </p:cNvPr>
          <p:cNvCxnSpPr>
            <a:stCxn id="15" idx="1"/>
            <a:endCxn id="5" idx="3"/>
          </p:cNvCxnSpPr>
          <p:nvPr/>
        </p:nvCxnSpPr>
        <p:spPr>
          <a:xfrm flipH="1">
            <a:off x="7176053" y="868796"/>
            <a:ext cx="1070112" cy="16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50DC430-2DB7-4D27-A600-4589ED74F55D}"/>
              </a:ext>
            </a:extLst>
          </p:cNvPr>
          <p:cNvCxnSpPr>
            <a:stCxn id="13" idx="1"/>
            <a:endCxn id="5" idx="3"/>
          </p:cNvCxnSpPr>
          <p:nvPr/>
        </p:nvCxnSpPr>
        <p:spPr>
          <a:xfrm flipH="1" flipV="1">
            <a:off x="7176053" y="884842"/>
            <a:ext cx="2279373" cy="1802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99588770-1B43-43DD-8E91-6930DC78E98D}"/>
              </a:ext>
            </a:extLst>
          </p:cNvPr>
          <p:cNvSpPr/>
          <p:nvPr/>
        </p:nvSpPr>
        <p:spPr>
          <a:xfrm>
            <a:off x="3660913" y="3269974"/>
            <a:ext cx="1316937" cy="90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Component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07C1F71-0F14-4992-9750-484384CE23D5}"/>
              </a:ext>
            </a:extLst>
          </p:cNvPr>
          <p:cNvSpPr/>
          <p:nvPr/>
        </p:nvSpPr>
        <p:spPr>
          <a:xfrm>
            <a:off x="677519" y="3293684"/>
            <a:ext cx="1316937" cy="90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Component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658F834-2523-4854-BAE0-61BB48EAEEA9}"/>
              </a:ext>
            </a:extLst>
          </p:cNvPr>
          <p:cNvSpPr/>
          <p:nvPr/>
        </p:nvSpPr>
        <p:spPr>
          <a:xfrm>
            <a:off x="331302" y="1276822"/>
            <a:ext cx="1212574" cy="810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Forms Module</a:t>
            </a:r>
          </a:p>
        </p:txBody>
      </p:sp>
    </p:spTree>
    <p:extLst>
      <p:ext uri="{BB962C8B-B14F-4D97-AF65-F5344CB8AC3E}">
        <p14:creationId xmlns:p14="http://schemas.microsoft.com/office/powerpoint/2010/main" val="1512116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72431A-7D87-4C49-8F01-999372150FC6}"/>
              </a:ext>
            </a:extLst>
          </p:cNvPr>
          <p:cNvSpPr/>
          <p:nvPr/>
        </p:nvSpPr>
        <p:spPr>
          <a:xfrm>
            <a:off x="2256183" y="974035"/>
            <a:ext cx="8020878" cy="4939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9E7D63-297A-42D9-84F1-DCF6B0770B6B}"/>
              </a:ext>
            </a:extLst>
          </p:cNvPr>
          <p:cNvSpPr/>
          <p:nvPr/>
        </p:nvSpPr>
        <p:spPr>
          <a:xfrm>
            <a:off x="2463248" y="3260035"/>
            <a:ext cx="7606748" cy="23887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 with all of the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37516C-050D-4836-86C2-1335619BDD7C}"/>
              </a:ext>
            </a:extLst>
          </p:cNvPr>
          <p:cNvSpPr/>
          <p:nvPr/>
        </p:nvSpPr>
        <p:spPr>
          <a:xfrm>
            <a:off x="5685182" y="2067340"/>
            <a:ext cx="3470413" cy="7570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 box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B4D73B-8561-40E6-9C8C-C4095A7A5F6E}"/>
              </a:ext>
            </a:extLst>
          </p:cNvPr>
          <p:cNvSpPr/>
          <p:nvPr/>
        </p:nvSpPr>
        <p:spPr>
          <a:xfrm>
            <a:off x="3036405" y="2067339"/>
            <a:ext cx="2291796" cy="7570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Toggle pictures</a:t>
            </a:r>
          </a:p>
        </p:txBody>
      </p:sp>
    </p:spTree>
    <p:extLst>
      <p:ext uri="{BB962C8B-B14F-4D97-AF65-F5344CB8AC3E}">
        <p14:creationId xmlns:p14="http://schemas.microsoft.com/office/powerpoint/2010/main" val="3100046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5A226-A8B4-4AB5-BB01-A607ABAD1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One-way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2DAA6-D707-493F-A837-FE01C0926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interpolation</a:t>
            </a:r>
          </a:p>
          <a:p>
            <a:pPr lvl="1"/>
            <a:r>
              <a:rPr lang="en-US" dirty="0"/>
              <a:t>{{}}</a:t>
            </a:r>
          </a:p>
          <a:p>
            <a:r>
              <a:rPr lang="en-US" dirty="0"/>
              <a:t>Property binding</a:t>
            </a:r>
          </a:p>
          <a:p>
            <a:pPr lvl="1"/>
            <a:r>
              <a:rPr lang="en-US" dirty="0"/>
              <a:t>[]</a:t>
            </a:r>
          </a:p>
          <a:p>
            <a:r>
              <a:rPr lang="en-US" dirty="0"/>
              <a:t>Event binding</a:t>
            </a:r>
          </a:p>
          <a:p>
            <a:pPr lvl="1"/>
            <a:r>
              <a:rPr lang="en-US" dirty="0"/>
              <a:t>()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3FB0205-304E-495F-A9BB-2E02B4C070FC}"/>
              </a:ext>
            </a:extLst>
          </p:cNvPr>
          <p:cNvSpPr/>
          <p:nvPr/>
        </p:nvSpPr>
        <p:spPr>
          <a:xfrm>
            <a:off x="6231835" y="2077278"/>
            <a:ext cx="934278" cy="795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ts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CD7AC55-E676-4200-A49D-773CA702E51D}"/>
              </a:ext>
            </a:extLst>
          </p:cNvPr>
          <p:cNvSpPr/>
          <p:nvPr/>
        </p:nvSpPr>
        <p:spPr>
          <a:xfrm>
            <a:off x="8869017" y="2077278"/>
            <a:ext cx="1636644" cy="79513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template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49A39E6-5375-48A6-8001-B1B7BE557930}"/>
              </a:ext>
            </a:extLst>
          </p:cNvPr>
          <p:cNvSpPr/>
          <p:nvPr/>
        </p:nvSpPr>
        <p:spPr>
          <a:xfrm>
            <a:off x="7444409" y="2246243"/>
            <a:ext cx="1311965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CB1B9FD-C987-4146-BA4D-426662F8664E}"/>
              </a:ext>
            </a:extLst>
          </p:cNvPr>
          <p:cNvSpPr/>
          <p:nvPr/>
        </p:nvSpPr>
        <p:spPr>
          <a:xfrm>
            <a:off x="6231835" y="3047862"/>
            <a:ext cx="934278" cy="795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ts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DAE114D-E0EF-4BFE-9DB9-ABBBF9C974C1}"/>
              </a:ext>
            </a:extLst>
          </p:cNvPr>
          <p:cNvSpPr/>
          <p:nvPr/>
        </p:nvSpPr>
        <p:spPr>
          <a:xfrm>
            <a:off x="8869017" y="3047862"/>
            <a:ext cx="1636644" cy="79513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template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E2DAE97-47FD-4EC9-9156-B4C464393C97}"/>
              </a:ext>
            </a:extLst>
          </p:cNvPr>
          <p:cNvSpPr/>
          <p:nvPr/>
        </p:nvSpPr>
        <p:spPr>
          <a:xfrm>
            <a:off x="7444409" y="3216827"/>
            <a:ext cx="1311965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F4F830E-868A-4D81-82DC-1E52AF0E6BD6}"/>
              </a:ext>
            </a:extLst>
          </p:cNvPr>
          <p:cNvSpPr/>
          <p:nvPr/>
        </p:nvSpPr>
        <p:spPr>
          <a:xfrm>
            <a:off x="6231835" y="3895931"/>
            <a:ext cx="934278" cy="795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ts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5072E73-34A1-4A1C-9BA0-8F46773A3CEE}"/>
              </a:ext>
            </a:extLst>
          </p:cNvPr>
          <p:cNvSpPr/>
          <p:nvPr/>
        </p:nvSpPr>
        <p:spPr>
          <a:xfrm>
            <a:off x="8869017" y="3895931"/>
            <a:ext cx="1636644" cy="79513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template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4DAECC99-57D6-4EBC-B9FF-D0763C8D2F84}"/>
              </a:ext>
            </a:extLst>
          </p:cNvPr>
          <p:cNvSpPr/>
          <p:nvPr/>
        </p:nvSpPr>
        <p:spPr>
          <a:xfrm rot="10800000">
            <a:off x="7444409" y="4064896"/>
            <a:ext cx="1311965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28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1460</TotalTime>
  <Words>250</Words>
  <Application>Microsoft Office PowerPoint</Application>
  <PresentationFormat>Widescreen</PresentationFormat>
  <Paragraphs>100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Components</vt:lpstr>
      <vt:lpstr>App Architecture</vt:lpstr>
      <vt:lpstr>App Architecture</vt:lpstr>
      <vt:lpstr>PowerPoint Presentation</vt:lpstr>
      <vt:lpstr>PowerPoint Presentation</vt:lpstr>
      <vt:lpstr>One-way binding</vt:lpstr>
      <vt:lpstr>Two-way data binding</vt:lpstr>
      <vt:lpstr>Directives</vt:lpstr>
      <vt:lpstr>Pipes</vt:lpstr>
      <vt:lpstr>TS and JS</vt:lpstr>
      <vt:lpstr>Tight Coupling</vt:lpstr>
      <vt:lpstr>Loose Coupling</vt:lpstr>
      <vt:lpstr>Donut Shop</vt:lpstr>
      <vt:lpstr>PowerPoint Presentation</vt:lpstr>
      <vt:lpstr>Wrapping… in general</vt:lpstr>
      <vt:lpstr>What we like</vt:lpstr>
      <vt:lpstr>What we don’t like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 Revature E 04</dc:creator>
  <cp:lastModifiedBy>Office Revature E 04</cp:lastModifiedBy>
  <cp:revision>9</cp:revision>
  <dcterms:created xsi:type="dcterms:W3CDTF">2020-09-24T14:38:52Z</dcterms:created>
  <dcterms:modified xsi:type="dcterms:W3CDTF">2020-09-25T14:58:58Z</dcterms:modified>
</cp:coreProperties>
</file>