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9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22F95-1A4D-4DF2-A85F-FDD9EF0389AB}" v="853" dt="2023-02-09T06:35:30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7675" y="5085184"/>
            <a:ext cx="5856651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009195" y="4232741"/>
            <a:ext cx="2173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18" y="6336865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9020372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43338" y="836712"/>
            <a:ext cx="9020372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12192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629853"/>
            <a:ext cx="103632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9888247" y="44625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374520"/>
            <a:ext cx="1835149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a typeface="맑은 고딕"/>
              </a:rPr>
              <a:t>Algorithm Study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675" y="5219655"/>
            <a:ext cx="5856651" cy="553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>
                <a:ea typeface="맑은 고딕"/>
              </a:rPr>
              <a:t>윤민혁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469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 err="1">
                <a:ea typeface="맑은 고딕"/>
              </a:rPr>
              <a:t>튜플</a:t>
            </a:r>
            <a:endParaRPr kumimoji="1" lang="ko-Kore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138606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튜플</a:t>
            </a:r>
            <a:endParaRPr kumimoji="1" lang="ko-Kore-KR" alt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15D5981-7177-23E8-1031-3251444B3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98" y="1716742"/>
            <a:ext cx="5379472" cy="484869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설명</a:t>
            </a:r>
            <a:r>
              <a:rPr lang="ko-Kore-KR" altLang="en-US" dirty="0">
                <a:ea typeface="맑은 고딕"/>
              </a:rPr>
              <a:t> </a:t>
            </a:r>
            <a:endParaRPr kumimoji="1" lang="ko-Kore-KR" alt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F5736FDD-9998-A503-CFE7-C6258DFCF926}"/>
              </a:ext>
            </a:extLst>
          </p:cNvPr>
          <p:cNvSpPr/>
          <p:nvPr/>
        </p:nvSpPr>
        <p:spPr>
          <a:xfrm>
            <a:off x="1461245" y="3496235"/>
            <a:ext cx="4294095" cy="25997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BAA67B-8073-F363-0224-D4E6848B0E0D}"/>
              </a:ext>
            </a:extLst>
          </p:cNvPr>
          <p:cNvCxnSpPr/>
          <p:nvPr/>
        </p:nvCxnSpPr>
        <p:spPr>
          <a:xfrm flipH="1">
            <a:off x="3657600" y="3751730"/>
            <a:ext cx="0" cy="286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53E28B-22A9-5382-72CD-96360CA6E243}"/>
              </a:ext>
            </a:extLst>
          </p:cNvPr>
          <p:cNvCxnSpPr/>
          <p:nvPr/>
        </p:nvCxnSpPr>
        <p:spPr>
          <a:xfrm flipV="1">
            <a:off x="680757" y="4226298"/>
            <a:ext cx="3254188" cy="1792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101145DA-5518-96E7-E6F9-D19FC59C61C7}"/>
              </a:ext>
            </a:extLst>
          </p:cNvPr>
          <p:cNvSpPr/>
          <p:nvPr/>
        </p:nvSpPr>
        <p:spPr>
          <a:xfrm>
            <a:off x="636493" y="4545105"/>
            <a:ext cx="1640541" cy="25997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AE6C8-CF47-EF4E-6123-3A00570EF670}"/>
              </a:ext>
            </a:extLst>
          </p:cNvPr>
          <p:cNvCxnSpPr>
            <a:cxnSpLocks/>
          </p:cNvCxnSpPr>
          <p:nvPr/>
        </p:nvCxnSpPr>
        <p:spPr>
          <a:xfrm>
            <a:off x="2277036" y="4675093"/>
            <a:ext cx="502022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952BB4-10AB-15D5-9330-05902FDCA48C}"/>
              </a:ext>
            </a:extLst>
          </p:cNvPr>
          <p:cNvSpPr txBox="1"/>
          <p:nvPr/>
        </p:nvSpPr>
        <p:spPr>
          <a:xfrm>
            <a:off x="2805953" y="4545105"/>
            <a:ext cx="4509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맑은 고딕"/>
              </a:rPr>
              <a:t>{{a1} , {a2,a2} , {a1,a2,a3}, {a1,a2,a3,a4}}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88AF7D-6E15-3EE3-DE8D-A1E9AE90B30E}"/>
              </a:ext>
            </a:extLst>
          </p:cNvPr>
          <p:cNvCxnSpPr>
            <a:cxnSpLocks/>
          </p:cNvCxnSpPr>
          <p:nvPr/>
        </p:nvCxnSpPr>
        <p:spPr>
          <a:xfrm>
            <a:off x="1702733" y="5033121"/>
            <a:ext cx="2339788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81E0-A969-F55A-A5A7-8B3022F08D4A}"/>
              </a:ext>
            </a:extLst>
          </p:cNvPr>
          <p:cNvCxnSpPr>
            <a:cxnSpLocks/>
          </p:cNvCxnSpPr>
          <p:nvPr/>
        </p:nvCxnSpPr>
        <p:spPr>
          <a:xfrm flipH="1">
            <a:off x="1497105" y="5777753"/>
            <a:ext cx="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375EB630-48F2-EB33-4C43-34BF3A59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0" y="1787325"/>
            <a:ext cx="3594847" cy="16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튜플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설명</a:t>
            </a:r>
            <a:r>
              <a:rPr lang="ko-Kore-KR" altLang="en-US" dirty="0">
                <a:ea typeface="맑은 고딕"/>
              </a:rPr>
              <a:t> </a:t>
            </a:r>
            <a:endParaRPr kumimoji="1" lang="ko-Kore-KR" altLang="en-US" dirty="0"/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0E680B70-3CFC-BAD0-0BD4-6F422B4AE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00" y="1948097"/>
            <a:ext cx="3999939" cy="2521323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762A7-D08B-5B37-A78B-8FAA9D0E53A6}"/>
              </a:ext>
            </a:extLst>
          </p:cNvPr>
          <p:cNvCxnSpPr/>
          <p:nvPr/>
        </p:nvCxnSpPr>
        <p:spPr>
          <a:xfrm flipV="1">
            <a:off x="744071" y="3016624"/>
            <a:ext cx="2501152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425AA-7E51-E638-0FB5-4E47E4026C9A}"/>
              </a:ext>
            </a:extLst>
          </p:cNvPr>
          <p:cNvCxnSpPr>
            <a:cxnSpLocks/>
          </p:cNvCxnSpPr>
          <p:nvPr/>
        </p:nvCxnSpPr>
        <p:spPr>
          <a:xfrm flipV="1">
            <a:off x="744071" y="3357283"/>
            <a:ext cx="2501152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B5A61C42-E772-ED0E-474B-C47AC3CC5BDF}"/>
              </a:ext>
            </a:extLst>
          </p:cNvPr>
          <p:cNvSpPr/>
          <p:nvPr/>
        </p:nvSpPr>
        <p:spPr>
          <a:xfrm>
            <a:off x="4213412" y="2877670"/>
            <a:ext cx="286870" cy="376517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96D6A40-61A0-5071-6570-0F2320A9CFBC}"/>
              </a:ext>
            </a:extLst>
          </p:cNvPr>
          <p:cNvCxnSpPr/>
          <p:nvPr/>
        </p:nvCxnSpPr>
        <p:spPr>
          <a:xfrm>
            <a:off x="4499722" y="3069851"/>
            <a:ext cx="833717" cy="62752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E3BEA9-84A2-CBB2-0367-1E38F90590E2}"/>
              </a:ext>
            </a:extLst>
          </p:cNvPr>
          <p:cNvSpPr txBox="1"/>
          <p:nvPr/>
        </p:nvSpPr>
        <p:spPr>
          <a:xfrm>
            <a:off x="5450541" y="3550023"/>
            <a:ext cx="4482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순서는 </a:t>
            </a:r>
            <a:r>
              <a:rPr lang="ko-KR" altLang="en-US" dirty="0" err="1">
                <a:ea typeface="맑은 고딕"/>
              </a:rPr>
              <a:t>바꼈지만</a:t>
            </a:r>
            <a:r>
              <a:rPr lang="ko-KR" altLang="en-US" dirty="0">
                <a:ea typeface="맑은 고딕"/>
              </a:rPr>
              <a:t> 결국 요소들이 의미하는 바는 같기 때문에 같은 출력이 나온다.</a:t>
            </a:r>
          </a:p>
        </p:txBody>
      </p:sp>
    </p:spTree>
    <p:extLst>
      <p:ext uri="{BB962C8B-B14F-4D97-AF65-F5344CB8AC3E}">
        <p14:creationId xmlns:p14="http://schemas.microsoft.com/office/powerpoint/2010/main" val="426450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A964-3E3F-7245-87CC-29849621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맑은 고딕"/>
              </a:rPr>
              <a:t>롤 </a:t>
            </a:r>
            <a:r>
              <a:rPr lang="en-US" altLang="en-US" dirty="0" err="1">
                <a:ea typeface="맑은 고딕"/>
              </a:rPr>
              <a:t>케이크</a:t>
            </a:r>
            <a:r>
              <a:rPr lang="en-US" altLang="en-US" dirty="0">
                <a:ea typeface="맑은 고딕"/>
              </a:rPr>
              <a:t> </a:t>
            </a:r>
            <a:r>
              <a:rPr lang="en-US" altLang="en-US" dirty="0" err="1">
                <a:ea typeface="맑은 고딕"/>
              </a:rPr>
              <a:t>자르기</a:t>
            </a:r>
          </a:p>
        </p:txBody>
      </p:sp>
    </p:spTree>
    <p:extLst>
      <p:ext uri="{BB962C8B-B14F-4D97-AF65-F5344CB8AC3E}">
        <p14:creationId xmlns:p14="http://schemas.microsoft.com/office/powerpoint/2010/main" val="250251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튜플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설명</a:t>
            </a:r>
            <a:r>
              <a:rPr lang="ko-Kore-KR" altLang="en-US" dirty="0">
                <a:ea typeface="맑은 고딕"/>
              </a:rPr>
              <a:t> </a:t>
            </a:r>
            <a:endParaRPr kumimoji="1" lang="ko-Kore-KR" alt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2DB1EDB-C05E-B282-3BBD-61799CA0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3" y="1761567"/>
            <a:ext cx="7939947" cy="46962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1342-67E3-1500-3F57-086D92E62E78}"/>
              </a:ext>
            </a:extLst>
          </p:cNvPr>
          <p:cNvCxnSpPr/>
          <p:nvPr/>
        </p:nvCxnSpPr>
        <p:spPr>
          <a:xfrm flipV="1">
            <a:off x="3469341" y="3097306"/>
            <a:ext cx="4670610" cy="89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58EA45-51B3-CC12-760B-F3BC0C698354}"/>
              </a:ext>
            </a:extLst>
          </p:cNvPr>
          <p:cNvCxnSpPr>
            <a:cxnSpLocks/>
          </p:cNvCxnSpPr>
          <p:nvPr/>
        </p:nvCxnSpPr>
        <p:spPr>
          <a:xfrm flipV="1">
            <a:off x="376517" y="3339353"/>
            <a:ext cx="4320987" cy="1792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FAEA013-E5B3-5BB8-81F0-C496F61FA53C}"/>
              </a:ext>
            </a:extLst>
          </p:cNvPr>
          <p:cNvCxnSpPr/>
          <p:nvPr/>
        </p:nvCxnSpPr>
        <p:spPr>
          <a:xfrm>
            <a:off x="8228480" y="3051362"/>
            <a:ext cx="726142" cy="6454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CEC773-8854-0BB1-52A8-7049179A4E05}"/>
              </a:ext>
            </a:extLst>
          </p:cNvPr>
          <p:cNvSpPr txBox="1"/>
          <p:nvPr/>
        </p:nvSpPr>
        <p:spPr>
          <a:xfrm>
            <a:off x="8955741" y="3155575"/>
            <a:ext cx="318247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다른 건 다 필요 없지만 </a:t>
            </a:r>
            <a:endParaRPr lang="en-US" altLang="ko-KR" sz="1400">
              <a:ea typeface="맑은 고딕"/>
            </a:endParaRPr>
          </a:p>
          <a:p>
            <a:r>
              <a:rPr lang="ko-KR" altLang="en-US" sz="1400" dirty="0" err="1">
                <a:ea typeface="맑은 고딕"/>
              </a:rPr>
              <a:t>토핑의</a:t>
            </a:r>
            <a:r>
              <a:rPr lang="ko-KR" altLang="en-US" sz="1400" dirty="0">
                <a:ea typeface="맑은 고딕"/>
              </a:rPr>
              <a:t> 종류의 수만 고려한다</a:t>
            </a:r>
          </a:p>
          <a:p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잘려진 조각이 8 : 2 여도 </a:t>
            </a:r>
            <a:r>
              <a:rPr lang="ko-KR" altLang="en-US" sz="1400" dirty="0" err="1">
                <a:ea typeface="맑은 고딕"/>
              </a:rPr>
              <a:t>토핑의</a:t>
            </a:r>
            <a:r>
              <a:rPr lang="ko-KR" altLang="en-US" sz="1400" dirty="0">
                <a:ea typeface="맑은 고딕"/>
              </a:rPr>
              <a:t> 종류의 수가 2 : 2 라면 성립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243872CE-8F2B-8D6C-60BF-2B891AF7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188" y="5404373"/>
            <a:ext cx="2743200" cy="105156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DC524-4F95-BBD8-444A-069F1F121638}"/>
              </a:ext>
            </a:extLst>
          </p:cNvPr>
          <p:cNvCxnSpPr/>
          <p:nvPr/>
        </p:nvCxnSpPr>
        <p:spPr>
          <a:xfrm flipV="1">
            <a:off x="1017589" y="4267523"/>
            <a:ext cx="3012139" cy="8963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8C5055-5F65-99B7-3F3A-7D40E8AC435C}"/>
              </a:ext>
            </a:extLst>
          </p:cNvPr>
          <p:cNvCxnSpPr>
            <a:cxnSpLocks/>
          </p:cNvCxnSpPr>
          <p:nvPr/>
        </p:nvCxnSpPr>
        <p:spPr>
          <a:xfrm flipV="1">
            <a:off x="2407118" y="4545430"/>
            <a:ext cx="4724398" cy="89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E5428-AFA7-84AF-F694-B19E196237CD}"/>
              </a:ext>
            </a:extLst>
          </p:cNvPr>
          <p:cNvCxnSpPr>
            <a:cxnSpLocks/>
          </p:cNvCxnSpPr>
          <p:nvPr/>
        </p:nvCxnSpPr>
        <p:spPr>
          <a:xfrm flipV="1">
            <a:off x="6432269" y="4841264"/>
            <a:ext cx="1748116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E3C943-DE23-831F-4570-CE37FF8E8AB0}"/>
              </a:ext>
            </a:extLst>
          </p:cNvPr>
          <p:cNvCxnSpPr>
            <a:cxnSpLocks/>
          </p:cNvCxnSpPr>
          <p:nvPr/>
        </p:nvCxnSpPr>
        <p:spPr>
          <a:xfrm flipV="1">
            <a:off x="1851304" y="5101240"/>
            <a:ext cx="5853951" cy="896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>
                <a:ea typeface="맑은 고딕"/>
              </a:rPr>
              <a:t>튜플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3A557-3DB4-9146-8DD6-1CDB7C599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ore-KR" altLang="en-US" dirty="0" err="1">
                <a:ea typeface="맑은 고딕"/>
              </a:rPr>
              <a:t>문제</a:t>
            </a:r>
            <a:r>
              <a:rPr lang="ko-Kore-KR" altLang="en-US" dirty="0">
                <a:ea typeface="맑은 고딕"/>
              </a:rPr>
              <a:t> </a:t>
            </a:r>
            <a:r>
              <a:rPr lang="ko-Kore-KR" altLang="en-US" dirty="0" err="1">
                <a:ea typeface="맑은 고딕"/>
              </a:rPr>
              <a:t>설명</a:t>
            </a:r>
            <a:r>
              <a:rPr lang="ko-Kore-KR" altLang="en-US" dirty="0">
                <a:ea typeface="맑은 고딕"/>
              </a:rPr>
              <a:t> </a:t>
            </a:r>
            <a:endParaRPr kumimoji="1" lang="ko-Kore-KR" alt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20C606F-945A-52B0-72A8-793A3A737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86" y="1927366"/>
            <a:ext cx="3406027" cy="22669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66F94-3120-DE9A-D86C-576A6F6F27AC}"/>
              </a:ext>
            </a:extLst>
          </p:cNvPr>
          <p:cNvCxnSpPr/>
          <p:nvPr/>
        </p:nvCxnSpPr>
        <p:spPr>
          <a:xfrm>
            <a:off x="3379134" y="3249145"/>
            <a:ext cx="1416423" cy="394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6A3DAA-D024-216F-5BB3-DEA188E7CBD8}"/>
              </a:ext>
            </a:extLst>
          </p:cNvPr>
          <p:cNvSpPr txBox="1"/>
          <p:nvPr/>
        </p:nvSpPr>
        <p:spPr>
          <a:xfrm>
            <a:off x="5029199" y="3460376"/>
            <a:ext cx="6042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맑은 고딕"/>
              </a:rPr>
              <a:t>[1,2,1,3] [1,4,1,2] </a:t>
            </a:r>
            <a:r>
              <a:rPr lang="ko-KR" altLang="en-US" dirty="0">
                <a:ea typeface="맑은 고딕"/>
              </a:rPr>
              <a:t>일</a:t>
            </a:r>
            <a:r>
              <a:rPr lang="en-US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경우와</a:t>
            </a:r>
            <a:r>
              <a:rPr lang="en-US" altLang="ko-KR" dirty="0">
                <a:ea typeface="맑은 고딕"/>
              </a:rPr>
              <a:t> [1,2,1,3,1] , [4,1,2] 일 </a:t>
            </a:r>
            <a:r>
              <a:rPr lang="en-US" altLang="ko-KR" dirty="0" err="1">
                <a:ea typeface="맑은 고딕"/>
              </a:rPr>
              <a:t>경우</a:t>
            </a:r>
            <a:r>
              <a:rPr lang="en-US" altLang="ko-KR" dirty="0">
                <a:ea typeface="맑은 고딕"/>
              </a:rPr>
              <a:t> </a:t>
            </a:r>
            <a:endParaRPr lang="ko-KR" altLang="en-US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두 </a:t>
            </a:r>
            <a:r>
              <a:rPr lang="en-US" altLang="ko-KR" dirty="0" err="1">
                <a:ea typeface="맑은 고딕"/>
              </a:rPr>
              <a:t>경우의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토핑을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공평하게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나눠먹는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7E38-6DD2-6BD5-B655-49AB7DAFADE5}"/>
              </a:ext>
            </a:extLst>
          </p:cNvPr>
          <p:cNvCxnSpPr>
            <a:cxnSpLocks/>
          </p:cNvCxnSpPr>
          <p:nvPr/>
        </p:nvCxnSpPr>
        <p:spPr>
          <a:xfrm>
            <a:off x="3074333" y="3912533"/>
            <a:ext cx="1308847" cy="89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BC308F-FD5A-F821-E867-2C7F84E0B58D}"/>
              </a:ext>
            </a:extLst>
          </p:cNvPr>
          <p:cNvSpPr txBox="1"/>
          <p:nvPr/>
        </p:nvSpPr>
        <p:spPr>
          <a:xfrm>
            <a:off x="4580963" y="4715434"/>
            <a:ext cx="6042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토핑의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종류의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수가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홀수</a:t>
            </a:r>
            <a:r>
              <a:rPr lang="en-US" altLang="ko-KR" dirty="0">
                <a:ea typeface="맑은 고딕"/>
              </a:rPr>
              <a:t> 인 </a:t>
            </a:r>
            <a:r>
              <a:rPr lang="en-US" altLang="ko-KR" dirty="0" err="1">
                <a:ea typeface="맑은 고딕"/>
              </a:rPr>
              <a:t>경우는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공평하게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나눌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없다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48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테마</vt:lpstr>
      <vt:lpstr>Algorithm Study </vt:lpstr>
      <vt:lpstr>튜플</vt:lpstr>
      <vt:lpstr>튜플</vt:lpstr>
      <vt:lpstr>튜플</vt:lpstr>
      <vt:lpstr>롤 케이크 자르기</vt:lpstr>
      <vt:lpstr>튜플</vt:lpstr>
      <vt:lpstr>튜플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157</cp:revision>
  <dcterms:created xsi:type="dcterms:W3CDTF">2023-02-09T03:42:33Z</dcterms:created>
  <dcterms:modified xsi:type="dcterms:W3CDTF">2023-02-09T06:41:20Z</dcterms:modified>
</cp:coreProperties>
</file>